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5" r:id="rId3"/>
  </p:sldMasterIdLst>
  <p:notesMasterIdLst>
    <p:notesMasterId r:id="rId22"/>
  </p:notesMasterIdLst>
  <p:sldIdLst>
    <p:sldId id="256" r:id="rId4"/>
    <p:sldId id="277" r:id="rId5"/>
    <p:sldId id="284" r:id="rId6"/>
    <p:sldId id="276" r:id="rId7"/>
    <p:sldId id="287" r:id="rId8"/>
    <p:sldId id="291" r:id="rId9"/>
    <p:sldId id="286" r:id="rId10"/>
    <p:sldId id="288" r:id="rId11"/>
    <p:sldId id="289" r:id="rId12"/>
    <p:sldId id="292" r:id="rId13"/>
    <p:sldId id="293" r:id="rId14"/>
    <p:sldId id="298" r:id="rId15"/>
    <p:sldId id="299" r:id="rId16"/>
    <p:sldId id="300" r:id="rId17"/>
    <p:sldId id="301" r:id="rId18"/>
    <p:sldId id="302" r:id="rId19"/>
    <p:sldId id="295" r:id="rId20"/>
    <p:sldId id="297" r:id="rId21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A349FF-E108-4078-84AA-26C803B58261}" v="144" dt="2024-07-19T10:25:58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unora Okubasu" userId="56d8950d822c1f69" providerId="LiveId" clId="{48442046-E3BE-419D-AE73-02CEAA810DA5}"/>
    <pc:docChg chg="undo custSel addSld delSld modSld addMainMaster delMainMaster">
      <pc:chgData name="Leunora Okubasu" userId="56d8950d822c1f69" providerId="LiveId" clId="{48442046-E3BE-419D-AE73-02CEAA810DA5}" dt="2024-07-01T19:10:53.842" v="1028" actId="13926"/>
      <pc:docMkLst>
        <pc:docMk/>
      </pc:docMkLst>
      <pc:sldChg chg="modSp mod">
        <pc:chgData name="Leunora Okubasu" userId="56d8950d822c1f69" providerId="LiveId" clId="{48442046-E3BE-419D-AE73-02CEAA810DA5}" dt="2024-07-01T19:10:53.842" v="1028" actId="13926"/>
        <pc:sldMkLst>
          <pc:docMk/>
          <pc:sldMk cId="1707758996" sldId="256"/>
        </pc:sldMkLst>
        <pc:spChg chg="mod">
          <ac:chgData name="Leunora Okubasu" userId="56d8950d822c1f69" providerId="LiveId" clId="{48442046-E3BE-419D-AE73-02CEAA810DA5}" dt="2024-07-01T19:10:53.842" v="1028" actId="13926"/>
          <ac:spMkLst>
            <pc:docMk/>
            <pc:sldMk cId="1707758996" sldId="256"/>
            <ac:spMk id="3" creationId="{6886C76C-F09B-4CBE-E59D-B88602C4285E}"/>
          </ac:spMkLst>
        </pc:spChg>
      </pc:sldChg>
      <pc:sldChg chg="addSp delSp modSp del mod modClrScheme chgLayout">
        <pc:chgData name="Leunora Okubasu" userId="56d8950d822c1f69" providerId="LiveId" clId="{48442046-E3BE-419D-AE73-02CEAA810DA5}" dt="2024-06-21T05:09:47.726" v="621" actId="20577"/>
        <pc:sldMkLst>
          <pc:docMk/>
          <pc:sldMk cId="686416172" sldId="276"/>
        </pc:sldMkLst>
        <pc:spChg chg="mod">
          <ac:chgData name="Leunora Okubasu" userId="56d8950d822c1f69" providerId="LiveId" clId="{48442046-E3BE-419D-AE73-02CEAA810DA5}" dt="2024-06-20T11:10:10.235" v="576" actId="14100"/>
          <ac:spMkLst>
            <pc:docMk/>
            <pc:sldMk cId="686416172" sldId="276"/>
            <ac:spMk id="2" creationId="{949A7C8C-6D83-01F2-A33D-205A1B5E94D2}"/>
          </ac:spMkLst>
        </pc:spChg>
        <pc:spChg chg="add del mod ord">
          <ac:chgData name="Leunora Okubasu" userId="56d8950d822c1f69" providerId="LiveId" clId="{48442046-E3BE-419D-AE73-02CEAA810DA5}" dt="2024-06-20T10:42:39.199" v="143" actId="700"/>
          <ac:spMkLst>
            <pc:docMk/>
            <pc:sldMk cId="686416172" sldId="276"/>
            <ac:spMk id="4" creationId="{D53BC2DF-2689-67F5-A779-55FD41C65502}"/>
          </ac:spMkLst>
        </pc:spChg>
        <pc:spChg chg="add del mod ord">
          <ac:chgData name="Leunora Okubasu" userId="56d8950d822c1f69" providerId="LiveId" clId="{48442046-E3BE-419D-AE73-02CEAA810DA5}" dt="2024-06-20T10:42:39.199" v="143" actId="700"/>
          <ac:spMkLst>
            <pc:docMk/>
            <pc:sldMk cId="686416172" sldId="276"/>
            <ac:spMk id="5" creationId="{CE15926C-26B8-E803-0C24-3DCC192785C6}"/>
          </ac:spMkLst>
        </pc:spChg>
        <pc:spChg chg="add del mod ord">
          <ac:chgData name="Leunora Okubasu" userId="56d8950d822c1f69" providerId="LiveId" clId="{48442046-E3BE-419D-AE73-02CEAA810DA5}" dt="2024-06-20T10:42:39.199" v="143" actId="700"/>
          <ac:spMkLst>
            <pc:docMk/>
            <pc:sldMk cId="686416172" sldId="276"/>
            <ac:spMk id="6" creationId="{9CE0D0B6-E880-A2F2-2D6B-903FED364451}"/>
          </ac:spMkLst>
        </pc:spChg>
        <pc:spChg chg="add mod">
          <ac:chgData name="Leunora Okubasu" userId="56d8950d822c1f69" providerId="LiveId" clId="{48442046-E3BE-419D-AE73-02CEAA810DA5}" dt="2024-06-20T10:52:27.908" v="189" actId="1076"/>
          <ac:spMkLst>
            <pc:docMk/>
            <pc:sldMk cId="686416172" sldId="276"/>
            <ac:spMk id="7" creationId="{55B667EA-1D09-9134-F939-35A1996828A6}"/>
          </ac:spMkLst>
        </pc:spChg>
        <pc:spChg chg="add del mod">
          <ac:chgData name="Leunora Okubasu" userId="56d8950d822c1f69" providerId="LiveId" clId="{48442046-E3BE-419D-AE73-02CEAA810DA5}" dt="2024-06-20T10:50:38.908" v="187"/>
          <ac:spMkLst>
            <pc:docMk/>
            <pc:sldMk cId="686416172" sldId="276"/>
            <ac:spMk id="8" creationId="{72E4AA78-A8D9-0D0A-A0CF-91FBD56CAB61}"/>
          </ac:spMkLst>
        </pc:spChg>
        <pc:spChg chg="add mod">
          <ac:chgData name="Leunora Okubasu" userId="56d8950d822c1f69" providerId="LiveId" clId="{48442046-E3BE-419D-AE73-02CEAA810DA5}" dt="2024-06-20T10:59:07.718" v="206" actId="767"/>
          <ac:spMkLst>
            <pc:docMk/>
            <pc:sldMk cId="686416172" sldId="276"/>
            <ac:spMk id="9" creationId="{EE00D2EE-DC4E-1E08-F3A3-26DB20CF5CE3}"/>
          </ac:spMkLst>
        </pc:spChg>
        <pc:spChg chg="add mod">
          <ac:chgData name="Leunora Okubasu" userId="56d8950d822c1f69" providerId="LiveId" clId="{48442046-E3BE-419D-AE73-02CEAA810DA5}" dt="2024-06-21T05:09:47.726" v="621" actId="20577"/>
          <ac:spMkLst>
            <pc:docMk/>
            <pc:sldMk cId="686416172" sldId="276"/>
            <ac:spMk id="10" creationId="{DDA9F716-0160-89BC-9FDC-9175E4E82DD9}"/>
          </ac:spMkLst>
        </pc:spChg>
        <pc:spChg chg="add del mod ord">
          <ac:chgData name="Leunora Okubasu" userId="56d8950d822c1f69" providerId="LiveId" clId="{48442046-E3BE-419D-AE73-02CEAA810DA5}" dt="2024-06-20T11:10:49" v="577" actId="478"/>
          <ac:spMkLst>
            <pc:docMk/>
            <pc:sldMk cId="686416172" sldId="276"/>
            <ac:spMk id="11" creationId="{D459BB83-929B-31A2-65B9-C557248D3078}"/>
          </ac:spMkLst>
        </pc:spChg>
        <pc:spChg chg="del">
          <ac:chgData name="Leunora Okubasu" userId="56d8950d822c1f69" providerId="LiveId" clId="{48442046-E3BE-419D-AE73-02CEAA810DA5}" dt="2024-06-20T10:45:11.995" v="164" actId="478"/>
          <ac:spMkLst>
            <pc:docMk/>
            <pc:sldMk cId="686416172" sldId="276"/>
            <ac:spMk id="12" creationId="{BE596ADB-9776-93E0-54DB-74054455C5B9}"/>
          </ac:spMkLst>
        </pc:spChg>
        <pc:spChg chg="add del">
          <ac:chgData name="Leunora Okubasu" userId="56d8950d822c1f69" providerId="LiveId" clId="{48442046-E3BE-419D-AE73-02CEAA810DA5}" dt="2024-06-20T10:42:12.318" v="141" actId="478"/>
          <ac:spMkLst>
            <pc:docMk/>
            <pc:sldMk cId="686416172" sldId="276"/>
            <ac:spMk id="15" creationId="{D8178A54-717A-D9D4-3EA5-0C6D73B3AD25}"/>
          </ac:spMkLst>
        </pc:spChg>
        <pc:spChg chg="del">
          <ac:chgData name="Leunora Okubasu" userId="56d8950d822c1f69" providerId="LiveId" clId="{48442046-E3BE-419D-AE73-02CEAA810DA5}" dt="2024-06-20T10:43:41.720" v="149" actId="478"/>
          <ac:spMkLst>
            <pc:docMk/>
            <pc:sldMk cId="686416172" sldId="276"/>
            <ac:spMk id="23" creationId="{30439E00-ACF8-5DBB-B839-D95677C3716A}"/>
          </ac:spMkLst>
        </pc:spChg>
        <pc:spChg chg="del">
          <ac:chgData name="Leunora Okubasu" userId="56d8950d822c1f69" providerId="LiveId" clId="{48442046-E3BE-419D-AE73-02CEAA810DA5}" dt="2024-06-20T10:42:12.318" v="141" actId="478"/>
          <ac:spMkLst>
            <pc:docMk/>
            <pc:sldMk cId="686416172" sldId="276"/>
            <ac:spMk id="28" creationId="{2C88CCA6-85C1-84F5-5F33-E1FE9B8563FA}"/>
          </ac:spMkLst>
        </pc:spChg>
        <pc:spChg chg="del">
          <ac:chgData name="Leunora Okubasu" userId="56d8950d822c1f69" providerId="LiveId" clId="{48442046-E3BE-419D-AE73-02CEAA810DA5}" dt="2024-06-20T10:42:12.318" v="141" actId="478"/>
          <ac:spMkLst>
            <pc:docMk/>
            <pc:sldMk cId="686416172" sldId="276"/>
            <ac:spMk id="29" creationId="{4B941D44-7748-B535-1096-1C0BB1F29190}"/>
          </ac:spMkLst>
        </pc:spChg>
        <pc:spChg chg="mod">
          <ac:chgData name="Leunora Okubasu" userId="56d8950d822c1f69" providerId="LiveId" clId="{48442046-E3BE-419D-AE73-02CEAA810DA5}" dt="2024-06-20T11:10:09.343" v="575" actId="164"/>
          <ac:spMkLst>
            <pc:docMk/>
            <pc:sldMk cId="686416172" sldId="276"/>
            <ac:spMk id="30" creationId="{F21F3DF1-7B3A-8013-004A-D6691C395781}"/>
          </ac:spMkLst>
        </pc:spChg>
        <pc:spChg chg="mod">
          <ac:chgData name="Leunora Okubasu" userId="56d8950d822c1f69" providerId="LiveId" clId="{48442046-E3BE-419D-AE73-02CEAA810DA5}" dt="2024-06-20T10:46:45.767" v="174" actId="1076"/>
          <ac:spMkLst>
            <pc:docMk/>
            <pc:sldMk cId="686416172" sldId="276"/>
            <ac:spMk id="32" creationId="{4C7A4D78-D629-A1DA-6560-2B54176C6C05}"/>
          </ac:spMkLst>
        </pc:spChg>
        <pc:spChg chg="del mod">
          <ac:chgData name="Leunora Okubasu" userId="56d8950d822c1f69" providerId="LiveId" clId="{48442046-E3BE-419D-AE73-02CEAA810DA5}" dt="2024-06-20T10:43:48.751" v="150" actId="478"/>
          <ac:spMkLst>
            <pc:docMk/>
            <pc:sldMk cId="686416172" sldId="276"/>
            <ac:spMk id="34" creationId="{57F13A7A-8F2B-A202-C705-46D35A4D6251}"/>
          </ac:spMkLst>
        </pc:spChg>
        <pc:spChg chg="mod">
          <ac:chgData name="Leunora Okubasu" userId="56d8950d822c1f69" providerId="LiveId" clId="{48442046-E3BE-419D-AE73-02CEAA810DA5}" dt="2024-06-20T11:10:09.343" v="575" actId="164"/>
          <ac:spMkLst>
            <pc:docMk/>
            <pc:sldMk cId="686416172" sldId="276"/>
            <ac:spMk id="54" creationId="{9EFF42AF-3EAD-E070-40D8-3411196D32A7}"/>
          </ac:spMkLst>
        </pc:spChg>
        <pc:spChg chg="del">
          <ac:chgData name="Leunora Okubasu" userId="56d8950d822c1f69" providerId="LiveId" clId="{48442046-E3BE-419D-AE73-02CEAA810DA5}" dt="2024-06-20T10:44:01.744" v="152" actId="478"/>
          <ac:spMkLst>
            <pc:docMk/>
            <pc:sldMk cId="686416172" sldId="276"/>
            <ac:spMk id="61" creationId="{E7E513DE-2647-8669-B082-A8C47572F3D1}"/>
          </ac:spMkLst>
        </pc:spChg>
        <pc:spChg chg="mod">
          <ac:chgData name="Leunora Okubasu" userId="56d8950d822c1f69" providerId="LiveId" clId="{48442046-E3BE-419D-AE73-02CEAA810DA5}" dt="2024-06-20T10:56:06.237" v="204" actId="14100"/>
          <ac:spMkLst>
            <pc:docMk/>
            <pc:sldMk cId="686416172" sldId="276"/>
            <ac:spMk id="78" creationId="{7241DEB6-AF52-29CD-94B7-D7339F98B118}"/>
          </ac:spMkLst>
        </pc:spChg>
        <pc:spChg chg="mod">
          <ac:chgData name="Leunora Okubasu" userId="56d8950d822c1f69" providerId="LiveId" clId="{48442046-E3BE-419D-AE73-02CEAA810DA5}" dt="2024-06-20T11:09:04.652" v="573" actId="164"/>
          <ac:spMkLst>
            <pc:docMk/>
            <pc:sldMk cId="686416172" sldId="276"/>
            <ac:spMk id="84" creationId="{0286D738-654C-0417-95FA-B6DFC78803C5}"/>
          </ac:spMkLst>
        </pc:spChg>
        <pc:spChg chg="mod">
          <ac:chgData name="Leunora Okubasu" userId="56d8950d822c1f69" providerId="LiveId" clId="{48442046-E3BE-419D-AE73-02CEAA810DA5}" dt="2024-06-20T11:10:09.343" v="575" actId="164"/>
          <ac:spMkLst>
            <pc:docMk/>
            <pc:sldMk cId="686416172" sldId="276"/>
            <ac:spMk id="88" creationId="{9B6B424E-4AD5-0A58-1872-63434C693CE2}"/>
          </ac:spMkLst>
        </pc:spChg>
        <pc:spChg chg="mod">
          <ac:chgData name="Leunora Okubasu" userId="56d8950d822c1f69" providerId="LiveId" clId="{48442046-E3BE-419D-AE73-02CEAA810DA5}" dt="2024-06-20T11:10:09.343" v="575" actId="164"/>
          <ac:spMkLst>
            <pc:docMk/>
            <pc:sldMk cId="686416172" sldId="276"/>
            <ac:spMk id="91" creationId="{BD11263E-F1F8-95EC-3A8C-C3B081F62842}"/>
          </ac:spMkLst>
        </pc:spChg>
        <pc:spChg chg="mod">
          <ac:chgData name="Leunora Okubasu" userId="56d8950d822c1f69" providerId="LiveId" clId="{48442046-E3BE-419D-AE73-02CEAA810DA5}" dt="2024-06-20T11:10:09.343" v="575" actId="164"/>
          <ac:spMkLst>
            <pc:docMk/>
            <pc:sldMk cId="686416172" sldId="276"/>
            <ac:spMk id="92" creationId="{27D210DD-A193-6495-B90F-F10CB61F5A78}"/>
          </ac:spMkLst>
        </pc:spChg>
        <pc:spChg chg="mod">
          <ac:chgData name="Leunora Okubasu" userId="56d8950d822c1f69" providerId="LiveId" clId="{48442046-E3BE-419D-AE73-02CEAA810DA5}" dt="2024-06-20T11:10:09.343" v="575" actId="164"/>
          <ac:spMkLst>
            <pc:docMk/>
            <pc:sldMk cId="686416172" sldId="276"/>
            <ac:spMk id="94" creationId="{26389751-289C-C17F-1BA9-912AF6F78E69}"/>
          </ac:spMkLst>
        </pc:spChg>
        <pc:spChg chg="mod">
          <ac:chgData name="Leunora Okubasu" userId="56d8950d822c1f69" providerId="LiveId" clId="{48442046-E3BE-419D-AE73-02CEAA810DA5}" dt="2024-06-20T11:10:09.343" v="575" actId="164"/>
          <ac:spMkLst>
            <pc:docMk/>
            <pc:sldMk cId="686416172" sldId="276"/>
            <ac:spMk id="95" creationId="{E6D6067F-FB5D-73E6-9F5F-F9199FF19B87}"/>
          </ac:spMkLst>
        </pc:spChg>
        <pc:spChg chg="mod">
          <ac:chgData name="Leunora Okubasu" userId="56d8950d822c1f69" providerId="LiveId" clId="{48442046-E3BE-419D-AE73-02CEAA810DA5}" dt="2024-06-20T11:10:09.343" v="575" actId="164"/>
          <ac:spMkLst>
            <pc:docMk/>
            <pc:sldMk cId="686416172" sldId="276"/>
            <ac:spMk id="98" creationId="{6902D6DC-673A-0F68-05D8-B4C7CA438758}"/>
          </ac:spMkLst>
        </pc:spChg>
        <pc:spChg chg="del mod">
          <ac:chgData name="Leunora Okubasu" userId="56d8950d822c1f69" providerId="LiveId" clId="{48442046-E3BE-419D-AE73-02CEAA810DA5}" dt="2024-06-20T10:44:22.344" v="156" actId="478"/>
          <ac:spMkLst>
            <pc:docMk/>
            <pc:sldMk cId="686416172" sldId="276"/>
            <ac:spMk id="1426" creationId="{8ACB97AE-76B9-D483-E4AF-AFCC31DC15CD}"/>
          </ac:spMkLst>
        </pc:spChg>
        <pc:spChg chg="del">
          <ac:chgData name="Leunora Okubasu" userId="56d8950d822c1f69" providerId="LiveId" clId="{48442046-E3BE-419D-AE73-02CEAA810DA5}" dt="2024-06-20T10:44:16.619" v="155" actId="478"/>
          <ac:spMkLst>
            <pc:docMk/>
            <pc:sldMk cId="686416172" sldId="276"/>
            <ac:spMk id="1427" creationId="{A516114F-7433-0326-EE43-C913DA35CCBC}"/>
          </ac:spMkLst>
        </pc:spChg>
        <pc:spChg chg="del">
          <ac:chgData name="Leunora Okubasu" userId="56d8950d822c1f69" providerId="LiveId" clId="{48442046-E3BE-419D-AE73-02CEAA810DA5}" dt="2024-06-20T10:45:19.354" v="165" actId="478"/>
          <ac:spMkLst>
            <pc:docMk/>
            <pc:sldMk cId="686416172" sldId="276"/>
            <ac:spMk id="1432" creationId="{0B41595D-47AD-BF47-1669-956315D8786B}"/>
          </ac:spMkLst>
        </pc:spChg>
        <pc:spChg chg="del mod">
          <ac:chgData name="Leunora Okubasu" userId="56d8950d822c1f69" providerId="LiveId" clId="{48442046-E3BE-419D-AE73-02CEAA810DA5}" dt="2024-06-20T10:44:10.786" v="154" actId="478"/>
          <ac:spMkLst>
            <pc:docMk/>
            <pc:sldMk cId="686416172" sldId="276"/>
            <ac:spMk id="1433" creationId="{1EA80F87-683F-2FCE-1489-00C404E4CC34}"/>
          </ac:spMkLst>
        </pc:spChg>
        <pc:spChg chg="del">
          <ac:chgData name="Leunora Okubasu" userId="56d8950d822c1f69" providerId="LiveId" clId="{48442046-E3BE-419D-AE73-02CEAA810DA5}" dt="2024-06-20T10:45:11.995" v="164" actId="478"/>
          <ac:spMkLst>
            <pc:docMk/>
            <pc:sldMk cId="686416172" sldId="276"/>
            <ac:spMk id="1435" creationId="{16DF670D-21A1-C13E-DCF4-24542BD97F3D}"/>
          </ac:spMkLst>
        </pc:spChg>
        <pc:spChg chg="del">
          <ac:chgData name="Leunora Okubasu" userId="56d8950d822c1f69" providerId="LiveId" clId="{48442046-E3BE-419D-AE73-02CEAA810DA5}" dt="2024-06-20T10:45:11.995" v="164" actId="478"/>
          <ac:spMkLst>
            <pc:docMk/>
            <pc:sldMk cId="686416172" sldId="276"/>
            <ac:spMk id="1436" creationId="{C26AC982-B66B-31E8-ABBD-14975D8CF0D9}"/>
          </ac:spMkLst>
        </pc:spChg>
        <pc:spChg chg="del">
          <ac:chgData name="Leunora Okubasu" userId="56d8950d822c1f69" providerId="LiveId" clId="{48442046-E3BE-419D-AE73-02CEAA810DA5}" dt="2024-06-20T10:45:24.260" v="166" actId="478"/>
          <ac:spMkLst>
            <pc:docMk/>
            <pc:sldMk cId="686416172" sldId="276"/>
            <ac:spMk id="1437" creationId="{FC5592B6-099C-0ED9-4210-CE6AF3CCE1C0}"/>
          </ac:spMkLst>
        </pc:spChg>
        <pc:spChg chg="del">
          <ac:chgData name="Leunora Okubasu" userId="56d8950d822c1f69" providerId="LiveId" clId="{48442046-E3BE-419D-AE73-02CEAA810DA5}" dt="2024-06-20T10:45:27.844" v="167" actId="478"/>
          <ac:spMkLst>
            <pc:docMk/>
            <pc:sldMk cId="686416172" sldId="276"/>
            <ac:spMk id="1438" creationId="{FC2E792B-B6DF-BF48-DFB9-744164A5075E}"/>
          </ac:spMkLst>
        </pc:spChg>
        <pc:spChg chg="mod">
          <ac:chgData name="Leunora Okubasu" userId="56d8950d822c1f69" providerId="LiveId" clId="{48442046-E3BE-419D-AE73-02CEAA810DA5}" dt="2024-06-20T10:50:30.189" v="185" actId="207"/>
          <ac:spMkLst>
            <pc:docMk/>
            <pc:sldMk cId="686416172" sldId="276"/>
            <ac:spMk id="1439" creationId="{76961C23-41F0-E98A-3CA8-90AD36C247D4}"/>
          </ac:spMkLst>
        </pc:spChg>
        <pc:spChg chg="mod">
          <ac:chgData name="Leunora Okubasu" userId="56d8950d822c1f69" providerId="LiveId" clId="{48442046-E3BE-419D-AE73-02CEAA810DA5}" dt="2024-06-20T10:50:30.189" v="185" actId="207"/>
          <ac:spMkLst>
            <pc:docMk/>
            <pc:sldMk cId="686416172" sldId="276"/>
            <ac:spMk id="1440" creationId="{F0E570F3-3048-A2FE-FAB2-AB9C1E22CF6C}"/>
          </ac:spMkLst>
        </pc:spChg>
        <pc:spChg chg="mod">
          <ac:chgData name="Leunora Okubasu" userId="56d8950d822c1f69" providerId="LiveId" clId="{48442046-E3BE-419D-AE73-02CEAA810DA5}" dt="2024-06-20T10:50:30.189" v="185" actId="207"/>
          <ac:spMkLst>
            <pc:docMk/>
            <pc:sldMk cId="686416172" sldId="276"/>
            <ac:spMk id="1441" creationId="{1474DC5A-0ADC-20EA-67E1-6F86C09FB7B2}"/>
          </ac:spMkLst>
        </pc:spChg>
        <pc:spChg chg="mod">
          <ac:chgData name="Leunora Okubasu" userId="56d8950d822c1f69" providerId="LiveId" clId="{48442046-E3BE-419D-AE73-02CEAA810DA5}" dt="2024-06-20T10:50:30.189" v="185" actId="207"/>
          <ac:spMkLst>
            <pc:docMk/>
            <pc:sldMk cId="686416172" sldId="276"/>
            <ac:spMk id="1442" creationId="{462A42FE-71BB-24ED-41D5-45A93AEDD677}"/>
          </ac:spMkLst>
        </pc:spChg>
        <pc:spChg chg="mod">
          <ac:chgData name="Leunora Okubasu" userId="56d8950d822c1f69" providerId="LiveId" clId="{48442046-E3BE-419D-AE73-02CEAA810DA5}" dt="2024-06-20T11:10:09.343" v="575" actId="164"/>
          <ac:spMkLst>
            <pc:docMk/>
            <pc:sldMk cId="686416172" sldId="276"/>
            <ac:spMk id="1445" creationId="{B323BD93-0060-320A-EF5F-A96B9983ED1A}"/>
          </ac:spMkLst>
        </pc:spChg>
        <pc:spChg chg="mod">
          <ac:chgData name="Leunora Okubasu" userId="56d8950d822c1f69" providerId="LiveId" clId="{48442046-E3BE-419D-AE73-02CEAA810DA5}" dt="2024-06-20T11:10:09.343" v="575" actId="164"/>
          <ac:spMkLst>
            <pc:docMk/>
            <pc:sldMk cId="686416172" sldId="276"/>
            <ac:spMk id="1448" creationId="{4C3267AE-17BB-FD47-3D92-9D300A45C7BA}"/>
          </ac:spMkLst>
        </pc:spChg>
        <pc:spChg chg="del">
          <ac:chgData name="Leunora Okubasu" userId="56d8950d822c1f69" providerId="LiveId" clId="{48442046-E3BE-419D-AE73-02CEAA810DA5}" dt="2024-06-20T10:43:14.664" v="146" actId="478"/>
          <ac:spMkLst>
            <pc:docMk/>
            <pc:sldMk cId="686416172" sldId="276"/>
            <ac:spMk id="1461" creationId="{8DD14726-065E-9A79-F7D7-336293B55EBF}"/>
          </ac:spMkLst>
        </pc:spChg>
        <pc:spChg chg="mod">
          <ac:chgData name="Leunora Okubasu" userId="56d8950d822c1f69" providerId="LiveId" clId="{48442046-E3BE-419D-AE73-02CEAA810DA5}" dt="2024-06-20T11:10:09.343" v="575" actId="164"/>
          <ac:spMkLst>
            <pc:docMk/>
            <pc:sldMk cId="686416172" sldId="276"/>
            <ac:spMk id="1463" creationId="{E57C2E22-B113-9C23-1F26-2C9E4E92A383}"/>
          </ac:spMkLst>
        </pc:spChg>
        <pc:spChg chg="del">
          <ac:chgData name="Leunora Okubasu" userId="56d8950d822c1f69" providerId="LiveId" clId="{48442046-E3BE-419D-AE73-02CEAA810DA5}" dt="2024-06-20T10:45:32.551" v="169" actId="478"/>
          <ac:spMkLst>
            <pc:docMk/>
            <pc:sldMk cId="686416172" sldId="276"/>
            <ac:spMk id="1465" creationId="{3061DF64-31DF-4C24-B5E9-88568E3E6E3D}"/>
          </ac:spMkLst>
        </pc:spChg>
        <pc:grpChg chg="add mod">
          <ac:chgData name="Leunora Okubasu" userId="56d8950d822c1f69" providerId="LiveId" clId="{48442046-E3BE-419D-AE73-02CEAA810DA5}" dt="2024-06-20T11:09:04.652" v="573" actId="164"/>
          <ac:grpSpMkLst>
            <pc:docMk/>
            <pc:sldMk cId="686416172" sldId="276"/>
            <ac:grpSpMk id="13" creationId="{19851731-2EC5-15FE-6E69-BB7E8473EB2C}"/>
          </ac:grpSpMkLst>
        </pc:grpChg>
        <pc:grpChg chg="add mod">
          <ac:chgData name="Leunora Okubasu" userId="56d8950d822c1f69" providerId="LiveId" clId="{48442046-E3BE-419D-AE73-02CEAA810DA5}" dt="2024-06-20T11:10:09.343" v="575" actId="164"/>
          <ac:grpSpMkLst>
            <pc:docMk/>
            <pc:sldMk cId="686416172" sldId="276"/>
            <ac:grpSpMk id="14" creationId="{45EE2213-45C9-D8EC-4DC6-521D69E83CDF}"/>
          </ac:grpSpMkLst>
        </pc:grpChg>
        <pc:grpChg chg="del">
          <ac:chgData name="Leunora Okubasu" userId="56d8950d822c1f69" providerId="LiveId" clId="{48442046-E3BE-419D-AE73-02CEAA810DA5}" dt="2024-06-20T10:42:12.318" v="141" actId="478"/>
          <ac:grpSpMkLst>
            <pc:docMk/>
            <pc:sldMk cId="686416172" sldId="276"/>
            <ac:grpSpMk id="33" creationId="{40E75051-D478-B178-4DE7-F2A4F129FF71}"/>
          </ac:grpSpMkLst>
        </pc:grpChg>
        <pc:grpChg chg="del">
          <ac:chgData name="Leunora Okubasu" userId="56d8950d822c1f69" providerId="LiveId" clId="{48442046-E3BE-419D-AE73-02CEAA810DA5}" dt="2024-06-20T10:43:51.795" v="151" actId="478"/>
          <ac:grpSpMkLst>
            <pc:docMk/>
            <pc:sldMk cId="686416172" sldId="276"/>
            <ac:grpSpMk id="46" creationId="{C5A493CC-1E86-F0C2-BEB8-C66722E477F4}"/>
          </ac:grpSpMkLst>
        </pc:grpChg>
        <pc:grpChg chg="del mod">
          <ac:chgData name="Leunora Okubasu" userId="56d8950d822c1f69" providerId="LiveId" clId="{48442046-E3BE-419D-AE73-02CEAA810DA5}" dt="2024-06-20T10:44:16.619" v="155" actId="478"/>
          <ac:grpSpMkLst>
            <pc:docMk/>
            <pc:sldMk cId="686416172" sldId="276"/>
            <ac:grpSpMk id="1425" creationId="{13C5704A-7218-6EA5-04E4-00FB721A177E}"/>
          </ac:grpSpMkLst>
        </pc:grpChg>
        <pc:grpChg chg="del">
          <ac:chgData name="Leunora Okubasu" userId="56d8950d822c1f69" providerId="LiveId" clId="{48442046-E3BE-419D-AE73-02CEAA810DA5}" dt="2024-06-20T10:45:30.578" v="168" actId="478"/>
          <ac:grpSpMkLst>
            <pc:docMk/>
            <pc:sldMk cId="686416172" sldId="276"/>
            <ac:grpSpMk id="1428" creationId="{F3D53D86-35EF-817D-2E05-A495F45B4DAE}"/>
          </ac:grpSpMkLst>
        </pc:grpChg>
      </pc:sldChg>
      <pc:sldChg chg="modSp mod">
        <pc:chgData name="Leunora Okubasu" userId="56d8950d822c1f69" providerId="LiveId" clId="{48442046-E3BE-419D-AE73-02CEAA810DA5}" dt="2024-07-01T19:10:02.154" v="988" actId="14826"/>
        <pc:sldMkLst>
          <pc:docMk/>
          <pc:sldMk cId="520986293" sldId="284"/>
        </pc:sldMkLst>
        <pc:spChg chg="mod">
          <ac:chgData name="Leunora Okubasu" userId="56d8950d822c1f69" providerId="LiveId" clId="{48442046-E3BE-419D-AE73-02CEAA810DA5}" dt="2024-06-20T10:36:58.400" v="99" actId="1076"/>
          <ac:spMkLst>
            <pc:docMk/>
            <pc:sldMk cId="520986293" sldId="284"/>
            <ac:spMk id="11" creationId="{443A303E-32CE-869E-86DC-E60208EED591}"/>
          </ac:spMkLst>
        </pc:spChg>
        <pc:spChg chg="mod">
          <ac:chgData name="Leunora Okubasu" userId="56d8950d822c1f69" providerId="LiveId" clId="{48442046-E3BE-419D-AE73-02CEAA810DA5}" dt="2024-06-23T10:20:57.947" v="968" actId="20577"/>
          <ac:spMkLst>
            <pc:docMk/>
            <pc:sldMk cId="520986293" sldId="284"/>
            <ac:spMk id="14" creationId="{1F5C83F9-4552-43F4-264F-15F0249143B9}"/>
          </ac:spMkLst>
        </pc:spChg>
        <pc:spChg chg="mod">
          <ac:chgData name="Leunora Okubasu" userId="56d8950d822c1f69" providerId="LiveId" clId="{48442046-E3BE-419D-AE73-02CEAA810DA5}" dt="2024-06-23T10:21:02.492" v="974" actId="20577"/>
          <ac:spMkLst>
            <pc:docMk/>
            <pc:sldMk cId="520986293" sldId="284"/>
            <ac:spMk id="16" creationId="{DBCBB5F5-B9D1-78E8-DDC0-465BE1F20629}"/>
          </ac:spMkLst>
        </pc:spChg>
        <pc:spChg chg="mod">
          <ac:chgData name="Leunora Okubasu" userId="56d8950d822c1f69" providerId="LiveId" clId="{48442046-E3BE-419D-AE73-02CEAA810DA5}" dt="2024-06-23T10:21:08.674" v="978" actId="20577"/>
          <ac:spMkLst>
            <pc:docMk/>
            <pc:sldMk cId="520986293" sldId="284"/>
            <ac:spMk id="23" creationId="{4AC75C89-A1EB-AB97-D1F1-9E8E57C29E9B}"/>
          </ac:spMkLst>
        </pc:spChg>
        <pc:picChg chg="mod">
          <ac:chgData name="Leunora Okubasu" userId="56d8950d822c1f69" providerId="LiveId" clId="{48442046-E3BE-419D-AE73-02CEAA810DA5}" dt="2024-07-01T19:10:02.154" v="988" actId="14826"/>
          <ac:picMkLst>
            <pc:docMk/>
            <pc:sldMk cId="520986293" sldId="284"/>
            <ac:picMk id="33" creationId="{27DAEFDA-9114-A014-AB2A-59E9D7341C38}"/>
          </ac:picMkLst>
        </pc:picChg>
      </pc:sldChg>
      <pc:sldChg chg="addSp delSp modSp new mod modClrScheme chgLayout">
        <pc:chgData name="Leunora Okubasu" userId="56d8950d822c1f69" providerId="LiveId" clId="{48442046-E3BE-419D-AE73-02CEAA810DA5}" dt="2024-06-21T05:09:57.434" v="640" actId="20577"/>
        <pc:sldMkLst>
          <pc:docMk/>
          <pc:sldMk cId="666589284" sldId="285"/>
        </pc:sldMkLst>
        <pc:spChg chg="del mod ord">
          <ac:chgData name="Leunora Okubasu" userId="56d8950d822c1f69" providerId="LiveId" clId="{48442046-E3BE-419D-AE73-02CEAA810DA5}" dt="2024-06-20T10:38:26.489" v="101" actId="700"/>
          <ac:spMkLst>
            <pc:docMk/>
            <pc:sldMk cId="666589284" sldId="285"/>
            <ac:spMk id="2" creationId="{748236CB-00E8-486D-F0E6-751E2BB53387}"/>
          </ac:spMkLst>
        </pc:spChg>
        <pc:spChg chg="del">
          <ac:chgData name="Leunora Okubasu" userId="56d8950d822c1f69" providerId="LiveId" clId="{48442046-E3BE-419D-AE73-02CEAA810DA5}" dt="2024-06-20T10:38:26.489" v="101" actId="700"/>
          <ac:spMkLst>
            <pc:docMk/>
            <pc:sldMk cId="666589284" sldId="285"/>
            <ac:spMk id="3" creationId="{EE5FD238-3F0E-E293-F76C-0E01E39257DB}"/>
          </ac:spMkLst>
        </pc:spChg>
        <pc:spChg chg="del">
          <ac:chgData name="Leunora Okubasu" userId="56d8950d822c1f69" providerId="LiveId" clId="{48442046-E3BE-419D-AE73-02CEAA810DA5}" dt="2024-06-20T10:38:26.489" v="101" actId="700"/>
          <ac:spMkLst>
            <pc:docMk/>
            <pc:sldMk cId="666589284" sldId="285"/>
            <ac:spMk id="4" creationId="{A46AE41D-FD59-0CDE-12D9-74D8278B46EA}"/>
          </ac:spMkLst>
        </pc:spChg>
        <pc:spChg chg="del">
          <ac:chgData name="Leunora Okubasu" userId="56d8950d822c1f69" providerId="LiveId" clId="{48442046-E3BE-419D-AE73-02CEAA810DA5}" dt="2024-06-20T10:38:26.489" v="101" actId="700"/>
          <ac:spMkLst>
            <pc:docMk/>
            <pc:sldMk cId="666589284" sldId="285"/>
            <ac:spMk id="5" creationId="{81FF3CAB-A5DB-85BF-29F3-F3A5B6D31DD9}"/>
          </ac:spMkLst>
        </pc:spChg>
        <pc:spChg chg="del">
          <ac:chgData name="Leunora Okubasu" userId="56d8950d822c1f69" providerId="LiveId" clId="{48442046-E3BE-419D-AE73-02CEAA810DA5}" dt="2024-06-20T10:38:26.489" v="101" actId="700"/>
          <ac:spMkLst>
            <pc:docMk/>
            <pc:sldMk cId="666589284" sldId="285"/>
            <ac:spMk id="6" creationId="{4C499E8F-3FAD-2D5C-57AD-63DFE98E422A}"/>
          </ac:spMkLst>
        </pc:spChg>
        <pc:spChg chg="add mod ord">
          <ac:chgData name="Leunora Okubasu" userId="56d8950d822c1f69" providerId="LiveId" clId="{48442046-E3BE-419D-AE73-02CEAA810DA5}" dt="2024-06-21T05:09:57.434" v="640" actId="20577"/>
          <ac:spMkLst>
            <pc:docMk/>
            <pc:sldMk cId="666589284" sldId="285"/>
            <ac:spMk id="7" creationId="{3769BC21-CF1A-C6C6-1AF1-7ACDD4E2619D}"/>
          </ac:spMkLst>
        </pc:spChg>
        <pc:spChg chg="add mod">
          <ac:chgData name="Leunora Okubasu" userId="56d8950d822c1f69" providerId="LiveId" clId="{48442046-E3BE-419D-AE73-02CEAA810DA5}" dt="2024-06-20T10:39:26.599" v="135"/>
          <ac:spMkLst>
            <pc:docMk/>
            <pc:sldMk cId="666589284" sldId="285"/>
            <ac:spMk id="8" creationId="{82F8BD9F-59A0-1649-D2B8-536AA58019F6}"/>
          </ac:spMkLst>
        </pc:spChg>
        <pc:spChg chg="add mod">
          <ac:chgData name="Leunora Okubasu" userId="56d8950d822c1f69" providerId="LiveId" clId="{48442046-E3BE-419D-AE73-02CEAA810DA5}" dt="2024-06-20T10:39:26.599" v="135"/>
          <ac:spMkLst>
            <pc:docMk/>
            <pc:sldMk cId="666589284" sldId="285"/>
            <ac:spMk id="9" creationId="{AAF6B062-5A7B-3676-9ECA-55BFCE28C6FB}"/>
          </ac:spMkLst>
        </pc:spChg>
        <pc:spChg chg="add mod">
          <ac:chgData name="Leunora Okubasu" userId="56d8950d822c1f69" providerId="LiveId" clId="{48442046-E3BE-419D-AE73-02CEAA810DA5}" dt="2024-06-20T10:39:26.599" v="135"/>
          <ac:spMkLst>
            <pc:docMk/>
            <pc:sldMk cId="666589284" sldId="285"/>
            <ac:spMk id="10" creationId="{429C2C0A-E916-3B74-1A9D-2B5E82141BF2}"/>
          </ac:spMkLst>
        </pc:spChg>
        <pc:spChg chg="add mod">
          <ac:chgData name="Leunora Okubasu" userId="56d8950d822c1f69" providerId="LiveId" clId="{48442046-E3BE-419D-AE73-02CEAA810DA5}" dt="2024-06-20T10:39:38.316" v="136"/>
          <ac:spMkLst>
            <pc:docMk/>
            <pc:sldMk cId="666589284" sldId="285"/>
            <ac:spMk id="11" creationId="{12B6DD60-790C-C390-9823-48B0E99DBF8A}"/>
          </ac:spMkLst>
        </pc:spChg>
        <pc:spChg chg="add mod">
          <ac:chgData name="Leunora Okubasu" userId="56d8950d822c1f69" providerId="LiveId" clId="{48442046-E3BE-419D-AE73-02CEAA810DA5}" dt="2024-06-20T10:39:38.316" v="136"/>
          <ac:spMkLst>
            <pc:docMk/>
            <pc:sldMk cId="666589284" sldId="285"/>
            <ac:spMk id="12" creationId="{1D755E1C-13F2-3388-33B8-AA0553944177}"/>
          </ac:spMkLst>
        </pc:spChg>
        <pc:spChg chg="add mod">
          <ac:chgData name="Leunora Okubasu" userId="56d8950d822c1f69" providerId="LiveId" clId="{48442046-E3BE-419D-AE73-02CEAA810DA5}" dt="2024-06-20T10:39:38.316" v="136"/>
          <ac:spMkLst>
            <pc:docMk/>
            <pc:sldMk cId="666589284" sldId="285"/>
            <ac:spMk id="13" creationId="{E77B37A9-466E-B603-00C1-144BB33A36AE}"/>
          </ac:spMkLst>
        </pc:spChg>
        <pc:spChg chg="add del mod ord">
          <ac:chgData name="Leunora Okubasu" userId="56d8950d822c1f69" providerId="LiveId" clId="{48442046-E3BE-419D-AE73-02CEAA810DA5}" dt="2024-06-20T10:42:56.154" v="145" actId="700"/>
          <ac:spMkLst>
            <pc:docMk/>
            <pc:sldMk cId="666589284" sldId="285"/>
            <ac:spMk id="14" creationId="{08C32F04-56A3-8084-E96C-E465F005E1F0}"/>
          </ac:spMkLst>
        </pc:spChg>
        <pc:spChg chg="add del mod ord">
          <ac:chgData name="Leunora Okubasu" userId="56d8950d822c1f69" providerId="LiveId" clId="{48442046-E3BE-419D-AE73-02CEAA810DA5}" dt="2024-06-20T10:42:56.154" v="145" actId="700"/>
          <ac:spMkLst>
            <pc:docMk/>
            <pc:sldMk cId="666589284" sldId="285"/>
            <ac:spMk id="15" creationId="{A650D989-9AB8-B182-AFB3-0D3E3EC3FE50}"/>
          </ac:spMkLst>
        </pc:spChg>
        <pc:spChg chg="add del mod ord">
          <ac:chgData name="Leunora Okubasu" userId="56d8950d822c1f69" providerId="LiveId" clId="{48442046-E3BE-419D-AE73-02CEAA810DA5}" dt="2024-06-20T10:42:56.154" v="145" actId="700"/>
          <ac:spMkLst>
            <pc:docMk/>
            <pc:sldMk cId="666589284" sldId="285"/>
            <ac:spMk id="16" creationId="{AC2EB8D4-EEE8-5167-23C5-C1ADBA4B6AD0}"/>
          </ac:spMkLst>
        </pc:spChg>
        <pc:spChg chg="add mod ord">
          <ac:chgData name="Leunora Okubasu" userId="56d8950d822c1f69" providerId="LiveId" clId="{48442046-E3BE-419D-AE73-02CEAA810DA5}" dt="2024-06-20T11:06:00.563" v="523" actId="700"/>
          <ac:spMkLst>
            <pc:docMk/>
            <pc:sldMk cId="666589284" sldId="285"/>
            <ac:spMk id="17" creationId="{53B8D54F-7AF8-0684-AD32-D2FCF61664B1}"/>
          </ac:spMkLst>
        </pc:spChg>
      </pc:sldChg>
      <pc:sldChg chg="modSp mod">
        <pc:chgData name="Leunora Okubasu" userId="56d8950d822c1f69" providerId="LiveId" clId="{48442046-E3BE-419D-AE73-02CEAA810DA5}" dt="2024-06-23T10:19:53.508" v="945" actId="404"/>
        <pc:sldMkLst>
          <pc:docMk/>
          <pc:sldMk cId="666454091" sldId="291"/>
        </pc:sldMkLst>
        <pc:spChg chg="mod">
          <ac:chgData name="Leunora Okubasu" userId="56d8950d822c1f69" providerId="LiveId" clId="{48442046-E3BE-419D-AE73-02CEAA810DA5}" dt="2024-06-23T10:19:53.508" v="945" actId="404"/>
          <ac:spMkLst>
            <pc:docMk/>
            <pc:sldMk cId="666454091" sldId="291"/>
            <ac:spMk id="17" creationId="{5C256799-021E-92D7-46D4-E97AF9E065C7}"/>
          </ac:spMkLst>
        </pc:spChg>
      </pc:sldChg>
      <pc:sldChg chg="modSp">
        <pc:chgData name="Leunora Okubasu" userId="56d8950d822c1f69" providerId="LiveId" clId="{48442046-E3BE-419D-AE73-02CEAA810DA5}" dt="2024-06-23T10:07:30.744" v="737" actId="2711"/>
        <pc:sldMkLst>
          <pc:docMk/>
          <pc:sldMk cId="3193211413" sldId="292"/>
        </pc:sldMkLst>
        <pc:graphicFrameChg chg="mod">
          <ac:chgData name="Leunora Okubasu" userId="56d8950d822c1f69" providerId="LiveId" clId="{48442046-E3BE-419D-AE73-02CEAA810DA5}" dt="2024-06-23T10:07:30.744" v="737" actId="2711"/>
          <ac:graphicFrameMkLst>
            <pc:docMk/>
            <pc:sldMk cId="3193211413" sldId="292"/>
            <ac:graphicFrameMk id="4" creationId="{6390DDF3-01E2-77A1-6055-33D4BB955905}"/>
          </ac:graphicFrameMkLst>
        </pc:graphicFrameChg>
      </pc:sldChg>
      <pc:sldChg chg="addSp delSp modSp mod setBg modClrScheme chgLayout">
        <pc:chgData name="Leunora Okubasu" userId="56d8950d822c1f69" providerId="LiveId" clId="{48442046-E3BE-419D-AE73-02CEAA810DA5}" dt="2024-06-23T10:07:01.015" v="735"/>
        <pc:sldMkLst>
          <pc:docMk/>
          <pc:sldMk cId="2866757321" sldId="293"/>
        </pc:sldMkLst>
        <pc:spChg chg="del mod ord">
          <ac:chgData name="Leunora Okubasu" userId="56d8950d822c1f69" providerId="LiveId" clId="{48442046-E3BE-419D-AE73-02CEAA810DA5}" dt="2024-06-23T10:00:22.785" v="641" actId="700"/>
          <ac:spMkLst>
            <pc:docMk/>
            <pc:sldMk cId="2866757321" sldId="293"/>
            <ac:spMk id="2" creationId="{5439110B-27F5-14FC-0988-37183DB4042B}"/>
          </ac:spMkLst>
        </pc:spChg>
        <pc:spChg chg="del mod ord">
          <ac:chgData name="Leunora Okubasu" userId="56d8950d822c1f69" providerId="LiveId" clId="{48442046-E3BE-419D-AE73-02CEAA810DA5}" dt="2024-06-23T10:00:22.785" v="641" actId="700"/>
          <ac:spMkLst>
            <pc:docMk/>
            <pc:sldMk cId="2866757321" sldId="293"/>
            <ac:spMk id="3" creationId="{0539C58D-1F2F-5959-3750-5D16D8D3ECD0}"/>
          </ac:spMkLst>
        </pc:spChg>
        <pc:spChg chg="add mod ord">
          <ac:chgData name="Leunora Okubasu" userId="56d8950d822c1f69" providerId="LiveId" clId="{48442046-E3BE-419D-AE73-02CEAA810DA5}" dt="2024-06-23T10:00:48.888" v="665" actId="26606"/>
          <ac:spMkLst>
            <pc:docMk/>
            <pc:sldMk cId="2866757321" sldId="293"/>
            <ac:spMk id="4" creationId="{CAE4B662-E017-1718-74F4-8F4BDF021FBF}"/>
          </ac:spMkLst>
        </pc:spChg>
        <pc:spChg chg="add mod ord">
          <ac:chgData name="Leunora Okubasu" userId="56d8950d822c1f69" providerId="LiveId" clId="{48442046-E3BE-419D-AE73-02CEAA810DA5}" dt="2024-06-23T10:00:48.888" v="665" actId="26606"/>
          <ac:spMkLst>
            <pc:docMk/>
            <pc:sldMk cId="2866757321" sldId="293"/>
            <ac:spMk id="5" creationId="{88882041-6EA9-8B15-4414-04A66FAEEB8B}"/>
          </ac:spMkLst>
        </pc:spChg>
        <pc:spChg chg="add del">
          <ac:chgData name="Leunora Okubasu" userId="56d8950d822c1f69" providerId="LiveId" clId="{48442046-E3BE-419D-AE73-02CEAA810DA5}" dt="2024-06-23T10:00:48.888" v="665" actId="26606"/>
          <ac:spMkLst>
            <pc:docMk/>
            <pc:sldMk cId="2866757321" sldId="293"/>
            <ac:spMk id="11" creationId="{C1DD1A8A-57D5-4A81-AD04-532B043C5611}"/>
          </ac:spMkLst>
        </pc:spChg>
        <pc:spChg chg="add del">
          <ac:chgData name="Leunora Okubasu" userId="56d8950d822c1f69" providerId="LiveId" clId="{48442046-E3BE-419D-AE73-02CEAA810DA5}" dt="2024-06-23T10:00:48.888" v="665" actId="26606"/>
          <ac:spMkLst>
            <pc:docMk/>
            <pc:sldMk cId="2866757321" sldId="293"/>
            <ac:spMk id="13" creationId="{007891EC-4501-44ED-A8C8-B11B6DB767AB}"/>
          </ac:spMkLst>
        </pc:spChg>
        <pc:picChg chg="add del">
          <ac:chgData name="Leunora Okubasu" userId="56d8950d822c1f69" providerId="LiveId" clId="{48442046-E3BE-419D-AE73-02CEAA810DA5}" dt="2024-06-23T10:00:48.888" v="665" actId="26606"/>
          <ac:picMkLst>
            <pc:docMk/>
            <pc:sldMk cId="2866757321" sldId="293"/>
            <ac:picMk id="7" creationId="{46413A36-9EF5-4585-3F2B-7CCCECA2F57A}"/>
          </ac:picMkLst>
        </pc:picChg>
      </pc:sldChg>
      <pc:sldChg chg="addSp delSp modSp new mod modClrScheme chgLayout">
        <pc:chgData name="Leunora Okubasu" userId="56d8950d822c1f69" providerId="LiveId" clId="{48442046-E3BE-419D-AE73-02CEAA810DA5}" dt="2024-06-23T10:17:57.874" v="925" actId="20577"/>
        <pc:sldMkLst>
          <pc:docMk/>
          <pc:sldMk cId="1096664623" sldId="294"/>
        </pc:sldMkLst>
        <pc:spChg chg="del mod ord">
          <ac:chgData name="Leunora Okubasu" userId="56d8950d822c1f69" providerId="LiveId" clId="{48442046-E3BE-419D-AE73-02CEAA810DA5}" dt="2024-06-23T10:08:37.325" v="739" actId="700"/>
          <ac:spMkLst>
            <pc:docMk/>
            <pc:sldMk cId="1096664623" sldId="294"/>
            <ac:spMk id="2" creationId="{0EA500C3-A65F-4E8F-032E-53548517E7B9}"/>
          </ac:spMkLst>
        </pc:spChg>
        <pc:spChg chg="del mod ord">
          <ac:chgData name="Leunora Okubasu" userId="56d8950d822c1f69" providerId="LiveId" clId="{48442046-E3BE-419D-AE73-02CEAA810DA5}" dt="2024-06-23T10:08:37.325" v="739" actId="700"/>
          <ac:spMkLst>
            <pc:docMk/>
            <pc:sldMk cId="1096664623" sldId="294"/>
            <ac:spMk id="3" creationId="{97976EDC-408C-CCB5-F86A-0A75F8A5018F}"/>
          </ac:spMkLst>
        </pc:spChg>
        <pc:spChg chg="add mod ord">
          <ac:chgData name="Leunora Okubasu" userId="56d8950d822c1f69" providerId="LiveId" clId="{48442046-E3BE-419D-AE73-02CEAA810DA5}" dt="2024-06-23T10:08:37.325" v="739" actId="700"/>
          <ac:spMkLst>
            <pc:docMk/>
            <pc:sldMk cId="1096664623" sldId="294"/>
            <ac:spMk id="4" creationId="{88AB8967-C1C5-A9B8-6CEE-9CEE11D27812}"/>
          </ac:spMkLst>
        </pc:spChg>
        <pc:spChg chg="add mod ord">
          <ac:chgData name="Leunora Okubasu" userId="56d8950d822c1f69" providerId="LiveId" clId="{48442046-E3BE-419D-AE73-02CEAA810DA5}" dt="2024-06-23T10:17:57.874" v="925" actId="20577"/>
          <ac:spMkLst>
            <pc:docMk/>
            <pc:sldMk cId="1096664623" sldId="294"/>
            <ac:spMk id="5" creationId="{B21FBBA9-A3BA-BE35-293D-C34644B1FD28}"/>
          </ac:spMkLst>
        </pc:spChg>
      </pc:sldChg>
      <pc:sldChg chg="addSp modSp new mod setBg">
        <pc:chgData name="Leunora Okubasu" userId="56d8950d822c1f69" providerId="LiveId" clId="{48442046-E3BE-419D-AE73-02CEAA810DA5}" dt="2024-06-23T10:15:32.470" v="853" actId="26606"/>
        <pc:sldMkLst>
          <pc:docMk/>
          <pc:sldMk cId="2477086196" sldId="295"/>
        </pc:sldMkLst>
        <pc:spChg chg="mod">
          <ac:chgData name="Leunora Okubasu" userId="56d8950d822c1f69" providerId="LiveId" clId="{48442046-E3BE-419D-AE73-02CEAA810DA5}" dt="2024-06-23T10:15:32.470" v="853" actId="26606"/>
          <ac:spMkLst>
            <pc:docMk/>
            <pc:sldMk cId="2477086196" sldId="295"/>
            <ac:spMk id="2" creationId="{A8DDF135-FA1C-9DE9-1C3A-D55618E5BBAB}"/>
          </ac:spMkLst>
        </pc:spChg>
        <pc:spChg chg="mod">
          <ac:chgData name="Leunora Okubasu" userId="56d8950d822c1f69" providerId="LiveId" clId="{48442046-E3BE-419D-AE73-02CEAA810DA5}" dt="2024-06-23T10:15:32.470" v="853" actId="26606"/>
          <ac:spMkLst>
            <pc:docMk/>
            <pc:sldMk cId="2477086196" sldId="295"/>
            <ac:spMk id="3" creationId="{B311A94C-BA2C-DD80-80A9-2F4A3D70342E}"/>
          </ac:spMkLst>
        </pc:spChg>
        <pc:spChg chg="add">
          <ac:chgData name="Leunora Okubasu" userId="56d8950d822c1f69" providerId="LiveId" clId="{48442046-E3BE-419D-AE73-02CEAA810DA5}" dt="2024-06-23T10:15:32.470" v="853" actId="26606"/>
          <ac:spMkLst>
            <pc:docMk/>
            <pc:sldMk cId="2477086196" sldId="295"/>
            <ac:spMk id="9" creationId="{4D60F200-5EB0-B223-2439-C96C67F0FEE1}"/>
          </ac:spMkLst>
        </pc:spChg>
        <pc:spChg chg="add">
          <ac:chgData name="Leunora Okubasu" userId="56d8950d822c1f69" providerId="LiveId" clId="{48442046-E3BE-419D-AE73-02CEAA810DA5}" dt="2024-06-23T10:15:32.470" v="853" actId="26606"/>
          <ac:spMkLst>
            <pc:docMk/>
            <pc:sldMk cId="2477086196" sldId="295"/>
            <ac:spMk id="11" creationId="{74067CD3-146F-6228-E362-39AA720C25F7}"/>
          </ac:spMkLst>
        </pc:spChg>
        <pc:spChg chg="add">
          <ac:chgData name="Leunora Okubasu" userId="56d8950d822c1f69" providerId="LiveId" clId="{48442046-E3BE-419D-AE73-02CEAA810DA5}" dt="2024-06-23T10:15:32.470" v="853" actId="26606"/>
          <ac:spMkLst>
            <pc:docMk/>
            <pc:sldMk cId="2477086196" sldId="295"/>
            <ac:spMk id="13" creationId="{271C7E5C-A0F8-E9FA-56DB-31A257FD4EDB}"/>
          </ac:spMkLst>
        </pc:spChg>
        <pc:spChg chg="add">
          <ac:chgData name="Leunora Okubasu" userId="56d8950d822c1f69" providerId="LiveId" clId="{48442046-E3BE-419D-AE73-02CEAA810DA5}" dt="2024-06-23T10:15:32.470" v="853" actId="26606"/>
          <ac:spMkLst>
            <pc:docMk/>
            <pc:sldMk cId="2477086196" sldId="295"/>
            <ac:spMk id="15" creationId="{33F70A3C-4474-2A39-470C-FD55A8837503}"/>
          </ac:spMkLst>
        </pc:spChg>
        <pc:spChg chg="add">
          <ac:chgData name="Leunora Okubasu" userId="56d8950d822c1f69" providerId="LiveId" clId="{48442046-E3BE-419D-AE73-02CEAA810DA5}" dt="2024-06-23T10:15:32.470" v="853" actId="26606"/>
          <ac:spMkLst>
            <pc:docMk/>
            <pc:sldMk cId="2477086196" sldId="295"/>
            <ac:spMk id="17" creationId="{BAC3F7D4-9613-0E1F-901C-98FE831DEBC0}"/>
          </ac:spMkLst>
        </pc:spChg>
        <pc:spChg chg="add">
          <ac:chgData name="Leunora Okubasu" userId="56d8950d822c1f69" providerId="LiveId" clId="{48442046-E3BE-419D-AE73-02CEAA810DA5}" dt="2024-06-23T10:15:32.470" v="853" actId="26606"/>
          <ac:spMkLst>
            <pc:docMk/>
            <pc:sldMk cId="2477086196" sldId="295"/>
            <ac:spMk id="19" creationId="{AFD5167C-AF48-26F0-7A9F-3F7643374872}"/>
          </ac:spMkLst>
        </pc:spChg>
        <pc:spChg chg="add">
          <ac:chgData name="Leunora Okubasu" userId="56d8950d822c1f69" providerId="LiveId" clId="{48442046-E3BE-419D-AE73-02CEAA810DA5}" dt="2024-06-23T10:15:32.470" v="853" actId="26606"/>
          <ac:spMkLst>
            <pc:docMk/>
            <pc:sldMk cId="2477086196" sldId="295"/>
            <ac:spMk id="21" creationId="{87B30A01-FCA8-86A5-A840-C32A3BE2EDD6}"/>
          </ac:spMkLst>
        </pc:spChg>
        <pc:picChg chg="add">
          <ac:chgData name="Leunora Okubasu" userId="56d8950d822c1f69" providerId="LiveId" clId="{48442046-E3BE-419D-AE73-02CEAA810DA5}" dt="2024-06-23T10:15:32.470" v="853" actId="26606"/>
          <ac:picMkLst>
            <pc:docMk/>
            <pc:sldMk cId="2477086196" sldId="295"/>
            <ac:picMk id="5" creationId="{E95D2E74-3BCF-C162-EEE5-1557DAF10759}"/>
          </ac:picMkLst>
        </pc:picChg>
      </pc:sldChg>
      <pc:sldChg chg="addSp delSp modSp new del mod setBg modClrScheme chgLayout">
        <pc:chgData name="Leunora Okubasu" userId="56d8950d822c1f69" providerId="LiveId" clId="{48442046-E3BE-419D-AE73-02CEAA810DA5}" dt="2024-06-23T10:13:08.663" v="842" actId="47"/>
        <pc:sldMkLst>
          <pc:docMk/>
          <pc:sldMk cId="458321419" sldId="296"/>
        </pc:sldMkLst>
        <pc:spChg chg="del mod">
          <ac:chgData name="Leunora Okubasu" userId="56d8950d822c1f69" providerId="LiveId" clId="{48442046-E3BE-419D-AE73-02CEAA810DA5}" dt="2024-06-23T10:11:50.299" v="764" actId="700"/>
          <ac:spMkLst>
            <pc:docMk/>
            <pc:sldMk cId="458321419" sldId="296"/>
            <ac:spMk id="2" creationId="{E7850CB5-031D-7F65-E495-F62AFEADAF14}"/>
          </ac:spMkLst>
        </pc:spChg>
        <pc:spChg chg="del">
          <ac:chgData name="Leunora Okubasu" userId="56d8950d822c1f69" providerId="LiveId" clId="{48442046-E3BE-419D-AE73-02CEAA810DA5}" dt="2024-06-23T10:11:50.299" v="764" actId="700"/>
          <ac:spMkLst>
            <pc:docMk/>
            <pc:sldMk cId="458321419" sldId="296"/>
            <ac:spMk id="3" creationId="{AAC98519-0FDF-08B2-CE8F-2476955E7854}"/>
          </ac:spMkLst>
        </pc:spChg>
        <pc:picChg chg="add">
          <ac:chgData name="Leunora Okubasu" userId="56d8950d822c1f69" providerId="LiveId" clId="{48442046-E3BE-419D-AE73-02CEAA810DA5}" dt="2024-06-23T10:11:54.916" v="765"/>
          <ac:picMkLst>
            <pc:docMk/>
            <pc:sldMk cId="458321419" sldId="296"/>
            <ac:picMk id="4" creationId="{89E40CFB-62D7-3A2E-122C-6274F81CAFD3}"/>
          </ac:picMkLst>
        </pc:picChg>
      </pc:sldChg>
      <pc:sldChg chg="addSp delSp modSp new mod setBg chgLayout">
        <pc:chgData name="Leunora Okubasu" userId="56d8950d822c1f69" providerId="LiveId" clId="{48442046-E3BE-419D-AE73-02CEAA810DA5}" dt="2024-06-23T10:15:48.570" v="856" actId="26606"/>
        <pc:sldMkLst>
          <pc:docMk/>
          <pc:sldMk cId="3938614814" sldId="297"/>
        </pc:sldMkLst>
        <pc:spChg chg="add del">
          <ac:chgData name="Leunora Okubasu" userId="56d8950d822c1f69" providerId="LiveId" clId="{48442046-E3BE-419D-AE73-02CEAA810DA5}" dt="2024-06-23T10:14:03.808" v="846" actId="26606"/>
          <ac:spMkLst>
            <pc:docMk/>
            <pc:sldMk cId="3938614814" sldId="297"/>
            <ac:spMk id="7" creationId="{CA815F2C-4E80-4019-8E59-FAD3F7F8473D}"/>
          </ac:spMkLst>
        </pc:spChg>
        <pc:spChg chg="add del">
          <ac:chgData name="Leunora Okubasu" userId="56d8950d822c1f69" providerId="LiveId" clId="{48442046-E3BE-419D-AE73-02CEAA810DA5}" dt="2024-06-23T10:14:52.998" v="852" actId="26606"/>
          <ac:spMkLst>
            <pc:docMk/>
            <pc:sldMk cId="3938614814" sldId="297"/>
            <ac:spMk id="8" creationId="{16B067B1-F4E5-4FDF-813D-C9E872E80075}"/>
          </ac:spMkLst>
        </pc:spChg>
        <pc:spChg chg="add">
          <ac:chgData name="Leunora Okubasu" userId="56d8950d822c1f69" providerId="LiveId" clId="{48442046-E3BE-419D-AE73-02CEAA810DA5}" dt="2024-06-23T10:15:48.570" v="856" actId="26606"/>
          <ac:spMkLst>
            <pc:docMk/>
            <pc:sldMk cId="3938614814" sldId="297"/>
            <ac:spMk id="12" creationId="{42A4FC2C-047E-45A5-965D-8E1E3BF09BC6}"/>
          </ac:spMkLst>
        </pc:spChg>
        <pc:grpChg chg="add del">
          <ac:chgData name="Leunora Okubasu" userId="56d8950d822c1f69" providerId="LiveId" clId="{48442046-E3BE-419D-AE73-02CEAA810DA5}" dt="2024-06-23T10:15:48.570" v="855" actId="26606"/>
          <ac:grpSpMkLst>
            <pc:docMk/>
            <pc:sldMk cId="3938614814" sldId="297"/>
            <ac:grpSpMk id="5" creationId="{D4D7444E-8572-6DFD-CB75-0984238C716D}"/>
          </ac:grpSpMkLst>
        </pc:grpChg>
        <pc:picChg chg="add del mod">
          <ac:chgData name="Leunora Okubasu" userId="56d8950d822c1f69" providerId="LiveId" clId="{48442046-E3BE-419D-AE73-02CEAA810DA5}" dt="2024-06-23T10:14:09.121" v="847" actId="21"/>
          <ac:picMkLst>
            <pc:docMk/>
            <pc:sldMk cId="3938614814" sldId="297"/>
            <ac:picMk id="2" creationId="{44A9A1DD-F56C-D088-B2AC-FCC82729F71D}"/>
          </ac:picMkLst>
        </pc:picChg>
        <pc:picChg chg="add mod">
          <ac:chgData name="Leunora Okubasu" userId="56d8950d822c1f69" providerId="LiveId" clId="{48442046-E3BE-419D-AE73-02CEAA810DA5}" dt="2024-06-23T10:15:48.570" v="856" actId="26606"/>
          <ac:picMkLst>
            <pc:docMk/>
            <pc:sldMk cId="3938614814" sldId="297"/>
            <ac:picMk id="3" creationId="{2E4FF470-D326-8229-7057-DBBB02447883}"/>
          </ac:picMkLst>
        </pc:picChg>
      </pc:sldChg>
      <pc:sldChg chg="modSp mod">
        <pc:chgData name="Leunora Okubasu" userId="56d8950d822c1f69" providerId="LiveId" clId="{48442046-E3BE-419D-AE73-02CEAA810DA5}" dt="2024-07-01T19:08:14.139" v="983" actId="108"/>
        <pc:sldMkLst>
          <pc:docMk/>
          <pc:sldMk cId="749554894" sldId="298"/>
        </pc:sldMkLst>
        <pc:spChg chg="mod">
          <ac:chgData name="Leunora Okubasu" userId="56d8950d822c1f69" providerId="LiveId" clId="{48442046-E3BE-419D-AE73-02CEAA810DA5}" dt="2024-07-01T19:08:14.139" v="983" actId="108"/>
          <ac:spMkLst>
            <pc:docMk/>
            <pc:sldMk cId="749554894" sldId="298"/>
            <ac:spMk id="4" creationId="{88AB8967-C1C5-A9B8-6CEE-9CEE11D27812}"/>
          </ac:spMkLst>
        </pc:spChg>
        <pc:graphicFrameChg chg="mod">
          <ac:chgData name="Leunora Okubasu" userId="56d8950d822c1f69" providerId="LiveId" clId="{48442046-E3BE-419D-AE73-02CEAA810DA5}" dt="2024-07-01T19:07:30.588" v="980" actId="12269"/>
          <ac:graphicFrameMkLst>
            <pc:docMk/>
            <pc:sldMk cId="749554894" sldId="298"/>
            <ac:graphicFrameMk id="6" creationId="{00000000-0000-0000-0000-000000000000}"/>
          </ac:graphicFrameMkLst>
        </pc:graphicFrameChg>
      </pc:sldChg>
      <pc:sldChg chg="modSp mod">
        <pc:chgData name="Leunora Okubasu" userId="56d8950d822c1f69" providerId="LiveId" clId="{48442046-E3BE-419D-AE73-02CEAA810DA5}" dt="2024-07-01T19:09:21.946" v="987" actId="1076"/>
        <pc:sldMkLst>
          <pc:docMk/>
          <pc:sldMk cId="1960459992" sldId="299"/>
        </pc:sldMkLst>
        <pc:spChg chg="mod">
          <ac:chgData name="Leunora Okubasu" userId="56d8950d822c1f69" providerId="LiveId" clId="{48442046-E3BE-419D-AE73-02CEAA810DA5}" dt="2024-07-01T19:08:34.871" v="986" actId="108"/>
          <ac:spMkLst>
            <pc:docMk/>
            <pc:sldMk cId="1960459992" sldId="299"/>
            <ac:spMk id="2" creationId="{00000000-0000-0000-0000-000000000000}"/>
          </ac:spMkLst>
        </pc:spChg>
        <pc:graphicFrameChg chg="mod">
          <ac:chgData name="Leunora Okubasu" userId="56d8950d822c1f69" providerId="LiveId" clId="{48442046-E3BE-419D-AE73-02CEAA810DA5}" dt="2024-07-01T19:09:21.946" v="987" actId="1076"/>
          <ac:graphicFrameMkLst>
            <pc:docMk/>
            <pc:sldMk cId="1960459992" sldId="299"/>
            <ac:graphicFrameMk id="4" creationId="{00000000-0000-0000-0000-000000000000}"/>
          </ac:graphicFrameMkLst>
        </pc:graphicFrameChg>
      </pc:sldChg>
      <pc:sldMasterChg chg="add del addSldLayout delSldLayout">
        <pc:chgData name="Leunora Okubasu" userId="56d8950d822c1f69" providerId="LiveId" clId="{48442046-E3BE-419D-AE73-02CEAA810DA5}" dt="2024-06-20T10:42:39.199" v="143" actId="700"/>
        <pc:sldMasterMkLst>
          <pc:docMk/>
          <pc:sldMasterMk cId="3133104507" sldId="2147483675"/>
        </pc:sldMasterMkLst>
        <pc:sldLayoutChg chg="add del">
          <pc:chgData name="Leunora Okubasu" userId="56d8950d822c1f69" providerId="LiveId" clId="{48442046-E3BE-419D-AE73-02CEAA810DA5}" dt="2024-06-20T10:42:39.199" v="143" actId="700"/>
          <pc:sldLayoutMkLst>
            <pc:docMk/>
            <pc:sldMasterMk cId="3133104507" sldId="2147483675"/>
            <pc:sldLayoutMk cId="3598315381" sldId="2147483676"/>
          </pc:sldLayoutMkLst>
        </pc:sldLayoutChg>
        <pc:sldLayoutChg chg="add del">
          <pc:chgData name="Leunora Okubasu" userId="56d8950d822c1f69" providerId="LiveId" clId="{48442046-E3BE-419D-AE73-02CEAA810DA5}" dt="2024-06-20T10:42:39.199" v="143" actId="700"/>
          <pc:sldLayoutMkLst>
            <pc:docMk/>
            <pc:sldMasterMk cId="3133104507" sldId="2147483675"/>
            <pc:sldLayoutMk cId="2658000485" sldId="2147483677"/>
          </pc:sldLayoutMkLst>
        </pc:sldLayoutChg>
        <pc:sldLayoutChg chg="add del">
          <pc:chgData name="Leunora Okubasu" userId="56d8950d822c1f69" providerId="LiveId" clId="{48442046-E3BE-419D-AE73-02CEAA810DA5}" dt="2024-06-20T10:42:39.199" v="143" actId="700"/>
          <pc:sldLayoutMkLst>
            <pc:docMk/>
            <pc:sldMasterMk cId="3133104507" sldId="2147483675"/>
            <pc:sldLayoutMk cId="1005280977" sldId="2147483678"/>
          </pc:sldLayoutMkLst>
        </pc:sldLayoutChg>
        <pc:sldLayoutChg chg="add del">
          <pc:chgData name="Leunora Okubasu" userId="56d8950d822c1f69" providerId="LiveId" clId="{48442046-E3BE-419D-AE73-02CEAA810DA5}" dt="2024-06-20T10:42:39.199" v="143" actId="700"/>
          <pc:sldLayoutMkLst>
            <pc:docMk/>
            <pc:sldMasterMk cId="3133104507" sldId="2147483675"/>
            <pc:sldLayoutMk cId="3279903086" sldId="2147483679"/>
          </pc:sldLayoutMkLst>
        </pc:sldLayoutChg>
        <pc:sldLayoutChg chg="add del">
          <pc:chgData name="Leunora Okubasu" userId="56d8950d822c1f69" providerId="LiveId" clId="{48442046-E3BE-419D-AE73-02CEAA810DA5}" dt="2024-06-20T10:42:39.199" v="143" actId="700"/>
          <pc:sldLayoutMkLst>
            <pc:docMk/>
            <pc:sldMasterMk cId="3133104507" sldId="2147483675"/>
            <pc:sldLayoutMk cId="4056345243" sldId="2147483680"/>
          </pc:sldLayoutMkLst>
        </pc:sldLayoutChg>
        <pc:sldLayoutChg chg="add del">
          <pc:chgData name="Leunora Okubasu" userId="56d8950d822c1f69" providerId="LiveId" clId="{48442046-E3BE-419D-AE73-02CEAA810DA5}" dt="2024-06-20T10:42:39.199" v="143" actId="700"/>
          <pc:sldLayoutMkLst>
            <pc:docMk/>
            <pc:sldMasterMk cId="3133104507" sldId="2147483675"/>
            <pc:sldLayoutMk cId="1257047951" sldId="2147483681"/>
          </pc:sldLayoutMkLst>
        </pc:sldLayoutChg>
        <pc:sldLayoutChg chg="add del">
          <pc:chgData name="Leunora Okubasu" userId="56d8950d822c1f69" providerId="LiveId" clId="{48442046-E3BE-419D-AE73-02CEAA810DA5}" dt="2024-06-20T10:42:39.199" v="143" actId="700"/>
          <pc:sldLayoutMkLst>
            <pc:docMk/>
            <pc:sldMasterMk cId="3133104507" sldId="2147483675"/>
            <pc:sldLayoutMk cId="712446946" sldId="2147483682"/>
          </pc:sldLayoutMkLst>
        </pc:sldLayoutChg>
        <pc:sldLayoutChg chg="add del">
          <pc:chgData name="Leunora Okubasu" userId="56d8950d822c1f69" providerId="LiveId" clId="{48442046-E3BE-419D-AE73-02CEAA810DA5}" dt="2024-06-20T10:42:39.199" v="143" actId="700"/>
          <pc:sldLayoutMkLst>
            <pc:docMk/>
            <pc:sldMasterMk cId="3133104507" sldId="2147483675"/>
            <pc:sldLayoutMk cId="3795087477" sldId="2147483683"/>
          </pc:sldLayoutMkLst>
        </pc:sldLayoutChg>
        <pc:sldLayoutChg chg="add del">
          <pc:chgData name="Leunora Okubasu" userId="56d8950d822c1f69" providerId="LiveId" clId="{48442046-E3BE-419D-AE73-02CEAA810DA5}" dt="2024-06-20T10:42:39.199" v="143" actId="700"/>
          <pc:sldLayoutMkLst>
            <pc:docMk/>
            <pc:sldMasterMk cId="3133104507" sldId="2147483675"/>
            <pc:sldLayoutMk cId="2385654831" sldId="2147483684"/>
          </pc:sldLayoutMkLst>
        </pc:sldLayoutChg>
        <pc:sldLayoutChg chg="add del">
          <pc:chgData name="Leunora Okubasu" userId="56d8950d822c1f69" providerId="LiveId" clId="{48442046-E3BE-419D-AE73-02CEAA810DA5}" dt="2024-06-20T10:42:39.199" v="143" actId="700"/>
          <pc:sldLayoutMkLst>
            <pc:docMk/>
            <pc:sldMasterMk cId="3133104507" sldId="2147483675"/>
            <pc:sldLayoutMk cId="1395883433" sldId="2147483685"/>
          </pc:sldLayoutMkLst>
        </pc:sldLayoutChg>
        <pc:sldLayoutChg chg="add del">
          <pc:chgData name="Leunora Okubasu" userId="56d8950d822c1f69" providerId="LiveId" clId="{48442046-E3BE-419D-AE73-02CEAA810DA5}" dt="2024-06-20T10:42:39.199" v="143" actId="700"/>
          <pc:sldLayoutMkLst>
            <pc:docMk/>
            <pc:sldMasterMk cId="3133104507" sldId="2147483675"/>
            <pc:sldLayoutMk cId="1061676293" sldId="2147483686"/>
          </pc:sldLayoutMkLst>
        </pc:sldLayoutChg>
      </pc:sldMasterChg>
    </pc:docChg>
  </pc:docChgLst>
  <pc:docChgLst>
    <pc:chgData name="Leunora Okubasu" userId="56d8950d822c1f69" providerId="LiveId" clId="{FEA349FF-E108-4078-84AA-26C803B58261}"/>
    <pc:docChg chg="undo custSel addSld delSld modSld">
      <pc:chgData name="Leunora Okubasu" userId="56d8950d822c1f69" providerId="LiveId" clId="{FEA349FF-E108-4078-84AA-26C803B58261}" dt="2024-07-19T10:25:58.203" v="824" actId="20577"/>
      <pc:docMkLst>
        <pc:docMk/>
      </pc:docMkLst>
      <pc:sldChg chg="modSp mod">
        <pc:chgData name="Leunora Okubasu" userId="56d8950d822c1f69" providerId="LiveId" clId="{FEA349FF-E108-4078-84AA-26C803B58261}" dt="2024-07-17T15:56:15.520" v="20" actId="13926"/>
        <pc:sldMkLst>
          <pc:docMk/>
          <pc:sldMk cId="1707758996" sldId="256"/>
        </pc:sldMkLst>
        <pc:spChg chg="mod">
          <ac:chgData name="Leunora Okubasu" userId="56d8950d822c1f69" providerId="LiveId" clId="{FEA349FF-E108-4078-84AA-26C803B58261}" dt="2024-07-17T15:56:15.520" v="20" actId="13926"/>
          <ac:spMkLst>
            <pc:docMk/>
            <pc:sldMk cId="1707758996" sldId="256"/>
            <ac:spMk id="3" creationId="{6886C76C-F09B-4CBE-E59D-B88602C4285E}"/>
          </ac:spMkLst>
        </pc:spChg>
      </pc:sldChg>
      <pc:sldChg chg="modSp mod">
        <pc:chgData name="Leunora Okubasu" userId="56d8950d822c1f69" providerId="LiveId" clId="{FEA349FF-E108-4078-84AA-26C803B58261}" dt="2024-07-17T16:24:59.263" v="152" actId="20577"/>
        <pc:sldMkLst>
          <pc:docMk/>
          <pc:sldMk cId="686416172" sldId="276"/>
        </pc:sldMkLst>
        <pc:spChg chg="mod">
          <ac:chgData name="Leunora Okubasu" userId="56d8950d822c1f69" providerId="LiveId" clId="{FEA349FF-E108-4078-84AA-26C803B58261}" dt="2024-07-17T16:24:59.263" v="152" actId="20577"/>
          <ac:spMkLst>
            <pc:docMk/>
            <pc:sldMk cId="686416172" sldId="276"/>
            <ac:spMk id="10" creationId="{DDA9F716-0160-89BC-9FDC-9175E4E82DD9}"/>
          </ac:spMkLst>
        </pc:spChg>
        <pc:spChg chg="mod">
          <ac:chgData name="Leunora Okubasu" userId="56d8950d822c1f69" providerId="LiveId" clId="{FEA349FF-E108-4078-84AA-26C803B58261}" dt="2024-07-17T16:22:44.732" v="81" actId="20577"/>
          <ac:spMkLst>
            <pc:docMk/>
            <pc:sldMk cId="686416172" sldId="276"/>
            <ac:spMk id="88" creationId="{9B6B424E-4AD5-0A58-1872-63434C693CE2}"/>
          </ac:spMkLst>
        </pc:spChg>
      </pc:sldChg>
      <pc:sldChg chg="addSp delSp modSp mod">
        <pc:chgData name="Leunora Okubasu" userId="56d8950d822c1f69" providerId="LiveId" clId="{FEA349FF-E108-4078-84AA-26C803B58261}" dt="2024-07-18T12:44:31.739" v="557" actId="14826"/>
        <pc:sldMkLst>
          <pc:docMk/>
          <pc:sldMk cId="520986293" sldId="284"/>
        </pc:sldMkLst>
        <pc:spChg chg="add del mod">
          <ac:chgData name="Leunora Okubasu" userId="56d8950d822c1f69" providerId="LiveId" clId="{FEA349FF-E108-4078-84AA-26C803B58261}" dt="2024-07-17T18:10:35.800" v="538" actId="478"/>
          <ac:spMkLst>
            <pc:docMk/>
            <pc:sldMk cId="520986293" sldId="284"/>
            <ac:spMk id="7" creationId="{BE55ABC7-FDFE-8D86-A778-33C929DCEA43}"/>
          </ac:spMkLst>
        </pc:spChg>
        <pc:picChg chg="add del mod">
          <ac:chgData name="Leunora Okubasu" userId="56d8950d822c1f69" providerId="LiveId" clId="{FEA349FF-E108-4078-84AA-26C803B58261}" dt="2024-07-17T18:12:26.925" v="543" actId="478"/>
          <ac:picMkLst>
            <pc:docMk/>
            <pc:sldMk cId="520986293" sldId="284"/>
            <ac:picMk id="3" creationId="{3B159CF6-2867-53BA-A1EE-5A12BDC5C5AA}"/>
          </ac:picMkLst>
        </pc:picChg>
        <pc:picChg chg="add mod">
          <ac:chgData name="Leunora Okubasu" userId="56d8950d822c1f69" providerId="LiveId" clId="{FEA349FF-E108-4078-84AA-26C803B58261}" dt="2024-07-17T18:00:50.568" v="522" actId="931"/>
          <ac:picMkLst>
            <pc:docMk/>
            <pc:sldMk cId="520986293" sldId="284"/>
            <ac:picMk id="9" creationId="{83C5C137-3B81-CB6C-AB3C-51209D40B082}"/>
          </ac:picMkLst>
        </pc:picChg>
        <pc:picChg chg="add">
          <ac:chgData name="Leunora Okubasu" userId="56d8950d822c1f69" providerId="LiveId" clId="{FEA349FF-E108-4078-84AA-26C803B58261}" dt="2024-07-17T18:00:55.596" v="523"/>
          <ac:picMkLst>
            <pc:docMk/>
            <pc:sldMk cId="520986293" sldId="284"/>
            <ac:picMk id="10" creationId="{57D95727-C25D-1A12-8055-4768E85AE1B0}"/>
          </ac:picMkLst>
        </pc:picChg>
        <pc:picChg chg="add mod">
          <ac:chgData name="Leunora Okubasu" userId="56d8950d822c1f69" providerId="LiveId" clId="{FEA349FF-E108-4078-84AA-26C803B58261}" dt="2024-07-17T18:01:45.504" v="527" actId="931"/>
          <ac:picMkLst>
            <pc:docMk/>
            <pc:sldMk cId="520986293" sldId="284"/>
            <ac:picMk id="18" creationId="{E2D6FABC-6CFF-A4AB-71C9-651F29F1C51D}"/>
          </ac:picMkLst>
        </pc:picChg>
        <pc:picChg chg="add mod">
          <ac:chgData name="Leunora Okubasu" userId="56d8950d822c1f69" providerId="LiveId" clId="{FEA349FF-E108-4078-84AA-26C803B58261}" dt="2024-07-17T18:02:13.089" v="530"/>
          <ac:picMkLst>
            <pc:docMk/>
            <pc:sldMk cId="520986293" sldId="284"/>
            <ac:picMk id="20" creationId="{7B4EFD2D-224C-7B58-6695-224B71FA5320}"/>
          </ac:picMkLst>
        </pc:picChg>
        <pc:picChg chg="add del mod ord">
          <ac:chgData name="Leunora Okubasu" userId="56d8950d822c1f69" providerId="LiveId" clId="{FEA349FF-E108-4078-84AA-26C803B58261}" dt="2024-07-17T18:04:45.246" v="532" actId="22"/>
          <ac:picMkLst>
            <pc:docMk/>
            <pc:sldMk cId="520986293" sldId="284"/>
            <ac:picMk id="24" creationId="{01CEAA01-7958-EAF6-0EE0-0528E7693747}"/>
          </ac:picMkLst>
        </pc:picChg>
        <pc:picChg chg="add del mod">
          <ac:chgData name="Leunora Okubasu" userId="56d8950d822c1f69" providerId="LiveId" clId="{FEA349FF-E108-4078-84AA-26C803B58261}" dt="2024-07-17T18:12:11.614" v="542" actId="14826"/>
          <ac:picMkLst>
            <pc:docMk/>
            <pc:sldMk cId="520986293" sldId="284"/>
            <ac:picMk id="27" creationId="{8277A16D-6354-E30C-E314-BAF0655E353C}"/>
          </ac:picMkLst>
        </pc:picChg>
        <pc:picChg chg="add del mod ord">
          <ac:chgData name="Leunora Okubasu" userId="56d8950d822c1f69" providerId="LiveId" clId="{FEA349FF-E108-4078-84AA-26C803B58261}" dt="2024-07-17T18:08:08.220" v="534" actId="22"/>
          <ac:picMkLst>
            <pc:docMk/>
            <pc:sldMk cId="520986293" sldId="284"/>
            <ac:picMk id="28" creationId="{3B9EDA3A-AC6D-C25F-C911-74440434C14F}"/>
          </ac:picMkLst>
        </pc:picChg>
        <pc:picChg chg="add mod">
          <ac:chgData name="Leunora Okubasu" userId="56d8950d822c1f69" providerId="LiveId" clId="{FEA349FF-E108-4078-84AA-26C803B58261}" dt="2024-07-17T18:08:20.178" v="536"/>
          <ac:picMkLst>
            <pc:docMk/>
            <pc:sldMk cId="520986293" sldId="284"/>
            <ac:picMk id="29" creationId="{B6017F00-65B0-9FFA-D49D-6EA6AB62E984}"/>
          </ac:picMkLst>
        </pc:picChg>
        <pc:picChg chg="mod">
          <ac:chgData name="Leunora Okubasu" userId="56d8950d822c1f69" providerId="LiveId" clId="{FEA349FF-E108-4078-84AA-26C803B58261}" dt="2024-07-18T12:44:31.739" v="557" actId="14826"/>
          <ac:picMkLst>
            <pc:docMk/>
            <pc:sldMk cId="520986293" sldId="284"/>
            <ac:picMk id="35" creationId="{733BC8D9-02B4-92D9-45A0-87C00F24D742}"/>
          </ac:picMkLst>
        </pc:picChg>
      </pc:sldChg>
      <pc:sldChg chg="modSp">
        <pc:chgData name="Leunora Okubasu" userId="56d8950d822c1f69" providerId="LiveId" clId="{FEA349FF-E108-4078-84AA-26C803B58261}" dt="2024-07-17T16:32:02.364" v="154" actId="20577"/>
        <pc:sldMkLst>
          <pc:docMk/>
          <pc:sldMk cId="980802176" sldId="286"/>
        </pc:sldMkLst>
        <pc:graphicFrameChg chg="mod">
          <ac:chgData name="Leunora Okubasu" userId="56d8950d822c1f69" providerId="LiveId" clId="{FEA349FF-E108-4078-84AA-26C803B58261}" dt="2024-07-17T16:32:02.364" v="154" actId="20577"/>
          <ac:graphicFrameMkLst>
            <pc:docMk/>
            <pc:sldMk cId="980802176" sldId="286"/>
            <ac:graphicFrameMk id="5" creationId="{20394139-C986-747D-D0D8-168CEB61DA2C}"/>
          </ac:graphicFrameMkLst>
        </pc:graphicFrameChg>
      </pc:sldChg>
      <pc:sldChg chg="addSp modSp mod modNotesTx">
        <pc:chgData name="Leunora Okubasu" userId="56d8950d822c1f69" providerId="LiveId" clId="{FEA349FF-E108-4078-84AA-26C803B58261}" dt="2024-07-18T08:31:30.213" v="556" actId="20577"/>
        <pc:sldMkLst>
          <pc:docMk/>
          <pc:sldMk cId="746162239" sldId="288"/>
        </pc:sldMkLst>
        <pc:spChg chg="add mod">
          <ac:chgData name="Leunora Okubasu" userId="56d8950d822c1f69" providerId="LiveId" clId="{FEA349FF-E108-4078-84AA-26C803B58261}" dt="2024-07-18T08:31:16.716" v="544" actId="21"/>
          <ac:spMkLst>
            <pc:docMk/>
            <pc:sldMk cId="746162239" sldId="288"/>
            <ac:spMk id="3" creationId="{630082B7-6DC5-9DCA-1526-CDF1C79A25C8}"/>
          </ac:spMkLst>
        </pc:spChg>
        <pc:graphicFrameChg chg="mod">
          <ac:chgData name="Leunora Okubasu" userId="56d8950d822c1f69" providerId="LiveId" clId="{FEA349FF-E108-4078-84AA-26C803B58261}" dt="2024-07-17T16:37:03.366" v="174" actId="14100"/>
          <ac:graphicFrameMkLst>
            <pc:docMk/>
            <pc:sldMk cId="746162239" sldId="288"/>
            <ac:graphicFrameMk id="5" creationId="{E838DB62-328D-A963-AD7B-D4C0176F2A4C}"/>
          </ac:graphicFrameMkLst>
        </pc:graphicFrameChg>
      </pc:sldChg>
      <pc:sldChg chg="modSp">
        <pc:chgData name="Leunora Okubasu" userId="56d8950d822c1f69" providerId="LiveId" clId="{FEA349FF-E108-4078-84AA-26C803B58261}" dt="2024-07-17T17:41:16.782" v="503"/>
        <pc:sldMkLst>
          <pc:docMk/>
          <pc:sldMk cId="438433298" sldId="289"/>
        </pc:sldMkLst>
        <pc:graphicFrameChg chg="mod">
          <ac:chgData name="Leunora Okubasu" userId="56d8950d822c1f69" providerId="LiveId" clId="{FEA349FF-E108-4078-84AA-26C803B58261}" dt="2024-07-17T17:41:16.782" v="503"/>
          <ac:graphicFrameMkLst>
            <pc:docMk/>
            <pc:sldMk cId="438433298" sldId="289"/>
            <ac:graphicFrameMk id="5" creationId="{37C7D328-37AD-2A67-D6AF-6BF1CDC73445}"/>
          </ac:graphicFrameMkLst>
        </pc:graphicFrameChg>
      </pc:sldChg>
      <pc:sldChg chg="modSp modNotesTx">
        <pc:chgData name="Leunora Okubasu" userId="56d8950d822c1f69" providerId="LiveId" clId="{FEA349FF-E108-4078-84AA-26C803B58261}" dt="2024-07-17T16:53:26.481" v="360" actId="20577"/>
        <pc:sldMkLst>
          <pc:docMk/>
          <pc:sldMk cId="3193211413" sldId="292"/>
        </pc:sldMkLst>
        <pc:graphicFrameChg chg="mod">
          <ac:chgData name="Leunora Okubasu" userId="56d8950d822c1f69" providerId="LiveId" clId="{FEA349FF-E108-4078-84AA-26C803B58261}" dt="2024-07-17T16:52:56.097" v="311" actId="20577"/>
          <ac:graphicFrameMkLst>
            <pc:docMk/>
            <pc:sldMk cId="3193211413" sldId="292"/>
            <ac:graphicFrameMk id="4" creationId="{6390DDF3-01E2-77A1-6055-33D4BB955905}"/>
          </ac:graphicFrameMkLst>
        </pc:graphicFrameChg>
      </pc:sldChg>
      <pc:sldChg chg="modSp mod">
        <pc:chgData name="Leunora Okubasu" userId="56d8950d822c1f69" providerId="LiveId" clId="{FEA349FF-E108-4078-84AA-26C803B58261}" dt="2024-07-17T17:38:22.653" v="433" actId="403"/>
        <pc:sldMkLst>
          <pc:docMk/>
          <pc:sldMk cId="2866757321" sldId="293"/>
        </pc:sldMkLst>
        <pc:spChg chg="mod">
          <ac:chgData name="Leunora Okubasu" userId="56d8950d822c1f69" providerId="LiveId" clId="{FEA349FF-E108-4078-84AA-26C803B58261}" dt="2024-07-17T17:38:22.653" v="433" actId="403"/>
          <ac:spMkLst>
            <pc:docMk/>
            <pc:sldMk cId="2866757321" sldId="293"/>
            <ac:spMk id="4" creationId="{CAE4B662-E017-1718-74F4-8F4BDF021FBF}"/>
          </ac:spMkLst>
        </pc:spChg>
      </pc:sldChg>
      <pc:sldChg chg="del">
        <pc:chgData name="Leunora Okubasu" userId="56d8950d822c1f69" providerId="LiveId" clId="{FEA349FF-E108-4078-84AA-26C803B58261}" dt="2024-07-17T17:01:02.789" v="383" actId="47"/>
        <pc:sldMkLst>
          <pc:docMk/>
          <pc:sldMk cId="1096664623" sldId="294"/>
        </pc:sldMkLst>
      </pc:sldChg>
      <pc:sldChg chg="modSp mod">
        <pc:chgData name="Leunora Okubasu" userId="56d8950d822c1f69" providerId="LiveId" clId="{FEA349FF-E108-4078-84AA-26C803B58261}" dt="2024-07-17T17:39:09.151" v="440" actId="113"/>
        <pc:sldMkLst>
          <pc:docMk/>
          <pc:sldMk cId="2477086196" sldId="295"/>
        </pc:sldMkLst>
        <pc:spChg chg="mod">
          <ac:chgData name="Leunora Okubasu" userId="56d8950d822c1f69" providerId="LiveId" clId="{FEA349FF-E108-4078-84AA-26C803B58261}" dt="2024-07-17T17:39:09.151" v="440" actId="113"/>
          <ac:spMkLst>
            <pc:docMk/>
            <pc:sldMk cId="2477086196" sldId="295"/>
            <ac:spMk id="2" creationId="{A8DDF135-FA1C-9DE9-1C3A-D55618E5BBAB}"/>
          </ac:spMkLst>
        </pc:spChg>
      </pc:sldChg>
      <pc:sldChg chg="modSp">
        <pc:chgData name="Leunora Okubasu" userId="56d8950d822c1f69" providerId="LiveId" clId="{FEA349FF-E108-4078-84AA-26C803B58261}" dt="2024-07-17T16:55:31.668" v="378" actId="20577"/>
        <pc:sldMkLst>
          <pc:docMk/>
          <pc:sldMk cId="749554894" sldId="298"/>
        </pc:sldMkLst>
        <pc:graphicFrameChg chg="mod">
          <ac:chgData name="Leunora Okubasu" userId="56d8950d822c1f69" providerId="LiveId" clId="{FEA349FF-E108-4078-84AA-26C803B58261}" dt="2024-07-17T16:55:31.668" v="378" actId="20577"/>
          <ac:graphicFrameMkLst>
            <pc:docMk/>
            <pc:sldMk cId="749554894" sldId="298"/>
            <ac:graphicFrameMk id="6" creationId="{00000000-0000-0000-0000-000000000000}"/>
          </ac:graphicFrameMkLst>
        </pc:graphicFrameChg>
      </pc:sldChg>
      <pc:sldChg chg="modSp mod">
        <pc:chgData name="Leunora Okubasu" userId="56d8950d822c1f69" providerId="LiveId" clId="{FEA349FF-E108-4078-84AA-26C803B58261}" dt="2024-07-19T10:25:58.203" v="824" actId="20577"/>
        <pc:sldMkLst>
          <pc:docMk/>
          <pc:sldMk cId="1960459992" sldId="299"/>
        </pc:sldMkLst>
        <pc:graphicFrameChg chg="mod modGraphic">
          <ac:chgData name="Leunora Okubasu" userId="56d8950d822c1f69" providerId="LiveId" clId="{FEA349FF-E108-4078-84AA-26C803B58261}" dt="2024-07-19T10:25:58.203" v="824" actId="20577"/>
          <ac:graphicFrameMkLst>
            <pc:docMk/>
            <pc:sldMk cId="1960459992" sldId="299"/>
            <ac:graphicFrameMk id="4" creationId="{00000000-0000-0000-0000-000000000000}"/>
          </ac:graphicFrameMkLst>
        </pc:graphicFrameChg>
      </pc:sldChg>
      <pc:sldChg chg="addSp delSp modSp new mod setBg modClrScheme setClrOvrMap chgLayout">
        <pc:chgData name="Leunora Okubasu" userId="56d8950d822c1f69" providerId="LiveId" clId="{FEA349FF-E108-4078-84AA-26C803B58261}" dt="2024-07-17T17:40:42.242" v="502" actId="403"/>
        <pc:sldMkLst>
          <pc:docMk/>
          <pc:sldMk cId="360671947" sldId="300"/>
        </pc:sldMkLst>
        <pc:spChg chg="del mod ord">
          <ac:chgData name="Leunora Okubasu" userId="56d8950d822c1f69" providerId="LiveId" clId="{FEA349FF-E108-4078-84AA-26C803B58261}" dt="2024-07-17T17:02:48.403" v="385" actId="700"/>
          <ac:spMkLst>
            <pc:docMk/>
            <pc:sldMk cId="360671947" sldId="300"/>
            <ac:spMk id="2" creationId="{7B4258C6-3877-6003-2995-70414A410B5D}"/>
          </ac:spMkLst>
        </pc:spChg>
        <pc:spChg chg="del mod ord">
          <ac:chgData name="Leunora Okubasu" userId="56d8950d822c1f69" providerId="LiveId" clId="{FEA349FF-E108-4078-84AA-26C803B58261}" dt="2024-07-17T17:02:48.403" v="385" actId="700"/>
          <ac:spMkLst>
            <pc:docMk/>
            <pc:sldMk cId="360671947" sldId="300"/>
            <ac:spMk id="3" creationId="{CDB2F9B9-1E45-E903-CB65-3052616613FE}"/>
          </ac:spMkLst>
        </pc:spChg>
        <pc:spChg chg="add mod ord">
          <ac:chgData name="Leunora Okubasu" userId="56d8950d822c1f69" providerId="LiveId" clId="{FEA349FF-E108-4078-84AA-26C803B58261}" dt="2024-07-17T17:38:42.193" v="434" actId="403"/>
          <ac:spMkLst>
            <pc:docMk/>
            <pc:sldMk cId="360671947" sldId="300"/>
            <ac:spMk id="4" creationId="{65DED99D-777E-33AF-D7E4-50D26444C1FB}"/>
          </ac:spMkLst>
        </pc:spChg>
        <pc:spChg chg="add mod ord">
          <ac:chgData name="Leunora Okubasu" userId="56d8950d822c1f69" providerId="LiveId" clId="{FEA349FF-E108-4078-84AA-26C803B58261}" dt="2024-07-17T17:40:42.242" v="502" actId="403"/>
          <ac:spMkLst>
            <pc:docMk/>
            <pc:sldMk cId="360671947" sldId="300"/>
            <ac:spMk id="5" creationId="{F31EED11-E219-9BE3-407D-1994B609B187}"/>
          </ac:spMkLst>
        </pc:spChg>
        <pc:spChg chg="add">
          <ac:chgData name="Leunora Okubasu" userId="56d8950d822c1f69" providerId="LiveId" clId="{FEA349FF-E108-4078-84AA-26C803B58261}" dt="2024-07-17T17:03:06.160" v="402" actId="26606"/>
          <ac:spMkLst>
            <pc:docMk/>
            <pc:sldMk cId="360671947" sldId="300"/>
            <ac:spMk id="11" creationId="{71B2258F-86CA-4D4D-8270-BC05FCDEBFB3}"/>
          </ac:spMkLst>
        </pc:spChg>
        <pc:picChg chg="add">
          <ac:chgData name="Leunora Okubasu" userId="56d8950d822c1f69" providerId="LiveId" clId="{FEA349FF-E108-4078-84AA-26C803B58261}" dt="2024-07-17T17:03:06.160" v="402" actId="26606"/>
          <ac:picMkLst>
            <pc:docMk/>
            <pc:sldMk cId="360671947" sldId="300"/>
            <ac:picMk id="7" creationId="{E6EC33B0-DE51-FE45-42BA-7B96547E1DE9}"/>
          </ac:picMkLst>
        </pc:picChg>
      </pc:sldChg>
      <pc:sldChg chg="addSp delSp modSp new mod modClrScheme chgLayout">
        <pc:chgData name="Leunora Okubasu" userId="56d8950d822c1f69" providerId="LiveId" clId="{FEA349FF-E108-4078-84AA-26C803B58261}" dt="2024-07-19T10:23:04.509" v="800" actId="1076"/>
        <pc:sldMkLst>
          <pc:docMk/>
          <pc:sldMk cId="1953402088" sldId="301"/>
        </pc:sldMkLst>
        <pc:spChg chg="del mod ord">
          <ac:chgData name="Leunora Okubasu" userId="56d8950d822c1f69" providerId="LiveId" clId="{FEA349FF-E108-4078-84AA-26C803B58261}" dt="2024-07-18T13:50:02.145" v="558" actId="700"/>
          <ac:spMkLst>
            <pc:docMk/>
            <pc:sldMk cId="1953402088" sldId="301"/>
            <ac:spMk id="2" creationId="{4A62C02A-6F4B-A4E4-C88A-1F2300F6E3E7}"/>
          </ac:spMkLst>
        </pc:spChg>
        <pc:spChg chg="del mod ord">
          <ac:chgData name="Leunora Okubasu" userId="56d8950d822c1f69" providerId="LiveId" clId="{FEA349FF-E108-4078-84AA-26C803B58261}" dt="2024-07-18T13:50:02.145" v="558" actId="700"/>
          <ac:spMkLst>
            <pc:docMk/>
            <pc:sldMk cId="1953402088" sldId="301"/>
            <ac:spMk id="3" creationId="{CCCB6542-D913-CA3D-33EF-2506856D055F}"/>
          </ac:spMkLst>
        </pc:spChg>
        <pc:spChg chg="add mod ord">
          <ac:chgData name="Leunora Okubasu" userId="56d8950d822c1f69" providerId="LiveId" clId="{FEA349FF-E108-4078-84AA-26C803B58261}" dt="2024-07-19T10:22:56.641" v="799" actId="113"/>
          <ac:spMkLst>
            <pc:docMk/>
            <pc:sldMk cId="1953402088" sldId="301"/>
            <ac:spMk id="4" creationId="{2195FBBD-A852-730E-1226-5CA0DA733F2B}"/>
          </ac:spMkLst>
        </pc:spChg>
        <pc:spChg chg="add del mod ord">
          <ac:chgData name="Leunora Okubasu" userId="56d8950d822c1f69" providerId="LiveId" clId="{FEA349FF-E108-4078-84AA-26C803B58261}" dt="2024-07-18T13:50:18.922" v="575"/>
          <ac:spMkLst>
            <pc:docMk/>
            <pc:sldMk cId="1953402088" sldId="301"/>
            <ac:spMk id="5" creationId="{EE781687-2BE6-A991-FD54-9190B6E12616}"/>
          </ac:spMkLst>
        </pc:spChg>
        <pc:spChg chg="add del mod">
          <ac:chgData name="Leunora Okubasu" userId="56d8950d822c1f69" providerId="LiveId" clId="{FEA349FF-E108-4078-84AA-26C803B58261}" dt="2024-07-18T13:51:59.104" v="644"/>
          <ac:spMkLst>
            <pc:docMk/>
            <pc:sldMk cId="1953402088" sldId="301"/>
            <ac:spMk id="8" creationId="{CB2A3DFE-0184-A402-A577-F9B9C71E2DA5}"/>
          </ac:spMkLst>
        </pc:spChg>
        <pc:picChg chg="add del mod">
          <ac:chgData name="Leunora Okubasu" userId="56d8950d822c1f69" providerId="LiveId" clId="{FEA349FF-E108-4078-84AA-26C803B58261}" dt="2024-07-18T13:50:49.894" v="643" actId="478"/>
          <ac:picMkLst>
            <pc:docMk/>
            <pc:sldMk cId="1953402088" sldId="301"/>
            <ac:picMk id="6" creationId="{2E1FE9BA-05EC-8D66-8F28-8E7D6D7A23D7}"/>
          </ac:picMkLst>
        </pc:picChg>
        <pc:picChg chg="add mod modCrop">
          <ac:chgData name="Leunora Okubasu" userId="56d8950d822c1f69" providerId="LiveId" clId="{FEA349FF-E108-4078-84AA-26C803B58261}" dt="2024-07-19T10:23:04.509" v="800" actId="1076"/>
          <ac:picMkLst>
            <pc:docMk/>
            <pc:sldMk cId="1953402088" sldId="301"/>
            <ac:picMk id="9" creationId="{A73637EA-33EF-06DD-91EA-4587388F4308}"/>
          </ac:picMkLst>
        </pc:picChg>
      </pc:sldChg>
      <pc:sldChg chg="addSp delSp modSp new mod">
        <pc:chgData name="Leunora Okubasu" userId="56d8950d822c1f69" providerId="LiveId" clId="{FEA349FF-E108-4078-84AA-26C803B58261}" dt="2024-07-19T10:23:11.304" v="801" actId="1076"/>
        <pc:sldMkLst>
          <pc:docMk/>
          <pc:sldMk cId="443156895" sldId="302"/>
        </pc:sldMkLst>
        <pc:spChg chg="mod">
          <ac:chgData name="Leunora Okubasu" userId="56d8950d822c1f69" providerId="LiveId" clId="{FEA349FF-E108-4078-84AA-26C803B58261}" dt="2024-07-19T10:22:33.462" v="796" actId="113"/>
          <ac:spMkLst>
            <pc:docMk/>
            <pc:sldMk cId="443156895" sldId="302"/>
            <ac:spMk id="2" creationId="{388EEB7F-7202-76BB-86C3-B7270DB944CA}"/>
          </ac:spMkLst>
        </pc:spChg>
        <pc:spChg chg="del">
          <ac:chgData name="Leunora Okubasu" userId="56d8950d822c1f69" providerId="LiveId" clId="{FEA349FF-E108-4078-84AA-26C803B58261}" dt="2024-07-18T13:58:48.305" v="720"/>
          <ac:spMkLst>
            <pc:docMk/>
            <pc:sldMk cId="443156895" sldId="302"/>
            <ac:spMk id="3" creationId="{76DECDC1-BDBE-0C87-8FEE-6B9198B9F43C}"/>
          </ac:spMkLst>
        </pc:spChg>
        <pc:picChg chg="add mod modCrop">
          <ac:chgData name="Leunora Okubasu" userId="56d8950d822c1f69" providerId="LiveId" clId="{FEA349FF-E108-4078-84AA-26C803B58261}" dt="2024-07-19T10:23:11.304" v="801" actId="1076"/>
          <ac:picMkLst>
            <pc:docMk/>
            <pc:sldMk cId="443156895" sldId="302"/>
            <ac:picMk id="4" creationId="{7FAD94AA-18FC-5D80-69D7-D79B50218445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709380-725E-4645-B88B-AF44F86F9FAA}" type="doc">
      <dgm:prSet loTypeId="urn:microsoft.com/office/officeart/2005/8/layout/cycle3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KE"/>
        </a:p>
      </dgm:t>
    </dgm:pt>
    <dgm:pt modelId="{F59696A8-7228-471E-8607-301DAD20803F}">
      <dgm:prSet phldrT="[Text]" custT="1"/>
      <dgm:spPr/>
      <dgm:t>
        <a:bodyPr/>
        <a:lstStyle/>
        <a:p>
          <a:r>
            <a:rPr lang="en-US" sz="1200" dirty="0">
              <a:latin typeface="Segoe IU"/>
            </a:rPr>
            <a:t>Screening</a:t>
          </a:r>
          <a:endParaRPr lang="en-KE" sz="1200" dirty="0">
            <a:latin typeface="Segoe IU"/>
          </a:endParaRPr>
        </a:p>
      </dgm:t>
    </dgm:pt>
    <dgm:pt modelId="{023FC5FF-1420-4443-9819-7A90AD23EABE}" type="parTrans" cxnId="{7926C1FA-86D7-4488-B2A0-DCBC66C57E01}">
      <dgm:prSet/>
      <dgm:spPr/>
      <dgm:t>
        <a:bodyPr/>
        <a:lstStyle/>
        <a:p>
          <a:endParaRPr lang="en-KE" sz="1100">
            <a:latin typeface="Segoe IU"/>
          </a:endParaRPr>
        </a:p>
      </dgm:t>
    </dgm:pt>
    <dgm:pt modelId="{B7A6C8CA-B47C-4714-9CFF-E7435775C9E2}" type="sibTrans" cxnId="{7926C1FA-86D7-4488-B2A0-DCBC66C57E01}">
      <dgm:prSet/>
      <dgm:spPr/>
      <dgm:t>
        <a:bodyPr/>
        <a:lstStyle/>
        <a:p>
          <a:endParaRPr lang="en-KE" sz="1100">
            <a:latin typeface="Segoe IU"/>
          </a:endParaRPr>
        </a:p>
      </dgm:t>
    </dgm:pt>
    <dgm:pt modelId="{BE645275-3B0D-4BB0-A2F6-B63782836609}">
      <dgm:prSet phldrT="[Text]" custT="1"/>
      <dgm:spPr/>
      <dgm:t>
        <a:bodyPr/>
        <a:lstStyle/>
        <a:p>
          <a:r>
            <a:rPr lang="en-US" sz="1200" dirty="0">
              <a:latin typeface="Segoe IU"/>
            </a:rPr>
            <a:t>Diagnosis</a:t>
          </a:r>
          <a:endParaRPr lang="en-KE" sz="1200" dirty="0">
            <a:latin typeface="Segoe IU"/>
          </a:endParaRPr>
        </a:p>
      </dgm:t>
    </dgm:pt>
    <dgm:pt modelId="{22FBE30E-0AEF-4FF5-9CAF-B9767E267691}" type="parTrans" cxnId="{2331007F-A0CF-4270-9DE9-973E825F889E}">
      <dgm:prSet/>
      <dgm:spPr/>
      <dgm:t>
        <a:bodyPr/>
        <a:lstStyle/>
        <a:p>
          <a:endParaRPr lang="en-KE" sz="1100">
            <a:latin typeface="Segoe IU"/>
          </a:endParaRPr>
        </a:p>
      </dgm:t>
    </dgm:pt>
    <dgm:pt modelId="{E53F762A-208E-40FA-ACB8-EF186638C5AE}" type="sibTrans" cxnId="{2331007F-A0CF-4270-9DE9-973E825F889E}">
      <dgm:prSet/>
      <dgm:spPr/>
      <dgm:t>
        <a:bodyPr/>
        <a:lstStyle/>
        <a:p>
          <a:endParaRPr lang="en-KE" sz="1100">
            <a:latin typeface="Segoe IU"/>
          </a:endParaRPr>
        </a:p>
      </dgm:t>
    </dgm:pt>
    <dgm:pt modelId="{387B3A90-DFD9-49B5-9306-F7351A874141}">
      <dgm:prSet phldrT="[Text]" custT="1"/>
      <dgm:spPr/>
      <dgm:t>
        <a:bodyPr/>
        <a:lstStyle/>
        <a:p>
          <a:r>
            <a:rPr lang="en-US" sz="1200" dirty="0">
              <a:latin typeface="Segoe IU"/>
            </a:rPr>
            <a:t>Treatment</a:t>
          </a:r>
          <a:endParaRPr lang="en-KE" sz="1200" dirty="0">
            <a:latin typeface="Segoe IU"/>
          </a:endParaRPr>
        </a:p>
      </dgm:t>
    </dgm:pt>
    <dgm:pt modelId="{1D0796E1-EDE1-49F7-9B9F-CA95AAF4B68A}" type="parTrans" cxnId="{D31CC890-1325-4FB9-9892-ED7DB2CE5D2F}">
      <dgm:prSet/>
      <dgm:spPr/>
      <dgm:t>
        <a:bodyPr/>
        <a:lstStyle/>
        <a:p>
          <a:endParaRPr lang="en-KE" sz="1100">
            <a:latin typeface="Segoe IU"/>
          </a:endParaRPr>
        </a:p>
      </dgm:t>
    </dgm:pt>
    <dgm:pt modelId="{0E616B9D-4CA9-4413-AB22-7818A366C330}" type="sibTrans" cxnId="{D31CC890-1325-4FB9-9892-ED7DB2CE5D2F}">
      <dgm:prSet/>
      <dgm:spPr/>
      <dgm:t>
        <a:bodyPr/>
        <a:lstStyle/>
        <a:p>
          <a:endParaRPr lang="en-KE" sz="1100">
            <a:latin typeface="Segoe IU"/>
          </a:endParaRPr>
        </a:p>
      </dgm:t>
    </dgm:pt>
    <dgm:pt modelId="{D6794B05-1A5F-4FBD-9AD1-03AF56AB0E85}">
      <dgm:prSet phldrT="[Text]" custT="1"/>
      <dgm:spPr/>
      <dgm:t>
        <a:bodyPr/>
        <a:lstStyle/>
        <a:p>
          <a:r>
            <a:rPr lang="en-US" sz="1200" dirty="0">
              <a:latin typeface="Segoe IU"/>
            </a:rPr>
            <a:t>Post-treatment follow up</a:t>
          </a:r>
          <a:endParaRPr lang="en-KE" sz="1200" dirty="0">
            <a:latin typeface="Segoe IU"/>
          </a:endParaRPr>
        </a:p>
      </dgm:t>
    </dgm:pt>
    <dgm:pt modelId="{7423D465-7124-4B61-B000-626FE2316665}" type="parTrans" cxnId="{6D7E483C-9192-4EB0-A4DA-C61A9C110CC4}">
      <dgm:prSet/>
      <dgm:spPr/>
      <dgm:t>
        <a:bodyPr/>
        <a:lstStyle/>
        <a:p>
          <a:endParaRPr lang="en-KE" sz="1100">
            <a:latin typeface="Segoe IU"/>
          </a:endParaRPr>
        </a:p>
      </dgm:t>
    </dgm:pt>
    <dgm:pt modelId="{C03EC6B1-D7E6-4533-BAD4-98D9956B9753}" type="sibTrans" cxnId="{6D7E483C-9192-4EB0-A4DA-C61A9C110CC4}">
      <dgm:prSet/>
      <dgm:spPr/>
      <dgm:t>
        <a:bodyPr/>
        <a:lstStyle/>
        <a:p>
          <a:endParaRPr lang="en-KE" sz="1100">
            <a:latin typeface="Segoe IU"/>
          </a:endParaRPr>
        </a:p>
      </dgm:t>
    </dgm:pt>
    <dgm:pt modelId="{4E2078FE-3418-4188-9039-24076160D8A2}">
      <dgm:prSet phldrT="[Text]" custT="1"/>
      <dgm:spPr/>
      <dgm:t>
        <a:bodyPr/>
        <a:lstStyle/>
        <a:p>
          <a:r>
            <a:rPr lang="en-US" sz="1200" dirty="0">
              <a:latin typeface="Segoe IU"/>
            </a:rPr>
            <a:t>Demand creation</a:t>
          </a:r>
          <a:endParaRPr lang="en-KE" sz="1200" dirty="0">
            <a:latin typeface="Segoe IU"/>
          </a:endParaRPr>
        </a:p>
      </dgm:t>
    </dgm:pt>
    <dgm:pt modelId="{2B83334A-7B44-452C-8E35-0635D19D88C1}" type="parTrans" cxnId="{423FC034-AD14-4BB1-9111-F0158C2168E3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3E3187EC-A877-426F-B757-39815B73F7D1}" type="sibTrans" cxnId="{423FC034-AD14-4BB1-9111-F0158C2168E3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4BC7D50A-4568-415A-A0CB-A824020284C4}" type="pres">
      <dgm:prSet presAssocID="{4F709380-725E-4645-B88B-AF44F86F9FAA}" presName="Name0" presStyleCnt="0">
        <dgm:presLayoutVars>
          <dgm:dir/>
          <dgm:resizeHandles val="exact"/>
        </dgm:presLayoutVars>
      </dgm:prSet>
      <dgm:spPr/>
    </dgm:pt>
    <dgm:pt modelId="{8536A58A-A459-4284-88FF-6D65D693A07C}" type="pres">
      <dgm:prSet presAssocID="{4F709380-725E-4645-B88B-AF44F86F9FAA}" presName="cycle" presStyleCnt="0"/>
      <dgm:spPr/>
    </dgm:pt>
    <dgm:pt modelId="{045C174F-2F14-40AD-A617-CCBFC540299A}" type="pres">
      <dgm:prSet presAssocID="{4E2078FE-3418-4188-9039-24076160D8A2}" presName="nodeFirstNode" presStyleLbl="node1" presStyleIdx="0" presStyleCnt="5">
        <dgm:presLayoutVars>
          <dgm:bulletEnabled val="1"/>
        </dgm:presLayoutVars>
      </dgm:prSet>
      <dgm:spPr/>
    </dgm:pt>
    <dgm:pt modelId="{B182AF7B-DD1B-45FE-9BED-2A31172FE56F}" type="pres">
      <dgm:prSet presAssocID="{3E3187EC-A877-426F-B757-39815B73F7D1}" presName="sibTransFirstNode" presStyleLbl="bgShp" presStyleIdx="0" presStyleCnt="1"/>
      <dgm:spPr/>
    </dgm:pt>
    <dgm:pt modelId="{30CFBE00-48FA-484A-95ED-74550F5CEBFE}" type="pres">
      <dgm:prSet presAssocID="{F59696A8-7228-471E-8607-301DAD20803F}" presName="nodeFollowingNodes" presStyleLbl="node1" presStyleIdx="1" presStyleCnt="5">
        <dgm:presLayoutVars>
          <dgm:bulletEnabled val="1"/>
        </dgm:presLayoutVars>
      </dgm:prSet>
      <dgm:spPr/>
    </dgm:pt>
    <dgm:pt modelId="{5BEBA29D-9963-4626-BE9F-2E5AC2F06F6A}" type="pres">
      <dgm:prSet presAssocID="{BE645275-3B0D-4BB0-A2F6-B63782836609}" presName="nodeFollowingNodes" presStyleLbl="node1" presStyleIdx="2" presStyleCnt="5" custScaleY="65831" custRadScaleRad="102816" custRadScaleInc="-17396">
        <dgm:presLayoutVars>
          <dgm:bulletEnabled val="1"/>
        </dgm:presLayoutVars>
      </dgm:prSet>
      <dgm:spPr/>
    </dgm:pt>
    <dgm:pt modelId="{47B1C296-5A78-4739-941D-B3957A0AA2F5}" type="pres">
      <dgm:prSet presAssocID="{387B3A90-DFD9-49B5-9306-F7351A874141}" presName="nodeFollowingNodes" presStyleLbl="node1" presStyleIdx="3" presStyleCnt="5" custScaleY="65831" custRadScaleRad="104223" custRadScaleInc="38364">
        <dgm:presLayoutVars>
          <dgm:bulletEnabled val="1"/>
        </dgm:presLayoutVars>
      </dgm:prSet>
      <dgm:spPr/>
    </dgm:pt>
    <dgm:pt modelId="{032974B5-A1EF-4C7D-978B-BDA5BD9149F1}" type="pres">
      <dgm:prSet presAssocID="{D6794B05-1A5F-4FBD-9AD1-03AF56AB0E85}" presName="nodeFollowingNodes" presStyleLbl="node1" presStyleIdx="4" presStyleCnt="5" custScaleY="65831">
        <dgm:presLayoutVars>
          <dgm:bulletEnabled val="1"/>
        </dgm:presLayoutVars>
      </dgm:prSet>
      <dgm:spPr/>
    </dgm:pt>
  </dgm:ptLst>
  <dgm:cxnLst>
    <dgm:cxn modelId="{F187781C-B497-41A9-8460-943C0F26560C}" type="presOf" srcId="{4F709380-725E-4645-B88B-AF44F86F9FAA}" destId="{4BC7D50A-4568-415A-A0CB-A824020284C4}" srcOrd="0" destOrd="0" presId="urn:microsoft.com/office/officeart/2005/8/layout/cycle3"/>
    <dgm:cxn modelId="{D508CA32-8023-4E9D-9CF8-D8C6AC61BE82}" type="presOf" srcId="{4E2078FE-3418-4188-9039-24076160D8A2}" destId="{045C174F-2F14-40AD-A617-CCBFC540299A}" srcOrd="0" destOrd="0" presId="urn:microsoft.com/office/officeart/2005/8/layout/cycle3"/>
    <dgm:cxn modelId="{423FC034-AD14-4BB1-9111-F0158C2168E3}" srcId="{4F709380-725E-4645-B88B-AF44F86F9FAA}" destId="{4E2078FE-3418-4188-9039-24076160D8A2}" srcOrd="0" destOrd="0" parTransId="{2B83334A-7B44-452C-8E35-0635D19D88C1}" sibTransId="{3E3187EC-A877-426F-B757-39815B73F7D1}"/>
    <dgm:cxn modelId="{6D7E483C-9192-4EB0-A4DA-C61A9C110CC4}" srcId="{4F709380-725E-4645-B88B-AF44F86F9FAA}" destId="{D6794B05-1A5F-4FBD-9AD1-03AF56AB0E85}" srcOrd="4" destOrd="0" parTransId="{7423D465-7124-4B61-B000-626FE2316665}" sibTransId="{C03EC6B1-D7E6-4533-BAD4-98D9956B9753}"/>
    <dgm:cxn modelId="{F74FFF5C-B3A3-4497-9E9A-790C25799D55}" type="presOf" srcId="{D6794B05-1A5F-4FBD-9AD1-03AF56AB0E85}" destId="{032974B5-A1EF-4C7D-978B-BDA5BD9149F1}" srcOrd="0" destOrd="0" presId="urn:microsoft.com/office/officeart/2005/8/layout/cycle3"/>
    <dgm:cxn modelId="{2331007F-A0CF-4270-9DE9-973E825F889E}" srcId="{4F709380-725E-4645-B88B-AF44F86F9FAA}" destId="{BE645275-3B0D-4BB0-A2F6-B63782836609}" srcOrd="2" destOrd="0" parTransId="{22FBE30E-0AEF-4FF5-9CAF-B9767E267691}" sibTransId="{E53F762A-208E-40FA-ACB8-EF186638C5AE}"/>
    <dgm:cxn modelId="{D31CC890-1325-4FB9-9892-ED7DB2CE5D2F}" srcId="{4F709380-725E-4645-B88B-AF44F86F9FAA}" destId="{387B3A90-DFD9-49B5-9306-F7351A874141}" srcOrd="3" destOrd="0" parTransId="{1D0796E1-EDE1-49F7-9B9F-CA95AAF4B68A}" sibTransId="{0E616B9D-4CA9-4413-AB22-7818A366C330}"/>
    <dgm:cxn modelId="{801EEC9A-1F9A-41DC-A69C-A3F6A16D49F7}" type="presOf" srcId="{3E3187EC-A877-426F-B757-39815B73F7D1}" destId="{B182AF7B-DD1B-45FE-9BED-2A31172FE56F}" srcOrd="0" destOrd="0" presId="urn:microsoft.com/office/officeart/2005/8/layout/cycle3"/>
    <dgm:cxn modelId="{0EFC46B2-F2B6-421A-964F-B6E1E7F7E157}" type="presOf" srcId="{387B3A90-DFD9-49B5-9306-F7351A874141}" destId="{47B1C296-5A78-4739-941D-B3957A0AA2F5}" srcOrd="0" destOrd="0" presId="urn:microsoft.com/office/officeart/2005/8/layout/cycle3"/>
    <dgm:cxn modelId="{930CCCE1-7399-4180-8C32-FB0C4ACCF337}" type="presOf" srcId="{F59696A8-7228-471E-8607-301DAD20803F}" destId="{30CFBE00-48FA-484A-95ED-74550F5CEBFE}" srcOrd="0" destOrd="0" presId="urn:microsoft.com/office/officeart/2005/8/layout/cycle3"/>
    <dgm:cxn modelId="{4F82BFF2-1F7E-421F-944F-E0BAFE6FD871}" type="presOf" srcId="{BE645275-3B0D-4BB0-A2F6-B63782836609}" destId="{5BEBA29D-9963-4626-BE9F-2E5AC2F06F6A}" srcOrd="0" destOrd="0" presId="urn:microsoft.com/office/officeart/2005/8/layout/cycle3"/>
    <dgm:cxn modelId="{7926C1FA-86D7-4488-B2A0-DCBC66C57E01}" srcId="{4F709380-725E-4645-B88B-AF44F86F9FAA}" destId="{F59696A8-7228-471E-8607-301DAD20803F}" srcOrd="1" destOrd="0" parTransId="{023FC5FF-1420-4443-9819-7A90AD23EABE}" sibTransId="{B7A6C8CA-B47C-4714-9CFF-E7435775C9E2}"/>
    <dgm:cxn modelId="{7EB5DC71-7EEC-4F09-80A8-C7898711DB35}" type="presParOf" srcId="{4BC7D50A-4568-415A-A0CB-A824020284C4}" destId="{8536A58A-A459-4284-88FF-6D65D693A07C}" srcOrd="0" destOrd="0" presId="urn:microsoft.com/office/officeart/2005/8/layout/cycle3"/>
    <dgm:cxn modelId="{71B067DB-DCF2-4E49-A7B3-E725F3390130}" type="presParOf" srcId="{8536A58A-A459-4284-88FF-6D65D693A07C}" destId="{045C174F-2F14-40AD-A617-CCBFC540299A}" srcOrd="0" destOrd="0" presId="urn:microsoft.com/office/officeart/2005/8/layout/cycle3"/>
    <dgm:cxn modelId="{B3ABD38B-2C15-4BED-8785-3392AA0A51AE}" type="presParOf" srcId="{8536A58A-A459-4284-88FF-6D65D693A07C}" destId="{B182AF7B-DD1B-45FE-9BED-2A31172FE56F}" srcOrd="1" destOrd="0" presId="urn:microsoft.com/office/officeart/2005/8/layout/cycle3"/>
    <dgm:cxn modelId="{70065BB5-09B6-4520-8E26-F94144BFE3A7}" type="presParOf" srcId="{8536A58A-A459-4284-88FF-6D65D693A07C}" destId="{30CFBE00-48FA-484A-95ED-74550F5CEBFE}" srcOrd="2" destOrd="0" presId="urn:microsoft.com/office/officeart/2005/8/layout/cycle3"/>
    <dgm:cxn modelId="{7AA96C12-94A9-47B5-9353-B1BE57677738}" type="presParOf" srcId="{8536A58A-A459-4284-88FF-6D65D693A07C}" destId="{5BEBA29D-9963-4626-BE9F-2E5AC2F06F6A}" srcOrd="3" destOrd="0" presId="urn:microsoft.com/office/officeart/2005/8/layout/cycle3"/>
    <dgm:cxn modelId="{2DC174EF-5744-4FB6-A48B-DFB9933E0E89}" type="presParOf" srcId="{8536A58A-A459-4284-88FF-6D65D693A07C}" destId="{47B1C296-5A78-4739-941D-B3957A0AA2F5}" srcOrd="4" destOrd="0" presId="urn:microsoft.com/office/officeart/2005/8/layout/cycle3"/>
    <dgm:cxn modelId="{810C911D-58BE-470B-9A9A-6157D59F03BD}" type="presParOf" srcId="{8536A58A-A459-4284-88FF-6D65D693A07C}" destId="{032974B5-A1EF-4C7D-978B-BDA5BD9149F1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FF23EA-9711-4953-85D0-A3ACBF9D8D14}" type="doc">
      <dgm:prSet loTypeId="urn:microsoft.com/office/officeart/2005/8/layout/hList1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KE"/>
        </a:p>
      </dgm:t>
    </dgm:pt>
    <dgm:pt modelId="{9BE3B9E7-9B6F-4BCB-9209-2D8DA675AF6E}">
      <dgm:prSet phldrT="[Text]" custT="1"/>
      <dgm:spPr/>
      <dgm:t>
        <a:bodyPr/>
        <a:lstStyle/>
        <a:p>
          <a:r>
            <a:rPr lang="en-US" sz="1600" b="1" dirty="0">
              <a:latin typeface="Segoe IU"/>
            </a:rPr>
            <a:t>Procurement</a:t>
          </a:r>
          <a:endParaRPr lang="en-KE" sz="1600" b="1" dirty="0">
            <a:latin typeface="Segoe IU"/>
          </a:endParaRPr>
        </a:p>
      </dgm:t>
    </dgm:pt>
    <dgm:pt modelId="{2A6124E5-D0CA-4EBD-A341-BC9794161BF8}" type="parTrans" cxnId="{AD4E40A2-94B8-4555-9E03-E22CC30969E9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A223F911-ED47-4DF1-951A-C801A0D9D276}" type="sibTrans" cxnId="{AD4E40A2-94B8-4555-9E03-E22CC30969E9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B9E37C12-CA5F-4D12-9C45-46DF0D5905C1}">
      <dgm:prSet phldrT="[Text]" custT="1"/>
      <dgm:spPr/>
      <dgm:t>
        <a:bodyPr/>
        <a:lstStyle/>
        <a:p>
          <a:pPr>
            <a:buFontTx/>
            <a:buChar char="─"/>
          </a:pPr>
          <a:r>
            <a:rPr lang="en-US" sz="1400" dirty="0">
              <a:latin typeface="Segoe IU"/>
            </a:rPr>
            <a:t>Inconsistent availability of HPT in local markets</a:t>
          </a:r>
          <a:endParaRPr lang="en-KE" sz="1400" dirty="0">
            <a:latin typeface="Segoe IU"/>
          </a:endParaRPr>
        </a:p>
      </dgm:t>
    </dgm:pt>
    <dgm:pt modelId="{59FF57F8-82E0-4D03-8C9D-85879A3459AA}" type="parTrans" cxnId="{E6BA97DF-51A3-4A6C-872E-6E30DCA69B51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483D553C-DB17-4DFD-B6A8-1E7019782726}" type="sibTrans" cxnId="{E6BA97DF-51A3-4A6C-872E-6E30DCA69B51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C8AA468F-85AA-4473-9A1C-E178327423D3}">
      <dgm:prSet phldrT="[Text]" custT="1"/>
      <dgm:spPr/>
      <dgm:t>
        <a:bodyPr/>
        <a:lstStyle/>
        <a:p>
          <a:r>
            <a:rPr lang="en-US" sz="1600" b="1" dirty="0">
              <a:latin typeface="Segoe IU"/>
            </a:rPr>
            <a:t>Maintenance, Repair &amp; Operations (MRO)</a:t>
          </a:r>
          <a:endParaRPr lang="en-KE" sz="1600" b="1" dirty="0">
            <a:latin typeface="Segoe IU"/>
          </a:endParaRPr>
        </a:p>
      </dgm:t>
    </dgm:pt>
    <dgm:pt modelId="{97455FFB-8002-428C-BF4A-F2C86D0A58C9}" type="parTrans" cxnId="{48573100-0C13-4A64-B255-8AB151DE7B4D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00E99346-D55D-4EF6-9EC9-363EE30A100F}" type="sibTrans" cxnId="{48573100-0C13-4A64-B255-8AB151DE7B4D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4395310A-8727-4652-B77D-79AC31B977C3}">
      <dgm:prSet phldrT="[Text]" custT="1"/>
      <dgm:spPr/>
      <dgm:t>
        <a:bodyPr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IU"/>
              <a:ea typeface="+mn-ea"/>
              <a:cs typeface="+mn-cs"/>
            </a:rPr>
            <a:t>Lack of training – Operations of devices and equipment</a:t>
          </a:r>
          <a:endParaRPr lang="en-KE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Segoe IU"/>
            <a:ea typeface="+mn-ea"/>
            <a:cs typeface="+mn-cs"/>
          </a:endParaRPr>
        </a:p>
      </dgm:t>
    </dgm:pt>
    <dgm:pt modelId="{65848948-2E79-4214-9F1E-ED33713ED92D}" type="parTrans" cxnId="{7B289DF7-EDFF-422A-9D1C-B8D86532B91B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38DB5D63-8A64-4349-867A-4B30106FDD02}" type="sibTrans" cxnId="{7B289DF7-EDFF-422A-9D1C-B8D86532B91B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AF1C6482-FAEE-43ED-8C77-85000E88321A}">
      <dgm:prSet phldrT="[Text]" custT="1"/>
      <dgm:spPr/>
      <dgm:t>
        <a:bodyPr/>
        <a:lstStyle/>
        <a:p>
          <a:r>
            <a:rPr lang="en-US" sz="1600" b="1" dirty="0">
              <a:latin typeface="Segoe IU"/>
            </a:rPr>
            <a:t>Cross -cutting</a:t>
          </a:r>
          <a:endParaRPr lang="en-KE" sz="1600" b="1" dirty="0">
            <a:latin typeface="Segoe IU"/>
          </a:endParaRPr>
        </a:p>
      </dgm:t>
    </dgm:pt>
    <dgm:pt modelId="{1E753AE2-B69A-4B59-A86A-4B9241C7B526}" type="parTrans" cxnId="{CBF1C2BF-61FF-436B-AF73-6B9BEE2AA028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5FB91ADA-93CB-4FD9-910C-3A2CCA134104}" type="sibTrans" cxnId="{CBF1C2BF-61FF-436B-AF73-6B9BEE2AA028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C9D7E079-D969-4E0D-AD2C-20007F24DF69}">
      <dgm:prSet phldrT="[Text]" custT="1"/>
      <dgm:spPr/>
      <dgm:t>
        <a:bodyPr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IU"/>
              <a:ea typeface="+mn-ea"/>
              <a:cs typeface="+mn-cs"/>
            </a:rPr>
            <a:t>Availability of eyecare instruments, equipment, supplies</a:t>
          </a:r>
          <a:endParaRPr lang="en-KE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Segoe IU"/>
            <a:ea typeface="+mn-ea"/>
            <a:cs typeface="+mn-cs"/>
          </a:endParaRPr>
        </a:p>
      </dgm:t>
    </dgm:pt>
    <dgm:pt modelId="{21E31910-5DF1-4CC5-B2D6-FA841C7736BC}" type="parTrans" cxnId="{E0060FA4-4738-41E2-B33D-8BBDDA9BAFB7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17EC8C2D-2498-434C-BE3A-A20EFC2226B3}" type="sibTrans" cxnId="{E0060FA4-4738-41E2-B33D-8BBDDA9BAFB7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10705DAB-3CE8-401A-91AD-2BCAE257DA17}">
      <dgm:prSet phldrT="[Text]" custT="1"/>
      <dgm:spPr/>
      <dgm:t>
        <a:bodyPr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IU"/>
              <a:ea typeface="+mn-ea"/>
              <a:cs typeface="+mn-cs"/>
            </a:rPr>
            <a:t>Inadequate number of equipment</a:t>
          </a:r>
          <a:endParaRPr lang="en-KE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Segoe IU"/>
            <a:ea typeface="+mn-ea"/>
            <a:cs typeface="+mn-cs"/>
          </a:endParaRPr>
        </a:p>
      </dgm:t>
    </dgm:pt>
    <dgm:pt modelId="{FADDEA50-609F-46FB-B647-9B28587476CE}" type="parTrans" cxnId="{E65412A0-C0D3-4E27-AFA4-1D1C981F5E24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446B65A9-3C65-4E6D-A503-FBD16A51BB96}" type="sibTrans" cxnId="{E65412A0-C0D3-4E27-AFA4-1D1C981F5E24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22BACE08-F94C-4926-8594-4FBE4408383D}">
      <dgm:prSet custT="1"/>
      <dgm:spPr/>
      <dgm:t>
        <a:bodyPr/>
        <a:lstStyle/>
        <a:p>
          <a:pPr>
            <a:buFontTx/>
            <a:buChar char="─"/>
          </a:pPr>
          <a:r>
            <a:rPr lang="en-US" sz="1400" dirty="0">
              <a:latin typeface="Segoe IU"/>
            </a:rPr>
            <a:t>Protracted importation processes</a:t>
          </a:r>
        </a:p>
      </dgm:t>
    </dgm:pt>
    <dgm:pt modelId="{EC464F14-E58A-43F2-9792-88160FFBBFF1}" type="parTrans" cxnId="{1C552916-CD42-48D5-8720-226590EA0A60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33D28D4A-5C66-44F2-A921-9781BBFC54E1}" type="sibTrans" cxnId="{1C552916-CD42-48D5-8720-226590EA0A60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BBEFA9E2-0A43-41EC-847D-3C69B10B6A25}">
      <dgm:prSet custT="1"/>
      <dgm:spPr/>
      <dgm:t>
        <a:bodyPr/>
        <a:lstStyle/>
        <a:p>
          <a:pPr>
            <a:buFontTx/>
            <a:buChar char="─"/>
          </a:pPr>
          <a:r>
            <a:rPr lang="en-US" sz="1400" dirty="0">
              <a:latin typeface="Segoe IU"/>
            </a:rPr>
            <a:t>Consideration of price (cheap) against quality</a:t>
          </a:r>
        </a:p>
      </dgm:t>
    </dgm:pt>
    <dgm:pt modelId="{B979BEF0-58D3-41BC-A8A7-FB703A56BF76}" type="parTrans" cxnId="{EE3E22D5-0CBA-429F-AF6D-FDC38BC4C957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E348F627-042A-4ACA-AD65-448904193342}" type="sibTrans" cxnId="{EE3E22D5-0CBA-429F-AF6D-FDC38BC4C957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7BB00078-14AE-43D6-865B-67B226EFCC0E}">
      <dgm:prSet custT="1"/>
      <dgm:spPr/>
      <dgm:t>
        <a:bodyPr/>
        <a:lstStyle/>
        <a:p>
          <a:pPr>
            <a:buFontTx/>
            <a:buChar char="─"/>
          </a:pPr>
          <a:r>
            <a:rPr lang="en-US" sz="1400" dirty="0">
              <a:latin typeface="Segoe IU"/>
            </a:rPr>
            <a:t>Procurement of non-standard equipment</a:t>
          </a:r>
        </a:p>
      </dgm:t>
    </dgm:pt>
    <dgm:pt modelId="{20595DCF-390B-4356-916B-87CF6A2196A5}" type="parTrans" cxnId="{15E9853A-2297-4BAC-890A-217E35FCBAF8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196663FF-1476-4BA0-BAD3-80B6F9D4F617}" type="sibTrans" cxnId="{15E9853A-2297-4BAC-890A-217E35FCBAF8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D5F33FE6-78AC-4423-86DD-43DBFBE89A9D}">
      <dgm:prSet custT="1"/>
      <dgm:spPr/>
      <dgm:t>
        <a:bodyPr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IU"/>
              <a:ea typeface="+mn-ea"/>
              <a:cs typeface="+mn-cs"/>
            </a:rPr>
            <a:t>Staff overwork</a:t>
          </a:r>
        </a:p>
      </dgm:t>
    </dgm:pt>
    <dgm:pt modelId="{EC3D530E-4E9A-47FF-A0BE-B13574C00CBF}" type="parTrans" cxnId="{C56A4C29-6378-405B-921E-57704BC4BE1E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51741469-C20A-42C5-9B75-69A0A918A493}" type="sibTrans" cxnId="{C56A4C29-6378-405B-921E-57704BC4BE1E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5E29BF4D-35BE-4598-AEB8-216956208E4A}">
      <dgm:prSet custT="1"/>
      <dgm:spPr/>
      <dgm:t>
        <a:bodyPr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IU"/>
              <a:ea typeface="+mn-ea"/>
              <a:cs typeface="+mn-cs"/>
            </a:rPr>
            <a:t>Poor sense of accountability</a:t>
          </a:r>
        </a:p>
      </dgm:t>
    </dgm:pt>
    <dgm:pt modelId="{820168A6-CFF0-4446-A32C-DB8B0169D61B}" type="parTrans" cxnId="{3F15CED9-41FE-4008-962B-7498EAA2823C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854802B9-A5DC-48CB-9F6C-6A5BED7B0CCE}" type="sibTrans" cxnId="{3F15CED9-41FE-4008-962B-7498EAA2823C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38742037-3DC8-490C-8936-E13ADC70EF94}">
      <dgm:prSet custT="1"/>
      <dgm:spPr/>
      <dgm:t>
        <a:bodyPr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IU"/>
              <a:ea typeface="+mn-ea"/>
              <a:cs typeface="+mn-cs"/>
            </a:rPr>
            <a:t>Lack of installation and MRO experts</a:t>
          </a:r>
        </a:p>
      </dgm:t>
    </dgm:pt>
    <dgm:pt modelId="{05E5689D-D02B-4AFA-AD06-C8B6957FCDD7}" type="parTrans" cxnId="{AF08D21B-8A22-4B14-8F14-D4F23AE49F2B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4CB7BFC0-313D-4EDC-B3A4-F34B6FEFBD2C}" type="sibTrans" cxnId="{AF08D21B-8A22-4B14-8F14-D4F23AE49F2B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14BDD6D9-26DB-41AA-94E2-5E7B9B29E8A4}">
      <dgm:prSet custT="1"/>
      <dgm:spPr/>
      <dgm:t>
        <a:bodyPr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IU"/>
              <a:ea typeface="+mn-ea"/>
              <a:cs typeface="+mn-cs"/>
            </a:rPr>
            <a:t>Inappropriate referral systems</a:t>
          </a:r>
        </a:p>
      </dgm:t>
    </dgm:pt>
    <dgm:pt modelId="{8DFB6B69-4F8E-4BEC-A35E-08D649CA1BB1}" type="parTrans" cxnId="{BD4BD784-C5B3-41B3-AD19-6C22AF0DB23E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24539CE7-0C66-43FB-910A-5F3614C7005E}" type="sibTrans" cxnId="{BD4BD784-C5B3-41B3-AD19-6C22AF0DB23E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74760499-2A06-4AB4-8310-1A4E08368414}">
      <dgm:prSet custT="1"/>
      <dgm:spPr/>
      <dgm:t>
        <a:bodyPr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IU"/>
              <a:ea typeface="+mn-ea"/>
              <a:cs typeface="+mn-cs"/>
            </a:rPr>
            <a:t>Lack of operational resources</a:t>
          </a:r>
        </a:p>
      </dgm:t>
    </dgm:pt>
    <dgm:pt modelId="{908766D9-8164-4EC9-A149-974EAC7C17A6}" type="parTrans" cxnId="{87303D59-B426-4820-8E16-1F2A5349F656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A42CB713-F86B-448A-949C-E4A516495E1A}" type="sibTrans" cxnId="{87303D59-B426-4820-8E16-1F2A5349F656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3405F425-2709-4CDB-8E17-684A20F0C511}">
      <dgm:prSet custT="1"/>
      <dgm:spPr/>
      <dgm:t>
        <a:bodyPr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IU"/>
              <a:ea typeface="+mn-ea"/>
              <a:cs typeface="+mn-cs"/>
            </a:rPr>
            <a:t>Lack of standardized maintenance policies</a:t>
          </a:r>
        </a:p>
      </dgm:t>
    </dgm:pt>
    <dgm:pt modelId="{3516D632-B338-47FA-8ECB-8FF313B9E8DA}" type="parTrans" cxnId="{C4462342-FA00-4513-B23B-27A27DD12248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96455D34-666C-4E16-9F97-90A938A1BD39}" type="sibTrans" cxnId="{C4462342-FA00-4513-B23B-27A27DD12248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E74623D2-3D22-4E44-B06A-CA3148E8567B}">
      <dgm:prSet custT="1"/>
      <dgm:spPr/>
      <dgm:t>
        <a:bodyPr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IU"/>
              <a:ea typeface="+mn-ea"/>
              <a:cs typeface="+mn-cs"/>
            </a:rPr>
            <a:t>No system of maintenance</a:t>
          </a:r>
        </a:p>
      </dgm:t>
    </dgm:pt>
    <dgm:pt modelId="{9445A21C-8964-4601-9891-F3508DA34BAF}" type="parTrans" cxnId="{FD909935-8065-499B-A805-32D45EA10278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4C9F6B23-98D4-4930-BAB2-F79783540070}" type="sibTrans" cxnId="{FD909935-8065-499B-A805-32D45EA10278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D00478CB-0FA3-41A4-BBFC-F6E5199A7DB8}">
      <dgm:prSet phldrT="[Text]" custT="1"/>
      <dgm:spPr/>
      <dgm:t>
        <a:bodyPr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IU"/>
              <a:ea typeface="+mn-ea"/>
              <a:cs typeface="+mn-cs"/>
            </a:rPr>
            <a:t>Poor utilization of the above</a:t>
          </a:r>
          <a:endParaRPr lang="en-KE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Segoe IU"/>
            <a:ea typeface="+mn-ea"/>
            <a:cs typeface="+mn-cs"/>
          </a:endParaRPr>
        </a:p>
      </dgm:t>
    </dgm:pt>
    <dgm:pt modelId="{4290B222-2A8C-48AC-A16F-0DD9FC3B07CB}" type="parTrans" cxnId="{BD1179A6-A765-47E9-AC04-A60D8CC52311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741ADE71-713B-4DDB-A5F6-84ADAC2C696C}" type="sibTrans" cxnId="{BD1179A6-A765-47E9-AC04-A60D8CC52311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BEE2AC4A-D444-4442-9506-A2002D93071D}">
      <dgm:prSet phldrT="[Text]" custT="1"/>
      <dgm:spPr/>
      <dgm:t>
        <a:bodyPr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IU"/>
              <a:ea typeface="+mn-ea"/>
              <a:cs typeface="+mn-cs"/>
            </a:rPr>
            <a:t>HRH constraints (Volume + Capacity)</a:t>
          </a:r>
          <a:endParaRPr lang="en-KE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Segoe IU"/>
            <a:ea typeface="+mn-ea"/>
            <a:cs typeface="+mn-cs"/>
          </a:endParaRPr>
        </a:p>
      </dgm:t>
    </dgm:pt>
    <dgm:pt modelId="{C9D0ED25-1A5F-4653-ABA4-82FDB97638FF}" type="parTrans" cxnId="{D031CC41-C77D-4EA2-A311-6FCCA28BC931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B53DB7D2-6754-41E1-9722-36C697367A0C}" type="sibTrans" cxnId="{D031CC41-C77D-4EA2-A311-6FCCA28BC931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FBF46BB3-EAF7-4D56-B336-59F78EFEC951}">
      <dgm:prSet phldrT="[Text]" custT="1"/>
      <dgm:spPr/>
      <dgm:t>
        <a:bodyPr/>
        <a:lstStyle/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KE" sz="1400" kern="1200" dirty="0">
            <a:latin typeface="Segoe IU"/>
          </a:endParaRPr>
        </a:p>
      </dgm:t>
    </dgm:pt>
    <dgm:pt modelId="{040E09B5-2F2C-4FD2-8BEA-FC3BB5B2686D}" type="parTrans" cxnId="{44D10D3E-F6C1-4EFC-B900-4112D18D63DE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9DD617D7-3422-4013-8941-0125CBB3AC54}" type="sibTrans" cxnId="{44D10D3E-F6C1-4EFC-B900-4112D18D63DE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0B00C684-79AE-4EC8-B9B5-088102C1DF44}">
      <dgm:prSet phldrT="[Text]" custT="1"/>
      <dgm:spPr/>
      <dgm:t>
        <a:bodyPr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IU"/>
              <a:ea typeface="+mn-ea"/>
              <a:cs typeface="+mn-cs"/>
            </a:rPr>
            <a:t>Poor quality equipment</a:t>
          </a:r>
          <a:endParaRPr lang="en-KE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Segoe IU"/>
            <a:ea typeface="+mn-ea"/>
            <a:cs typeface="+mn-cs"/>
          </a:endParaRPr>
        </a:p>
      </dgm:t>
    </dgm:pt>
    <dgm:pt modelId="{01290303-7815-4248-9F85-4CBD5B065460}" type="parTrans" cxnId="{34C899DD-7FAE-44D0-8D42-3D3506A05CD3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461A3A41-34DE-4578-8F7F-3D4E0B21E5B6}" type="sibTrans" cxnId="{34C899DD-7FAE-44D0-8D42-3D3506A05CD3}">
      <dgm:prSet/>
      <dgm:spPr/>
      <dgm:t>
        <a:bodyPr/>
        <a:lstStyle/>
        <a:p>
          <a:endParaRPr lang="en-KE" sz="1400">
            <a:latin typeface="Segoe IU"/>
          </a:endParaRPr>
        </a:p>
      </dgm:t>
    </dgm:pt>
    <dgm:pt modelId="{E40B5FB1-E4B9-4EB2-B324-701A34487064}">
      <dgm:prSet phldrT="[Text]" custT="1"/>
      <dgm:spPr/>
      <dgm:t>
        <a:bodyPr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KE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Segoe IU"/>
            <a:ea typeface="+mn-ea"/>
            <a:cs typeface="+mn-cs"/>
          </a:endParaRPr>
        </a:p>
      </dgm:t>
    </dgm:pt>
    <dgm:pt modelId="{47255879-5FCC-446F-8148-7CE32AE4A1C7}" type="parTrans" cxnId="{CB2E3547-20D9-44AD-89C2-D1B00192270E}">
      <dgm:prSet/>
      <dgm:spPr/>
      <dgm:t>
        <a:bodyPr/>
        <a:lstStyle/>
        <a:p>
          <a:endParaRPr lang="en-KE"/>
        </a:p>
      </dgm:t>
    </dgm:pt>
    <dgm:pt modelId="{047167CA-7312-44FD-9A66-57D59EFD47C5}" type="sibTrans" cxnId="{CB2E3547-20D9-44AD-89C2-D1B00192270E}">
      <dgm:prSet/>
      <dgm:spPr/>
      <dgm:t>
        <a:bodyPr/>
        <a:lstStyle/>
        <a:p>
          <a:endParaRPr lang="en-KE"/>
        </a:p>
      </dgm:t>
    </dgm:pt>
    <dgm:pt modelId="{DC30B0DE-819C-4DD2-A686-C83B09EAFB91}" type="pres">
      <dgm:prSet presAssocID="{2BFF23EA-9711-4953-85D0-A3ACBF9D8D14}" presName="Name0" presStyleCnt="0">
        <dgm:presLayoutVars>
          <dgm:dir/>
          <dgm:animLvl val="lvl"/>
          <dgm:resizeHandles val="exact"/>
        </dgm:presLayoutVars>
      </dgm:prSet>
      <dgm:spPr/>
    </dgm:pt>
    <dgm:pt modelId="{798CA043-1D66-4B38-A5C4-17B63E9F5936}" type="pres">
      <dgm:prSet presAssocID="{9BE3B9E7-9B6F-4BCB-9209-2D8DA675AF6E}" presName="composite" presStyleCnt="0"/>
      <dgm:spPr/>
    </dgm:pt>
    <dgm:pt modelId="{505AA3CF-9000-42DC-8F9C-686320084719}" type="pres">
      <dgm:prSet presAssocID="{9BE3B9E7-9B6F-4BCB-9209-2D8DA675AF6E}" presName="parTx" presStyleLbl="alignNode1" presStyleIdx="0" presStyleCnt="3" custScaleY="100000">
        <dgm:presLayoutVars>
          <dgm:chMax val="0"/>
          <dgm:chPref val="0"/>
          <dgm:bulletEnabled val="1"/>
        </dgm:presLayoutVars>
      </dgm:prSet>
      <dgm:spPr/>
    </dgm:pt>
    <dgm:pt modelId="{8CF162BC-9B8E-4027-B5A0-B4C551681D3E}" type="pres">
      <dgm:prSet presAssocID="{9BE3B9E7-9B6F-4BCB-9209-2D8DA675AF6E}" presName="desTx" presStyleLbl="alignAccFollowNode1" presStyleIdx="0" presStyleCnt="3">
        <dgm:presLayoutVars>
          <dgm:bulletEnabled val="1"/>
        </dgm:presLayoutVars>
      </dgm:prSet>
      <dgm:spPr/>
    </dgm:pt>
    <dgm:pt modelId="{9902E892-6018-4CAF-BEDE-9136920421AE}" type="pres">
      <dgm:prSet presAssocID="{A223F911-ED47-4DF1-951A-C801A0D9D276}" presName="space" presStyleCnt="0"/>
      <dgm:spPr/>
    </dgm:pt>
    <dgm:pt modelId="{2D5B8369-E23F-4C84-8922-7BEB0E1EF94E}" type="pres">
      <dgm:prSet presAssocID="{C8AA468F-85AA-4473-9A1C-E178327423D3}" presName="composite" presStyleCnt="0"/>
      <dgm:spPr/>
    </dgm:pt>
    <dgm:pt modelId="{67458B6D-7FAF-4A3E-993A-0F67000E4B06}" type="pres">
      <dgm:prSet presAssocID="{C8AA468F-85AA-4473-9A1C-E178327423D3}" presName="parTx" presStyleLbl="alignNode1" presStyleIdx="1" presStyleCnt="3" custScaleY="100000">
        <dgm:presLayoutVars>
          <dgm:chMax val="0"/>
          <dgm:chPref val="0"/>
          <dgm:bulletEnabled val="1"/>
        </dgm:presLayoutVars>
      </dgm:prSet>
      <dgm:spPr/>
    </dgm:pt>
    <dgm:pt modelId="{E76E459B-8EDE-4B09-9882-1CF9EA11CB26}" type="pres">
      <dgm:prSet presAssocID="{C8AA468F-85AA-4473-9A1C-E178327423D3}" presName="desTx" presStyleLbl="alignAccFollowNode1" presStyleIdx="1" presStyleCnt="3">
        <dgm:presLayoutVars>
          <dgm:bulletEnabled val="1"/>
        </dgm:presLayoutVars>
      </dgm:prSet>
      <dgm:spPr/>
    </dgm:pt>
    <dgm:pt modelId="{BF4B087F-7A22-411E-9D4B-BEAF132C7997}" type="pres">
      <dgm:prSet presAssocID="{00E99346-D55D-4EF6-9EC9-363EE30A100F}" presName="space" presStyleCnt="0"/>
      <dgm:spPr/>
    </dgm:pt>
    <dgm:pt modelId="{72CC00C6-C1D9-43E8-B96A-BF00BCDB9856}" type="pres">
      <dgm:prSet presAssocID="{AF1C6482-FAEE-43ED-8C77-85000E88321A}" presName="composite" presStyleCnt="0"/>
      <dgm:spPr/>
    </dgm:pt>
    <dgm:pt modelId="{DF0ECD08-2AD4-429C-A1D1-CFECF9A1A808}" type="pres">
      <dgm:prSet presAssocID="{AF1C6482-FAEE-43ED-8C77-85000E88321A}" presName="parTx" presStyleLbl="alignNode1" presStyleIdx="2" presStyleCnt="3" custScaleY="100000">
        <dgm:presLayoutVars>
          <dgm:chMax val="0"/>
          <dgm:chPref val="0"/>
          <dgm:bulletEnabled val="1"/>
        </dgm:presLayoutVars>
      </dgm:prSet>
      <dgm:spPr/>
    </dgm:pt>
    <dgm:pt modelId="{D152A97F-1B79-41D8-97FC-1C1D577B66CC}" type="pres">
      <dgm:prSet presAssocID="{AF1C6482-FAEE-43ED-8C77-85000E88321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48573100-0C13-4A64-B255-8AB151DE7B4D}" srcId="{2BFF23EA-9711-4953-85D0-A3ACBF9D8D14}" destId="{C8AA468F-85AA-4473-9A1C-E178327423D3}" srcOrd="1" destOrd="0" parTransId="{97455FFB-8002-428C-BF4A-F2C86D0A58C9}" sibTransId="{00E99346-D55D-4EF6-9EC9-363EE30A100F}"/>
    <dgm:cxn modelId="{B47EEB00-8610-4EC3-9EED-FFCAFF7E89CB}" type="presOf" srcId="{2BFF23EA-9711-4953-85D0-A3ACBF9D8D14}" destId="{DC30B0DE-819C-4DD2-A686-C83B09EAFB91}" srcOrd="0" destOrd="0" presId="urn:microsoft.com/office/officeart/2005/8/layout/hList1"/>
    <dgm:cxn modelId="{234CF106-DE82-40E6-8DF0-92BAC41C29C0}" type="presOf" srcId="{AF1C6482-FAEE-43ED-8C77-85000E88321A}" destId="{DF0ECD08-2AD4-429C-A1D1-CFECF9A1A808}" srcOrd="0" destOrd="0" presId="urn:microsoft.com/office/officeart/2005/8/layout/hList1"/>
    <dgm:cxn modelId="{C957830C-0086-43BD-A4F5-059EE5117B69}" type="presOf" srcId="{C8AA468F-85AA-4473-9A1C-E178327423D3}" destId="{67458B6D-7FAF-4A3E-993A-0F67000E4B06}" srcOrd="0" destOrd="0" presId="urn:microsoft.com/office/officeart/2005/8/layout/hList1"/>
    <dgm:cxn modelId="{6A17C815-ED24-410B-8C3C-19D9ED495BEC}" type="presOf" srcId="{4395310A-8727-4652-B77D-79AC31B977C3}" destId="{E76E459B-8EDE-4B09-9882-1CF9EA11CB26}" srcOrd="0" destOrd="0" presId="urn:microsoft.com/office/officeart/2005/8/layout/hList1"/>
    <dgm:cxn modelId="{1C552916-CD42-48D5-8720-226590EA0A60}" srcId="{9BE3B9E7-9B6F-4BCB-9209-2D8DA675AF6E}" destId="{22BACE08-F94C-4926-8594-4FBE4408383D}" srcOrd="1" destOrd="0" parTransId="{EC464F14-E58A-43F2-9792-88160FFBBFF1}" sibTransId="{33D28D4A-5C66-44F2-A921-9781BBFC54E1}"/>
    <dgm:cxn modelId="{AF08D21B-8A22-4B14-8F14-D4F23AE49F2B}" srcId="{C8AA468F-85AA-4473-9A1C-E178327423D3}" destId="{38742037-3DC8-490C-8936-E13ADC70EF94}" srcOrd="3" destOrd="0" parTransId="{05E5689D-D02B-4AFA-AD06-C8B6957FCDD7}" sibTransId="{4CB7BFC0-313D-4EDC-B3A4-F34B6FEFBD2C}"/>
    <dgm:cxn modelId="{B2329522-888F-408A-95B3-F618C2D81A1E}" type="presOf" srcId="{B9E37C12-CA5F-4D12-9C45-46DF0D5905C1}" destId="{8CF162BC-9B8E-4027-B5A0-B4C551681D3E}" srcOrd="0" destOrd="0" presId="urn:microsoft.com/office/officeart/2005/8/layout/hList1"/>
    <dgm:cxn modelId="{C56A4C29-6378-405B-921E-57704BC4BE1E}" srcId="{C8AA468F-85AA-4473-9A1C-E178327423D3}" destId="{D5F33FE6-78AC-4423-86DD-43DBFBE89A9D}" srcOrd="1" destOrd="0" parTransId="{EC3D530E-4E9A-47FF-A0BE-B13574C00CBF}" sibTransId="{51741469-C20A-42C5-9B75-69A0A918A493}"/>
    <dgm:cxn modelId="{FD909935-8065-499B-A805-32D45EA10278}" srcId="{C8AA468F-85AA-4473-9A1C-E178327423D3}" destId="{E74623D2-3D22-4E44-B06A-CA3148E8567B}" srcOrd="7" destOrd="0" parTransId="{9445A21C-8964-4601-9891-F3508DA34BAF}" sibTransId="{4C9F6B23-98D4-4930-BAB2-F79783540070}"/>
    <dgm:cxn modelId="{15E9853A-2297-4BAC-890A-217E35FCBAF8}" srcId="{9BE3B9E7-9B6F-4BCB-9209-2D8DA675AF6E}" destId="{7BB00078-14AE-43D6-865B-67B226EFCC0E}" srcOrd="3" destOrd="0" parTransId="{20595DCF-390B-4356-916B-87CF6A2196A5}" sibTransId="{196663FF-1476-4BA0-BAD3-80B6F9D4F617}"/>
    <dgm:cxn modelId="{455E973A-B126-4430-9BA7-C19FFF8691B0}" type="presOf" srcId="{FBF46BB3-EAF7-4D56-B336-59F78EFEC951}" destId="{D152A97F-1B79-41D8-97FC-1C1D577B66CC}" srcOrd="0" destOrd="6" presId="urn:microsoft.com/office/officeart/2005/8/layout/hList1"/>
    <dgm:cxn modelId="{44D10D3E-F6C1-4EFC-B900-4112D18D63DE}" srcId="{AF1C6482-FAEE-43ED-8C77-85000E88321A}" destId="{FBF46BB3-EAF7-4D56-B336-59F78EFEC951}" srcOrd="6" destOrd="0" parTransId="{040E09B5-2F2C-4FD2-8BEA-FC3BB5B2686D}" sibTransId="{9DD617D7-3422-4013-8941-0125CBB3AC54}"/>
    <dgm:cxn modelId="{1A6FA95E-90C9-42FD-BC19-03E042374286}" type="presOf" srcId="{0B00C684-79AE-4EC8-B9B5-088102C1DF44}" destId="{D152A97F-1B79-41D8-97FC-1C1D577B66CC}" srcOrd="0" destOrd="4" presId="urn:microsoft.com/office/officeart/2005/8/layout/hList1"/>
    <dgm:cxn modelId="{D031CC41-C77D-4EA2-A311-6FCCA28BC931}" srcId="{AF1C6482-FAEE-43ED-8C77-85000E88321A}" destId="{BEE2AC4A-D444-4442-9506-A2002D93071D}" srcOrd="2" destOrd="0" parTransId="{C9D0ED25-1A5F-4653-ABA4-82FDB97638FF}" sibTransId="{B53DB7D2-6754-41E1-9722-36C697367A0C}"/>
    <dgm:cxn modelId="{C4462342-FA00-4513-B23B-27A27DD12248}" srcId="{C8AA468F-85AA-4473-9A1C-E178327423D3}" destId="{3405F425-2709-4CDB-8E17-684A20F0C511}" srcOrd="6" destOrd="0" parTransId="{3516D632-B338-47FA-8ECB-8FF313B9E8DA}" sibTransId="{96455D34-666C-4E16-9F97-90A938A1BD39}"/>
    <dgm:cxn modelId="{2B622447-192A-4AE5-BDE4-B014FD7B92BD}" type="presOf" srcId="{D5F33FE6-78AC-4423-86DD-43DBFBE89A9D}" destId="{E76E459B-8EDE-4B09-9882-1CF9EA11CB26}" srcOrd="0" destOrd="1" presId="urn:microsoft.com/office/officeart/2005/8/layout/hList1"/>
    <dgm:cxn modelId="{CB2E3547-20D9-44AD-89C2-D1B00192270E}" srcId="{AF1C6482-FAEE-43ED-8C77-85000E88321A}" destId="{E40B5FB1-E4B9-4EB2-B324-701A34487064}" srcOrd="5" destOrd="0" parTransId="{47255879-5FCC-446F-8148-7CE32AE4A1C7}" sibTransId="{047167CA-7312-44FD-9A66-57D59EFD47C5}"/>
    <dgm:cxn modelId="{0EAD5449-A439-4FC4-819A-30590A3BBBB7}" type="presOf" srcId="{5E29BF4D-35BE-4598-AEB8-216956208E4A}" destId="{E76E459B-8EDE-4B09-9882-1CF9EA11CB26}" srcOrd="0" destOrd="2" presId="urn:microsoft.com/office/officeart/2005/8/layout/hList1"/>
    <dgm:cxn modelId="{AC3AD150-55C2-4BE2-91B2-18562F083399}" type="presOf" srcId="{38742037-3DC8-490C-8936-E13ADC70EF94}" destId="{E76E459B-8EDE-4B09-9882-1CF9EA11CB26}" srcOrd="0" destOrd="3" presId="urn:microsoft.com/office/officeart/2005/8/layout/hList1"/>
    <dgm:cxn modelId="{BE00DC50-ADAA-4D7E-BFC2-456861D32C56}" type="presOf" srcId="{74760499-2A06-4AB4-8310-1A4E08368414}" destId="{E76E459B-8EDE-4B09-9882-1CF9EA11CB26}" srcOrd="0" destOrd="5" presId="urn:microsoft.com/office/officeart/2005/8/layout/hList1"/>
    <dgm:cxn modelId="{87303D59-B426-4820-8E16-1F2A5349F656}" srcId="{C8AA468F-85AA-4473-9A1C-E178327423D3}" destId="{74760499-2A06-4AB4-8310-1A4E08368414}" srcOrd="5" destOrd="0" parTransId="{908766D9-8164-4EC9-A149-974EAC7C17A6}" sibTransId="{A42CB713-F86B-448A-949C-E4A516495E1A}"/>
    <dgm:cxn modelId="{0D3A3F59-5699-44A6-9288-BFC225734860}" type="presOf" srcId="{10705DAB-3CE8-401A-91AD-2BCAE257DA17}" destId="{D152A97F-1B79-41D8-97FC-1C1D577B66CC}" srcOrd="0" destOrd="3" presId="urn:microsoft.com/office/officeart/2005/8/layout/hList1"/>
    <dgm:cxn modelId="{96527C7E-5DBA-4B91-9EBD-D4333E48B3BE}" type="presOf" srcId="{D00478CB-0FA3-41A4-BBFC-F6E5199A7DB8}" destId="{D152A97F-1B79-41D8-97FC-1C1D577B66CC}" srcOrd="0" destOrd="1" presId="urn:microsoft.com/office/officeart/2005/8/layout/hList1"/>
    <dgm:cxn modelId="{55954782-51C3-44E1-ACAA-2A9309446C96}" type="presOf" srcId="{3405F425-2709-4CDB-8E17-684A20F0C511}" destId="{E76E459B-8EDE-4B09-9882-1CF9EA11CB26}" srcOrd="0" destOrd="6" presId="urn:microsoft.com/office/officeart/2005/8/layout/hList1"/>
    <dgm:cxn modelId="{BD4BD784-C5B3-41B3-AD19-6C22AF0DB23E}" srcId="{C8AA468F-85AA-4473-9A1C-E178327423D3}" destId="{14BDD6D9-26DB-41AA-94E2-5E7B9B29E8A4}" srcOrd="4" destOrd="0" parTransId="{8DFB6B69-4F8E-4BEC-A35E-08D649CA1BB1}" sibTransId="{24539CE7-0C66-43FB-910A-5F3614C7005E}"/>
    <dgm:cxn modelId="{0B8ACD8A-0422-420E-8645-0B7EA5E138C0}" type="presOf" srcId="{E74623D2-3D22-4E44-B06A-CA3148E8567B}" destId="{E76E459B-8EDE-4B09-9882-1CF9EA11CB26}" srcOrd="0" destOrd="7" presId="urn:microsoft.com/office/officeart/2005/8/layout/hList1"/>
    <dgm:cxn modelId="{E65412A0-C0D3-4E27-AFA4-1D1C981F5E24}" srcId="{AF1C6482-FAEE-43ED-8C77-85000E88321A}" destId="{10705DAB-3CE8-401A-91AD-2BCAE257DA17}" srcOrd="3" destOrd="0" parTransId="{FADDEA50-609F-46FB-B647-9B28587476CE}" sibTransId="{446B65A9-3C65-4E6D-A503-FBD16A51BB96}"/>
    <dgm:cxn modelId="{D14F02A1-6D61-4CCF-A316-38812FAA227F}" type="presOf" srcId="{BBEFA9E2-0A43-41EC-847D-3C69B10B6A25}" destId="{8CF162BC-9B8E-4027-B5A0-B4C551681D3E}" srcOrd="0" destOrd="2" presId="urn:microsoft.com/office/officeart/2005/8/layout/hList1"/>
    <dgm:cxn modelId="{AD4E40A2-94B8-4555-9E03-E22CC30969E9}" srcId="{2BFF23EA-9711-4953-85D0-A3ACBF9D8D14}" destId="{9BE3B9E7-9B6F-4BCB-9209-2D8DA675AF6E}" srcOrd="0" destOrd="0" parTransId="{2A6124E5-D0CA-4EBD-A341-BC9794161BF8}" sibTransId="{A223F911-ED47-4DF1-951A-C801A0D9D276}"/>
    <dgm:cxn modelId="{E0060FA4-4738-41E2-B33D-8BBDDA9BAFB7}" srcId="{AF1C6482-FAEE-43ED-8C77-85000E88321A}" destId="{C9D7E079-D969-4E0D-AD2C-20007F24DF69}" srcOrd="0" destOrd="0" parTransId="{21E31910-5DF1-4CC5-B2D6-FA841C7736BC}" sibTransId="{17EC8C2D-2498-434C-BE3A-A20EFC2226B3}"/>
    <dgm:cxn modelId="{6A68B4A5-8A6A-4584-BA85-8375002AC7B7}" type="presOf" srcId="{E40B5FB1-E4B9-4EB2-B324-701A34487064}" destId="{D152A97F-1B79-41D8-97FC-1C1D577B66CC}" srcOrd="0" destOrd="5" presId="urn:microsoft.com/office/officeart/2005/8/layout/hList1"/>
    <dgm:cxn modelId="{BD1179A6-A765-47E9-AC04-A60D8CC52311}" srcId="{AF1C6482-FAEE-43ED-8C77-85000E88321A}" destId="{D00478CB-0FA3-41A4-BBFC-F6E5199A7DB8}" srcOrd="1" destOrd="0" parTransId="{4290B222-2A8C-48AC-A16F-0DD9FC3B07CB}" sibTransId="{741ADE71-713B-4DDB-A5F6-84ADAC2C696C}"/>
    <dgm:cxn modelId="{F077CDA7-89E4-4CC3-ADBF-8EB323EEC160}" type="presOf" srcId="{22BACE08-F94C-4926-8594-4FBE4408383D}" destId="{8CF162BC-9B8E-4027-B5A0-B4C551681D3E}" srcOrd="0" destOrd="1" presId="urn:microsoft.com/office/officeart/2005/8/layout/hList1"/>
    <dgm:cxn modelId="{8DCC81B2-BC71-4F42-8533-ACA7E015FD8B}" type="presOf" srcId="{14BDD6D9-26DB-41AA-94E2-5E7B9B29E8A4}" destId="{E76E459B-8EDE-4B09-9882-1CF9EA11CB26}" srcOrd="0" destOrd="4" presId="urn:microsoft.com/office/officeart/2005/8/layout/hList1"/>
    <dgm:cxn modelId="{F88A70BD-8516-4DC7-A1C9-52AF916FA49D}" type="presOf" srcId="{7BB00078-14AE-43D6-865B-67B226EFCC0E}" destId="{8CF162BC-9B8E-4027-B5A0-B4C551681D3E}" srcOrd="0" destOrd="3" presId="urn:microsoft.com/office/officeart/2005/8/layout/hList1"/>
    <dgm:cxn modelId="{CBF1C2BF-61FF-436B-AF73-6B9BEE2AA028}" srcId="{2BFF23EA-9711-4953-85D0-A3ACBF9D8D14}" destId="{AF1C6482-FAEE-43ED-8C77-85000E88321A}" srcOrd="2" destOrd="0" parTransId="{1E753AE2-B69A-4B59-A86A-4B9241C7B526}" sibTransId="{5FB91ADA-93CB-4FD9-910C-3A2CCA134104}"/>
    <dgm:cxn modelId="{FE1A1CC3-5C41-46C0-87AF-80560007499E}" type="presOf" srcId="{C9D7E079-D969-4E0D-AD2C-20007F24DF69}" destId="{D152A97F-1B79-41D8-97FC-1C1D577B66CC}" srcOrd="0" destOrd="0" presId="urn:microsoft.com/office/officeart/2005/8/layout/hList1"/>
    <dgm:cxn modelId="{EE3E22D5-0CBA-429F-AF6D-FDC38BC4C957}" srcId="{9BE3B9E7-9B6F-4BCB-9209-2D8DA675AF6E}" destId="{BBEFA9E2-0A43-41EC-847D-3C69B10B6A25}" srcOrd="2" destOrd="0" parTransId="{B979BEF0-58D3-41BC-A8A7-FB703A56BF76}" sibTransId="{E348F627-042A-4ACA-AD65-448904193342}"/>
    <dgm:cxn modelId="{3F15CED9-41FE-4008-962B-7498EAA2823C}" srcId="{C8AA468F-85AA-4473-9A1C-E178327423D3}" destId="{5E29BF4D-35BE-4598-AEB8-216956208E4A}" srcOrd="2" destOrd="0" parTransId="{820168A6-CFF0-4446-A32C-DB8B0169D61B}" sibTransId="{854802B9-A5DC-48CB-9F6C-6A5BED7B0CCE}"/>
    <dgm:cxn modelId="{34C899DD-7FAE-44D0-8D42-3D3506A05CD3}" srcId="{AF1C6482-FAEE-43ED-8C77-85000E88321A}" destId="{0B00C684-79AE-4EC8-B9B5-088102C1DF44}" srcOrd="4" destOrd="0" parTransId="{01290303-7815-4248-9F85-4CBD5B065460}" sibTransId="{461A3A41-34DE-4578-8F7F-3D4E0B21E5B6}"/>
    <dgm:cxn modelId="{E6BA97DF-51A3-4A6C-872E-6E30DCA69B51}" srcId="{9BE3B9E7-9B6F-4BCB-9209-2D8DA675AF6E}" destId="{B9E37C12-CA5F-4D12-9C45-46DF0D5905C1}" srcOrd="0" destOrd="0" parTransId="{59FF57F8-82E0-4D03-8C9D-85879A3459AA}" sibTransId="{483D553C-DB17-4DFD-B6A8-1E7019782726}"/>
    <dgm:cxn modelId="{E3FCA6E5-FDD6-4F93-9DAC-1E0E415E7F04}" type="presOf" srcId="{BEE2AC4A-D444-4442-9506-A2002D93071D}" destId="{D152A97F-1B79-41D8-97FC-1C1D577B66CC}" srcOrd="0" destOrd="2" presId="urn:microsoft.com/office/officeart/2005/8/layout/hList1"/>
    <dgm:cxn modelId="{8FAE36ED-980D-4ED4-8C5F-F6482ABE3841}" type="presOf" srcId="{9BE3B9E7-9B6F-4BCB-9209-2D8DA675AF6E}" destId="{505AA3CF-9000-42DC-8F9C-686320084719}" srcOrd="0" destOrd="0" presId="urn:microsoft.com/office/officeart/2005/8/layout/hList1"/>
    <dgm:cxn modelId="{7B289DF7-EDFF-422A-9D1C-B8D86532B91B}" srcId="{C8AA468F-85AA-4473-9A1C-E178327423D3}" destId="{4395310A-8727-4652-B77D-79AC31B977C3}" srcOrd="0" destOrd="0" parTransId="{65848948-2E79-4214-9F1E-ED33713ED92D}" sibTransId="{38DB5D63-8A64-4349-867A-4B30106FDD02}"/>
    <dgm:cxn modelId="{1D9E803B-BB87-4289-83DF-2114F4C841A9}" type="presParOf" srcId="{DC30B0DE-819C-4DD2-A686-C83B09EAFB91}" destId="{798CA043-1D66-4B38-A5C4-17B63E9F5936}" srcOrd="0" destOrd="0" presId="urn:microsoft.com/office/officeart/2005/8/layout/hList1"/>
    <dgm:cxn modelId="{41B4FB43-8A10-4ED5-A10A-53040707D85D}" type="presParOf" srcId="{798CA043-1D66-4B38-A5C4-17B63E9F5936}" destId="{505AA3CF-9000-42DC-8F9C-686320084719}" srcOrd="0" destOrd="0" presId="urn:microsoft.com/office/officeart/2005/8/layout/hList1"/>
    <dgm:cxn modelId="{0BBB17B8-1CA6-4F36-91EB-2D9EE9BF1FA7}" type="presParOf" srcId="{798CA043-1D66-4B38-A5C4-17B63E9F5936}" destId="{8CF162BC-9B8E-4027-B5A0-B4C551681D3E}" srcOrd="1" destOrd="0" presId="urn:microsoft.com/office/officeart/2005/8/layout/hList1"/>
    <dgm:cxn modelId="{0113AB71-3D11-4AEA-8E33-7CDF8395288F}" type="presParOf" srcId="{DC30B0DE-819C-4DD2-A686-C83B09EAFB91}" destId="{9902E892-6018-4CAF-BEDE-9136920421AE}" srcOrd="1" destOrd="0" presId="urn:microsoft.com/office/officeart/2005/8/layout/hList1"/>
    <dgm:cxn modelId="{054D1508-E8A4-4AC9-AC09-688C9EB3A742}" type="presParOf" srcId="{DC30B0DE-819C-4DD2-A686-C83B09EAFB91}" destId="{2D5B8369-E23F-4C84-8922-7BEB0E1EF94E}" srcOrd="2" destOrd="0" presId="urn:microsoft.com/office/officeart/2005/8/layout/hList1"/>
    <dgm:cxn modelId="{9BA31650-6E64-4EB1-B2C6-76E8649BB931}" type="presParOf" srcId="{2D5B8369-E23F-4C84-8922-7BEB0E1EF94E}" destId="{67458B6D-7FAF-4A3E-993A-0F67000E4B06}" srcOrd="0" destOrd="0" presId="urn:microsoft.com/office/officeart/2005/8/layout/hList1"/>
    <dgm:cxn modelId="{7186F8BB-B4CF-42BE-AF74-D410134187D1}" type="presParOf" srcId="{2D5B8369-E23F-4C84-8922-7BEB0E1EF94E}" destId="{E76E459B-8EDE-4B09-9882-1CF9EA11CB26}" srcOrd="1" destOrd="0" presId="urn:microsoft.com/office/officeart/2005/8/layout/hList1"/>
    <dgm:cxn modelId="{DD22FFD3-7435-4EC1-88B7-6639DD6CD290}" type="presParOf" srcId="{DC30B0DE-819C-4DD2-A686-C83B09EAFB91}" destId="{BF4B087F-7A22-411E-9D4B-BEAF132C7997}" srcOrd="3" destOrd="0" presId="urn:microsoft.com/office/officeart/2005/8/layout/hList1"/>
    <dgm:cxn modelId="{088BCA3F-FA6E-43B5-8351-581F693CE282}" type="presParOf" srcId="{DC30B0DE-819C-4DD2-A686-C83B09EAFB91}" destId="{72CC00C6-C1D9-43E8-B96A-BF00BCDB9856}" srcOrd="4" destOrd="0" presId="urn:microsoft.com/office/officeart/2005/8/layout/hList1"/>
    <dgm:cxn modelId="{76BF84B7-6CCF-47B3-B9AE-82D4B962EBCB}" type="presParOf" srcId="{72CC00C6-C1D9-43E8-B96A-BF00BCDB9856}" destId="{DF0ECD08-2AD4-429C-A1D1-CFECF9A1A808}" srcOrd="0" destOrd="0" presId="urn:microsoft.com/office/officeart/2005/8/layout/hList1"/>
    <dgm:cxn modelId="{83AF83AB-AA55-45F8-A028-9B1A27AFDCF2}" type="presParOf" srcId="{72CC00C6-C1D9-43E8-B96A-BF00BCDB9856}" destId="{D152A97F-1B79-41D8-97FC-1C1D577B66CC}" srcOrd="1" destOrd="0" presId="urn:microsoft.com/office/officeart/2005/8/layout/h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9D7C13-9D9D-4D8B-A4DA-45B050A93661}" type="doc">
      <dgm:prSet loTypeId="urn:microsoft.com/office/officeart/2018/2/layout/IconCircleList" loCatId="icon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C1D56392-4AD3-4BB1-8D66-647BB4F9B4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Supply Chain Management</a:t>
          </a:r>
        </a:p>
      </dgm:t>
    </dgm:pt>
    <dgm:pt modelId="{19DB9A49-E024-4AB0-A949-860A976FD8A6}" type="parTrans" cxnId="{8494F246-92E5-40F9-9723-F078F1EB4C2F}">
      <dgm:prSet/>
      <dgm:spPr/>
      <dgm:t>
        <a:bodyPr/>
        <a:lstStyle/>
        <a:p>
          <a:endParaRPr lang="en-US"/>
        </a:p>
      </dgm:t>
    </dgm:pt>
    <dgm:pt modelId="{583CA8FA-3608-4D6C-8C6E-B624D5E1C266}" type="sibTrans" cxnId="{8494F246-92E5-40F9-9723-F078F1EB4C2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07563B6-E1A4-4A8E-AA9A-2F1730927B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Procurement Processes</a:t>
          </a:r>
        </a:p>
      </dgm:t>
    </dgm:pt>
    <dgm:pt modelId="{026BD4C7-BA06-4A20-A5E9-DAF58805F393}" type="parTrans" cxnId="{97195D9B-A7AF-43B9-AE12-EBA7EE7F428A}">
      <dgm:prSet/>
      <dgm:spPr/>
      <dgm:t>
        <a:bodyPr/>
        <a:lstStyle/>
        <a:p>
          <a:endParaRPr lang="en-US"/>
        </a:p>
      </dgm:t>
    </dgm:pt>
    <dgm:pt modelId="{97D4F76C-839F-4756-83B8-89D725B1151E}" type="sibTrans" cxnId="{97195D9B-A7AF-43B9-AE12-EBA7EE7F428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AE34556-C89E-4749-8572-C5E674ADB9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Maintenance of Ophthalmic related items</a:t>
          </a:r>
        </a:p>
      </dgm:t>
    </dgm:pt>
    <dgm:pt modelId="{6AFA491F-0FBC-45EA-B665-C6B792EF0AB5}" type="parTrans" cxnId="{1DBAFE96-B069-49C0-9D5F-BFD9CCB8B00B}">
      <dgm:prSet/>
      <dgm:spPr/>
      <dgm:t>
        <a:bodyPr/>
        <a:lstStyle/>
        <a:p>
          <a:endParaRPr lang="en-US"/>
        </a:p>
      </dgm:t>
    </dgm:pt>
    <dgm:pt modelId="{D4168B8C-4943-4AE5-AA7F-BE5598A9076C}" type="sibTrans" cxnId="{1DBAFE96-B069-49C0-9D5F-BFD9CCB8B00B}">
      <dgm:prSet/>
      <dgm:spPr/>
      <dgm:t>
        <a:bodyPr/>
        <a:lstStyle/>
        <a:p>
          <a:endParaRPr lang="en-US"/>
        </a:p>
      </dgm:t>
    </dgm:pt>
    <dgm:pt modelId="{234A98FE-AAF2-40D0-8402-7FB8EBBEA82C}" type="pres">
      <dgm:prSet presAssocID="{359D7C13-9D9D-4D8B-A4DA-45B050A93661}" presName="root" presStyleCnt="0">
        <dgm:presLayoutVars>
          <dgm:dir/>
          <dgm:resizeHandles val="exact"/>
        </dgm:presLayoutVars>
      </dgm:prSet>
      <dgm:spPr/>
    </dgm:pt>
    <dgm:pt modelId="{53876632-D125-4952-8B0F-823FC7794992}" type="pres">
      <dgm:prSet presAssocID="{359D7C13-9D9D-4D8B-A4DA-45B050A93661}" presName="container" presStyleCnt="0">
        <dgm:presLayoutVars>
          <dgm:dir/>
          <dgm:resizeHandles val="exact"/>
        </dgm:presLayoutVars>
      </dgm:prSet>
      <dgm:spPr/>
    </dgm:pt>
    <dgm:pt modelId="{1A492915-3AB4-402D-9E9E-2A353683EAE5}" type="pres">
      <dgm:prSet presAssocID="{C1D56392-4AD3-4BB1-8D66-647BB4F9B460}" presName="compNode" presStyleCnt="0"/>
      <dgm:spPr/>
    </dgm:pt>
    <dgm:pt modelId="{8882AABF-22DC-42D4-A883-97647E1E7D6B}" type="pres">
      <dgm:prSet presAssocID="{C1D56392-4AD3-4BB1-8D66-647BB4F9B460}" presName="iconBgRect" presStyleLbl="bgShp" presStyleIdx="0" presStyleCnt="3"/>
      <dgm:spPr/>
    </dgm:pt>
    <dgm:pt modelId="{B7CAFFB8-CAA8-4C7B-B76B-BACC1CB02DEB}" type="pres">
      <dgm:prSet presAssocID="{C1D56392-4AD3-4BB1-8D66-647BB4F9B46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B95DA155-D75A-42AD-9FF5-A9EAE90C18D8}" type="pres">
      <dgm:prSet presAssocID="{C1D56392-4AD3-4BB1-8D66-647BB4F9B460}" presName="spaceRect" presStyleCnt="0"/>
      <dgm:spPr/>
    </dgm:pt>
    <dgm:pt modelId="{0EE91F67-7E34-4091-935F-EC4C7195DA6F}" type="pres">
      <dgm:prSet presAssocID="{C1D56392-4AD3-4BB1-8D66-647BB4F9B460}" presName="textRect" presStyleLbl="revTx" presStyleIdx="0" presStyleCnt="3">
        <dgm:presLayoutVars>
          <dgm:chMax val="1"/>
          <dgm:chPref val="1"/>
        </dgm:presLayoutVars>
      </dgm:prSet>
      <dgm:spPr/>
    </dgm:pt>
    <dgm:pt modelId="{F2377B1B-AE25-4194-8035-1790178D214A}" type="pres">
      <dgm:prSet presAssocID="{583CA8FA-3608-4D6C-8C6E-B624D5E1C266}" presName="sibTrans" presStyleLbl="sibTrans2D1" presStyleIdx="0" presStyleCnt="0"/>
      <dgm:spPr/>
    </dgm:pt>
    <dgm:pt modelId="{7697B20D-B2CA-499A-B0E1-72E25BE28963}" type="pres">
      <dgm:prSet presAssocID="{507563B6-E1A4-4A8E-AA9A-2F1730927B19}" presName="compNode" presStyleCnt="0"/>
      <dgm:spPr/>
    </dgm:pt>
    <dgm:pt modelId="{9F03929E-D5F3-4B7F-8118-F303F19E327F}" type="pres">
      <dgm:prSet presAssocID="{507563B6-E1A4-4A8E-AA9A-2F1730927B19}" presName="iconBgRect" presStyleLbl="bgShp" presStyleIdx="1" presStyleCnt="3"/>
      <dgm:spPr/>
    </dgm:pt>
    <dgm:pt modelId="{8DD54313-A9B7-4A3A-A679-92FAA2AF7D50}" type="pres">
      <dgm:prSet presAssocID="{507563B6-E1A4-4A8E-AA9A-2F1730927B1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96EA971-9692-4EF2-8FC6-EA27819FB278}" type="pres">
      <dgm:prSet presAssocID="{507563B6-E1A4-4A8E-AA9A-2F1730927B19}" presName="spaceRect" presStyleCnt="0"/>
      <dgm:spPr/>
    </dgm:pt>
    <dgm:pt modelId="{A7B61298-0351-48BB-ADD6-8FDB75D98516}" type="pres">
      <dgm:prSet presAssocID="{507563B6-E1A4-4A8E-AA9A-2F1730927B19}" presName="textRect" presStyleLbl="revTx" presStyleIdx="1" presStyleCnt="3">
        <dgm:presLayoutVars>
          <dgm:chMax val="1"/>
          <dgm:chPref val="1"/>
        </dgm:presLayoutVars>
      </dgm:prSet>
      <dgm:spPr/>
    </dgm:pt>
    <dgm:pt modelId="{A00C3466-9E82-42D5-8CD7-FD369EDEF9CF}" type="pres">
      <dgm:prSet presAssocID="{97D4F76C-839F-4756-83B8-89D725B1151E}" presName="sibTrans" presStyleLbl="sibTrans2D1" presStyleIdx="0" presStyleCnt="0"/>
      <dgm:spPr/>
    </dgm:pt>
    <dgm:pt modelId="{5FD79FD1-8604-4BD8-8DC6-EB0850F7914A}" type="pres">
      <dgm:prSet presAssocID="{4AE34556-C89E-4749-8572-C5E674ADB97B}" presName="compNode" presStyleCnt="0"/>
      <dgm:spPr/>
    </dgm:pt>
    <dgm:pt modelId="{494A1B32-E28F-4D1F-ACF6-D8C710E84C7B}" type="pres">
      <dgm:prSet presAssocID="{4AE34556-C89E-4749-8572-C5E674ADB97B}" presName="iconBgRect" presStyleLbl="bgShp" presStyleIdx="2" presStyleCnt="3"/>
      <dgm:spPr/>
    </dgm:pt>
    <dgm:pt modelId="{7490AE95-F7A6-4410-93CB-F2F807242324}" type="pres">
      <dgm:prSet presAssocID="{4AE34556-C89E-4749-8572-C5E674ADB97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D06A2788-7321-40B2-8229-5188FCAE920B}" type="pres">
      <dgm:prSet presAssocID="{4AE34556-C89E-4749-8572-C5E674ADB97B}" presName="spaceRect" presStyleCnt="0"/>
      <dgm:spPr/>
    </dgm:pt>
    <dgm:pt modelId="{24424396-AF03-42CD-B6F4-250CBFD9AC47}" type="pres">
      <dgm:prSet presAssocID="{4AE34556-C89E-4749-8572-C5E674ADB97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7C48D2A-15AF-4785-A9C2-75C03A435400}" type="presOf" srcId="{507563B6-E1A4-4A8E-AA9A-2F1730927B19}" destId="{A7B61298-0351-48BB-ADD6-8FDB75D98516}" srcOrd="0" destOrd="0" presId="urn:microsoft.com/office/officeart/2018/2/layout/IconCircleList"/>
    <dgm:cxn modelId="{F5765B60-1D2A-4656-8632-0942D196E70F}" type="presOf" srcId="{359D7C13-9D9D-4D8B-A4DA-45B050A93661}" destId="{234A98FE-AAF2-40D0-8402-7FB8EBBEA82C}" srcOrd="0" destOrd="0" presId="urn:microsoft.com/office/officeart/2018/2/layout/IconCircleList"/>
    <dgm:cxn modelId="{5D3E9944-7CA0-474A-BD6F-AE270C9EEB9D}" type="presOf" srcId="{97D4F76C-839F-4756-83B8-89D725B1151E}" destId="{A00C3466-9E82-42D5-8CD7-FD369EDEF9CF}" srcOrd="0" destOrd="0" presId="urn:microsoft.com/office/officeart/2018/2/layout/IconCircleList"/>
    <dgm:cxn modelId="{8494F246-92E5-40F9-9723-F078F1EB4C2F}" srcId="{359D7C13-9D9D-4D8B-A4DA-45B050A93661}" destId="{C1D56392-4AD3-4BB1-8D66-647BB4F9B460}" srcOrd="0" destOrd="0" parTransId="{19DB9A49-E024-4AB0-A949-860A976FD8A6}" sibTransId="{583CA8FA-3608-4D6C-8C6E-B624D5E1C266}"/>
    <dgm:cxn modelId="{67385F83-6672-43AB-B553-9165A5844015}" type="presOf" srcId="{583CA8FA-3608-4D6C-8C6E-B624D5E1C266}" destId="{F2377B1B-AE25-4194-8035-1790178D214A}" srcOrd="0" destOrd="0" presId="urn:microsoft.com/office/officeart/2018/2/layout/IconCircleList"/>
    <dgm:cxn modelId="{1DBAFE96-B069-49C0-9D5F-BFD9CCB8B00B}" srcId="{359D7C13-9D9D-4D8B-A4DA-45B050A93661}" destId="{4AE34556-C89E-4749-8572-C5E674ADB97B}" srcOrd="2" destOrd="0" parTransId="{6AFA491F-0FBC-45EA-B665-C6B792EF0AB5}" sibTransId="{D4168B8C-4943-4AE5-AA7F-BE5598A9076C}"/>
    <dgm:cxn modelId="{97195D9B-A7AF-43B9-AE12-EBA7EE7F428A}" srcId="{359D7C13-9D9D-4D8B-A4DA-45B050A93661}" destId="{507563B6-E1A4-4A8E-AA9A-2F1730927B19}" srcOrd="1" destOrd="0" parTransId="{026BD4C7-BA06-4A20-A5E9-DAF58805F393}" sibTransId="{97D4F76C-839F-4756-83B8-89D725B1151E}"/>
    <dgm:cxn modelId="{D70AD7A1-967B-4CE9-A3A6-458EEA00552C}" type="presOf" srcId="{C1D56392-4AD3-4BB1-8D66-647BB4F9B460}" destId="{0EE91F67-7E34-4091-935F-EC4C7195DA6F}" srcOrd="0" destOrd="0" presId="urn:microsoft.com/office/officeart/2018/2/layout/IconCircleList"/>
    <dgm:cxn modelId="{6E690DCA-A4DF-4058-807B-5D7965EAC7AB}" type="presOf" srcId="{4AE34556-C89E-4749-8572-C5E674ADB97B}" destId="{24424396-AF03-42CD-B6F4-250CBFD9AC47}" srcOrd="0" destOrd="0" presId="urn:microsoft.com/office/officeart/2018/2/layout/IconCircleList"/>
    <dgm:cxn modelId="{130364D5-DF96-4CF2-9AB8-3176F382480D}" type="presParOf" srcId="{234A98FE-AAF2-40D0-8402-7FB8EBBEA82C}" destId="{53876632-D125-4952-8B0F-823FC7794992}" srcOrd="0" destOrd="0" presId="urn:microsoft.com/office/officeart/2018/2/layout/IconCircleList"/>
    <dgm:cxn modelId="{0D0745CD-1393-4B5B-BCF7-83B4EF385F5B}" type="presParOf" srcId="{53876632-D125-4952-8B0F-823FC7794992}" destId="{1A492915-3AB4-402D-9E9E-2A353683EAE5}" srcOrd="0" destOrd="0" presId="urn:microsoft.com/office/officeart/2018/2/layout/IconCircleList"/>
    <dgm:cxn modelId="{51FE3F9D-0740-4C13-B9DF-C3F10A400AF4}" type="presParOf" srcId="{1A492915-3AB4-402D-9E9E-2A353683EAE5}" destId="{8882AABF-22DC-42D4-A883-97647E1E7D6B}" srcOrd="0" destOrd="0" presId="urn:microsoft.com/office/officeart/2018/2/layout/IconCircleList"/>
    <dgm:cxn modelId="{E6B8EBD6-2BD4-47C0-A52F-608F58EB5800}" type="presParOf" srcId="{1A492915-3AB4-402D-9E9E-2A353683EAE5}" destId="{B7CAFFB8-CAA8-4C7B-B76B-BACC1CB02DEB}" srcOrd="1" destOrd="0" presId="urn:microsoft.com/office/officeart/2018/2/layout/IconCircleList"/>
    <dgm:cxn modelId="{5449FB97-590E-43D0-92AF-D24057A19D7E}" type="presParOf" srcId="{1A492915-3AB4-402D-9E9E-2A353683EAE5}" destId="{B95DA155-D75A-42AD-9FF5-A9EAE90C18D8}" srcOrd="2" destOrd="0" presId="urn:microsoft.com/office/officeart/2018/2/layout/IconCircleList"/>
    <dgm:cxn modelId="{B13E56ED-4EE5-4338-9E6B-0286B35BA594}" type="presParOf" srcId="{1A492915-3AB4-402D-9E9E-2A353683EAE5}" destId="{0EE91F67-7E34-4091-935F-EC4C7195DA6F}" srcOrd="3" destOrd="0" presId="urn:microsoft.com/office/officeart/2018/2/layout/IconCircleList"/>
    <dgm:cxn modelId="{2F7D9A21-007F-455D-B669-E2C5B2DE5350}" type="presParOf" srcId="{53876632-D125-4952-8B0F-823FC7794992}" destId="{F2377B1B-AE25-4194-8035-1790178D214A}" srcOrd="1" destOrd="0" presId="urn:microsoft.com/office/officeart/2018/2/layout/IconCircleList"/>
    <dgm:cxn modelId="{D40F5D28-D2A1-476C-9023-9D8CE252E230}" type="presParOf" srcId="{53876632-D125-4952-8B0F-823FC7794992}" destId="{7697B20D-B2CA-499A-B0E1-72E25BE28963}" srcOrd="2" destOrd="0" presId="urn:microsoft.com/office/officeart/2018/2/layout/IconCircleList"/>
    <dgm:cxn modelId="{105598E3-3A88-435A-BF12-D22826E8F623}" type="presParOf" srcId="{7697B20D-B2CA-499A-B0E1-72E25BE28963}" destId="{9F03929E-D5F3-4B7F-8118-F303F19E327F}" srcOrd="0" destOrd="0" presId="urn:microsoft.com/office/officeart/2018/2/layout/IconCircleList"/>
    <dgm:cxn modelId="{55E19F23-2518-47B3-90FC-5CAD5222C6C9}" type="presParOf" srcId="{7697B20D-B2CA-499A-B0E1-72E25BE28963}" destId="{8DD54313-A9B7-4A3A-A679-92FAA2AF7D50}" srcOrd="1" destOrd="0" presId="urn:microsoft.com/office/officeart/2018/2/layout/IconCircleList"/>
    <dgm:cxn modelId="{4F14A1A1-4E35-4F02-92CA-D76DEB06AE97}" type="presParOf" srcId="{7697B20D-B2CA-499A-B0E1-72E25BE28963}" destId="{796EA971-9692-4EF2-8FC6-EA27819FB278}" srcOrd="2" destOrd="0" presId="urn:microsoft.com/office/officeart/2018/2/layout/IconCircleList"/>
    <dgm:cxn modelId="{3D243538-D804-464F-81E6-220147DFFE38}" type="presParOf" srcId="{7697B20D-B2CA-499A-B0E1-72E25BE28963}" destId="{A7B61298-0351-48BB-ADD6-8FDB75D98516}" srcOrd="3" destOrd="0" presId="urn:microsoft.com/office/officeart/2018/2/layout/IconCircleList"/>
    <dgm:cxn modelId="{ABD3E75F-D91B-4882-BCD2-D812CB4FF576}" type="presParOf" srcId="{53876632-D125-4952-8B0F-823FC7794992}" destId="{A00C3466-9E82-42D5-8CD7-FD369EDEF9CF}" srcOrd="3" destOrd="0" presId="urn:microsoft.com/office/officeart/2018/2/layout/IconCircleList"/>
    <dgm:cxn modelId="{A9F9E810-7D18-4F39-BBDF-B8E44F028C1E}" type="presParOf" srcId="{53876632-D125-4952-8B0F-823FC7794992}" destId="{5FD79FD1-8604-4BD8-8DC6-EB0850F7914A}" srcOrd="4" destOrd="0" presId="urn:microsoft.com/office/officeart/2018/2/layout/IconCircleList"/>
    <dgm:cxn modelId="{3C47DC38-37FD-43D3-9638-DAD85278F235}" type="presParOf" srcId="{5FD79FD1-8604-4BD8-8DC6-EB0850F7914A}" destId="{494A1B32-E28F-4D1F-ACF6-D8C710E84C7B}" srcOrd="0" destOrd="0" presId="urn:microsoft.com/office/officeart/2018/2/layout/IconCircleList"/>
    <dgm:cxn modelId="{EA1D2EE7-65F1-4DF4-AF74-A214077972BC}" type="presParOf" srcId="{5FD79FD1-8604-4BD8-8DC6-EB0850F7914A}" destId="{7490AE95-F7A6-4410-93CB-F2F807242324}" srcOrd="1" destOrd="0" presId="urn:microsoft.com/office/officeart/2018/2/layout/IconCircleList"/>
    <dgm:cxn modelId="{28D8641A-36B8-4E66-BA96-58A502C5E9D9}" type="presParOf" srcId="{5FD79FD1-8604-4BD8-8DC6-EB0850F7914A}" destId="{D06A2788-7321-40B2-8229-5188FCAE920B}" srcOrd="2" destOrd="0" presId="urn:microsoft.com/office/officeart/2018/2/layout/IconCircleList"/>
    <dgm:cxn modelId="{09E2821C-15CC-4BB3-BD07-1AA817ECF8BA}" type="presParOf" srcId="{5FD79FD1-8604-4BD8-8DC6-EB0850F7914A}" destId="{24424396-AF03-42CD-B6F4-250CBFD9AC4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D560A1-DF5B-4CD7-B0E0-D4579E926243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05887DDA-4F79-4F3F-BF30-E2FFDB8B44B3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/>
            <a:t>Identify major gaps &amp; challenges in</a:t>
          </a:r>
        </a:p>
      </dgm:t>
    </dgm:pt>
    <dgm:pt modelId="{F8E36B66-12FA-4FAD-A886-2D51E76B3732}" type="parTrans" cxnId="{1CEFB1CD-47DA-4CEB-868D-797EEF7603A8}">
      <dgm:prSet/>
      <dgm:spPr/>
      <dgm:t>
        <a:bodyPr/>
        <a:lstStyle/>
        <a:p>
          <a:endParaRPr lang="en-US" sz="2400"/>
        </a:p>
      </dgm:t>
    </dgm:pt>
    <dgm:pt modelId="{E3737DCC-D2EE-4F48-BEB3-5D6A6AE6712F}" type="sibTrans" cxnId="{1CEFB1CD-47DA-4CEB-868D-797EEF7603A8}">
      <dgm:prSet/>
      <dgm:spPr/>
      <dgm:t>
        <a:bodyPr/>
        <a:lstStyle/>
        <a:p>
          <a:endParaRPr lang="en-US" sz="2400"/>
        </a:p>
      </dgm:t>
    </dgm:pt>
    <dgm:pt modelId="{C1654B43-19C2-4ADE-A615-3FA3CFCBC83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availing adequate and diverse ophthalmic items and equipment</a:t>
          </a:r>
        </a:p>
      </dgm:t>
    </dgm:pt>
    <dgm:pt modelId="{EEF3307A-B280-4F3C-BABE-680215BD5998}" type="parTrans" cxnId="{6B65CCAD-A658-474D-B373-A64EC57901CC}">
      <dgm:prSet/>
      <dgm:spPr/>
      <dgm:t>
        <a:bodyPr/>
        <a:lstStyle/>
        <a:p>
          <a:endParaRPr lang="en-US" sz="2400"/>
        </a:p>
      </dgm:t>
    </dgm:pt>
    <dgm:pt modelId="{068B2230-F0DC-4AA4-A9A9-80F6C064A0D7}" type="sibTrans" cxnId="{6B65CCAD-A658-474D-B373-A64EC57901CC}">
      <dgm:prSet/>
      <dgm:spPr/>
      <dgm:t>
        <a:bodyPr/>
        <a:lstStyle/>
        <a:p>
          <a:endParaRPr lang="en-US" sz="2400"/>
        </a:p>
      </dgm:t>
    </dgm:pt>
    <dgm:pt modelId="{721B4F2A-707A-4144-A419-6FC483593C7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Equipment management / maintenance, repair and operations</a:t>
          </a:r>
        </a:p>
      </dgm:t>
    </dgm:pt>
    <dgm:pt modelId="{44398FEC-E23D-452D-89AD-4DA4A9FF27AE}" type="parTrans" cxnId="{99E08842-871D-44A6-B6C6-15FFF98654A8}">
      <dgm:prSet/>
      <dgm:spPr/>
      <dgm:t>
        <a:bodyPr/>
        <a:lstStyle/>
        <a:p>
          <a:endParaRPr lang="en-US" sz="2400"/>
        </a:p>
      </dgm:t>
    </dgm:pt>
    <dgm:pt modelId="{EDED44C9-12A0-459F-A7FD-FC8DBF44526A}" type="sibTrans" cxnId="{99E08842-871D-44A6-B6C6-15FFF98654A8}">
      <dgm:prSet/>
      <dgm:spPr/>
      <dgm:t>
        <a:bodyPr/>
        <a:lstStyle/>
        <a:p>
          <a:endParaRPr lang="en-US" sz="2400"/>
        </a:p>
      </dgm:t>
    </dgm:pt>
    <dgm:pt modelId="{F528C965-9837-43B4-B29C-2982B0FE6C7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/>
            <a:t>Propose doable and practical solutions to mitigate challenges</a:t>
          </a:r>
        </a:p>
      </dgm:t>
    </dgm:pt>
    <dgm:pt modelId="{A19984FF-541A-432A-A3C4-8E9F7AAB557B}" type="parTrans" cxnId="{12CE6B25-8572-4AFA-A592-EEB43C32093E}">
      <dgm:prSet/>
      <dgm:spPr/>
      <dgm:t>
        <a:bodyPr/>
        <a:lstStyle/>
        <a:p>
          <a:endParaRPr lang="en-US" sz="2400"/>
        </a:p>
      </dgm:t>
    </dgm:pt>
    <dgm:pt modelId="{6D0A8E17-BC9A-4019-9DE6-5A26E5AE3CEB}" type="sibTrans" cxnId="{12CE6B25-8572-4AFA-A592-EEB43C32093E}">
      <dgm:prSet/>
      <dgm:spPr/>
      <dgm:t>
        <a:bodyPr/>
        <a:lstStyle/>
        <a:p>
          <a:endParaRPr lang="en-US" sz="2400"/>
        </a:p>
      </dgm:t>
    </dgm:pt>
    <dgm:pt modelId="{392E98A3-F2CF-436A-9ADA-EC23DA644984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/>
            <a:t>Generate evidence to advocate for system strengthening</a:t>
          </a:r>
        </a:p>
      </dgm:t>
    </dgm:pt>
    <dgm:pt modelId="{18E3F315-323F-4EF5-8306-911E6FB61E89}" type="parTrans" cxnId="{CA6305D1-E9DF-4A1C-9796-99DBE4711B94}">
      <dgm:prSet/>
      <dgm:spPr/>
      <dgm:t>
        <a:bodyPr/>
        <a:lstStyle/>
        <a:p>
          <a:endParaRPr lang="en-US" sz="2400"/>
        </a:p>
      </dgm:t>
    </dgm:pt>
    <dgm:pt modelId="{5F067BD4-4E75-4149-8D6A-2781A2DC7AD6}" type="sibTrans" cxnId="{CA6305D1-E9DF-4A1C-9796-99DBE4711B94}">
      <dgm:prSet/>
      <dgm:spPr/>
      <dgm:t>
        <a:bodyPr/>
        <a:lstStyle/>
        <a:p>
          <a:endParaRPr lang="en-US" sz="2400"/>
        </a:p>
      </dgm:t>
    </dgm:pt>
    <dgm:pt modelId="{38D1F1D4-BB26-425A-8A1D-1D56436E4466}" type="pres">
      <dgm:prSet presAssocID="{25D560A1-DF5B-4CD7-B0E0-D4579E926243}" presName="root" presStyleCnt="0">
        <dgm:presLayoutVars>
          <dgm:dir/>
          <dgm:resizeHandles val="exact"/>
        </dgm:presLayoutVars>
      </dgm:prSet>
      <dgm:spPr/>
    </dgm:pt>
    <dgm:pt modelId="{ECFF080C-3E23-4D62-96F0-8097515B0A35}" type="pres">
      <dgm:prSet presAssocID="{05887DDA-4F79-4F3F-BF30-E2FFDB8B44B3}" presName="compNode" presStyleCnt="0"/>
      <dgm:spPr/>
    </dgm:pt>
    <dgm:pt modelId="{A6098CC8-E732-4170-BFC3-3CF54B04C20B}" type="pres">
      <dgm:prSet presAssocID="{05887DDA-4F79-4F3F-BF30-E2FFDB8B44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BF4B3971-5B89-430C-A709-379EA713E14F}" type="pres">
      <dgm:prSet presAssocID="{05887DDA-4F79-4F3F-BF30-E2FFDB8B44B3}" presName="iconSpace" presStyleCnt="0"/>
      <dgm:spPr/>
    </dgm:pt>
    <dgm:pt modelId="{C3F22999-C44B-489C-BD34-809E87FBC6B8}" type="pres">
      <dgm:prSet presAssocID="{05887DDA-4F79-4F3F-BF30-E2FFDB8B44B3}" presName="parTx" presStyleLbl="revTx" presStyleIdx="0" presStyleCnt="6">
        <dgm:presLayoutVars>
          <dgm:chMax val="0"/>
          <dgm:chPref val="0"/>
        </dgm:presLayoutVars>
      </dgm:prSet>
      <dgm:spPr/>
    </dgm:pt>
    <dgm:pt modelId="{EEA357D0-C094-4AA6-A4E4-0265C4492990}" type="pres">
      <dgm:prSet presAssocID="{05887DDA-4F79-4F3F-BF30-E2FFDB8B44B3}" presName="txSpace" presStyleCnt="0"/>
      <dgm:spPr/>
    </dgm:pt>
    <dgm:pt modelId="{C544E705-7B0D-4848-B357-88395A3041D9}" type="pres">
      <dgm:prSet presAssocID="{05887DDA-4F79-4F3F-BF30-E2FFDB8B44B3}" presName="desTx" presStyleLbl="revTx" presStyleIdx="1" presStyleCnt="6">
        <dgm:presLayoutVars/>
      </dgm:prSet>
      <dgm:spPr/>
    </dgm:pt>
    <dgm:pt modelId="{FF9EDD9D-6C15-46D3-BBC6-3CA5A403D466}" type="pres">
      <dgm:prSet presAssocID="{E3737DCC-D2EE-4F48-BEB3-5D6A6AE6712F}" presName="sibTrans" presStyleCnt="0"/>
      <dgm:spPr/>
    </dgm:pt>
    <dgm:pt modelId="{630C5657-BB8B-46B5-9F0F-9172B7320BBB}" type="pres">
      <dgm:prSet presAssocID="{F528C965-9837-43B4-B29C-2982B0FE6C77}" presName="compNode" presStyleCnt="0"/>
      <dgm:spPr/>
    </dgm:pt>
    <dgm:pt modelId="{80D19C1B-D4B2-45AB-B3F4-96F325E3D4EE}" type="pres">
      <dgm:prSet presAssocID="{F528C965-9837-43B4-B29C-2982B0FE6C7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0695A06-9EB5-4A8A-B163-75E77E0F62BA}" type="pres">
      <dgm:prSet presAssocID="{F528C965-9837-43B4-B29C-2982B0FE6C77}" presName="iconSpace" presStyleCnt="0"/>
      <dgm:spPr/>
    </dgm:pt>
    <dgm:pt modelId="{A28E04A2-7DEC-4C87-8D73-90D2E7B6A4AA}" type="pres">
      <dgm:prSet presAssocID="{F528C965-9837-43B4-B29C-2982B0FE6C77}" presName="parTx" presStyleLbl="revTx" presStyleIdx="2" presStyleCnt="6">
        <dgm:presLayoutVars>
          <dgm:chMax val="0"/>
          <dgm:chPref val="0"/>
        </dgm:presLayoutVars>
      </dgm:prSet>
      <dgm:spPr/>
    </dgm:pt>
    <dgm:pt modelId="{2B168EAA-0258-4D21-A389-A405E57D962A}" type="pres">
      <dgm:prSet presAssocID="{F528C965-9837-43B4-B29C-2982B0FE6C77}" presName="txSpace" presStyleCnt="0"/>
      <dgm:spPr/>
    </dgm:pt>
    <dgm:pt modelId="{A62883E7-C46B-4B27-80E1-B41A9BBC6D1C}" type="pres">
      <dgm:prSet presAssocID="{F528C965-9837-43B4-B29C-2982B0FE6C77}" presName="desTx" presStyleLbl="revTx" presStyleIdx="3" presStyleCnt="6">
        <dgm:presLayoutVars/>
      </dgm:prSet>
      <dgm:spPr/>
    </dgm:pt>
    <dgm:pt modelId="{A1B4C804-E7ED-4958-83CF-E3D7F4FC3DEC}" type="pres">
      <dgm:prSet presAssocID="{6D0A8E17-BC9A-4019-9DE6-5A26E5AE3CEB}" presName="sibTrans" presStyleCnt="0"/>
      <dgm:spPr/>
    </dgm:pt>
    <dgm:pt modelId="{614AB523-AC54-4A98-BB35-58EB99C85988}" type="pres">
      <dgm:prSet presAssocID="{392E98A3-F2CF-436A-9ADA-EC23DA644984}" presName="compNode" presStyleCnt="0"/>
      <dgm:spPr/>
    </dgm:pt>
    <dgm:pt modelId="{5577A20E-EAF2-44CC-B54D-07C51CA35FE2}" type="pres">
      <dgm:prSet presAssocID="{392E98A3-F2CF-436A-9ADA-EC23DA64498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E2556B2-72FC-421B-A17D-FAF77E69E924}" type="pres">
      <dgm:prSet presAssocID="{392E98A3-F2CF-436A-9ADA-EC23DA644984}" presName="iconSpace" presStyleCnt="0"/>
      <dgm:spPr/>
    </dgm:pt>
    <dgm:pt modelId="{10B11DEB-91F7-4CA0-AEC8-6F0DE0D6A9A4}" type="pres">
      <dgm:prSet presAssocID="{392E98A3-F2CF-436A-9ADA-EC23DA644984}" presName="parTx" presStyleLbl="revTx" presStyleIdx="4" presStyleCnt="6">
        <dgm:presLayoutVars>
          <dgm:chMax val="0"/>
          <dgm:chPref val="0"/>
        </dgm:presLayoutVars>
      </dgm:prSet>
      <dgm:spPr/>
    </dgm:pt>
    <dgm:pt modelId="{45BD80E6-1017-4B7E-B63A-F0F5218176D2}" type="pres">
      <dgm:prSet presAssocID="{392E98A3-F2CF-436A-9ADA-EC23DA644984}" presName="txSpace" presStyleCnt="0"/>
      <dgm:spPr/>
    </dgm:pt>
    <dgm:pt modelId="{98BDAEC4-EF61-44F7-B3C4-F6D496458FEC}" type="pres">
      <dgm:prSet presAssocID="{392E98A3-F2CF-436A-9ADA-EC23DA644984}" presName="desTx" presStyleLbl="revTx" presStyleIdx="5" presStyleCnt="6">
        <dgm:presLayoutVars/>
      </dgm:prSet>
      <dgm:spPr/>
    </dgm:pt>
  </dgm:ptLst>
  <dgm:cxnLst>
    <dgm:cxn modelId="{12CE6B25-8572-4AFA-A592-EEB43C32093E}" srcId="{25D560A1-DF5B-4CD7-B0E0-D4579E926243}" destId="{F528C965-9837-43B4-B29C-2982B0FE6C77}" srcOrd="1" destOrd="0" parTransId="{A19984FF-541A-432A-A3C4-8E9F7AAB557B}" sibTransId="{6D0A8E17-BC9A-4019-9DE6-5A26E5AE3CEB}"/>
    <dgm:cxn modelId="{66D32527-D54B-445A-9387-48D56A280EE7}" type="presOf" srcId="{F528C965-9837-43B4-B29C-2982B0FE6C77}" destId="{A28E04A2-7DEC-4C87-8D73-90D2E7B6A4AA}" srcOrd="0" destOrd="0" presId="urn:microsoft.com/office/officeart/2018/2/layout/IconLabelDescriptionList"/>
    <dgm:cxn modelId="{F3A50A5F-93E5-4699-8E78-473B557D621F}" type="presOf" srcId="{721B4F2A-707A-4144-A419-6FC483593C77}" destId="{C544E705-7B0D-4848-B357-88395A3041D9}" srcOrd="0" destOrd="1" presId="urn:microsoft.com/office/officeart/2018/2/layout/IconLabelDescriptionList"/>
    <dgm:cxn modelId="{99E08842-871D-44A6-B6C6-15FFF98654A8}" srcId="{05887DDA-4F79-4F3F-BF30-E2FFDB8B44B3}" destId="{721B4F2A-707A-4144-A419-6FC483593C77}" srcOrd="1" destOrd="0" parTransId="{44398FEC-E23D-452D-89AD-4DA4A9FF27AE}" sibTransId="{EDED44C9-12A0-459F-A7FD-FC8DBF44526A}"/>
    <dgm:cxn modelId="{D8C1FF86-991F-4D62-A159-AE50627ED1C8}" type="presOf" srcId="{25D560A1-DF5B-4CD7-B0E0-D4579E926243}" destId="{38D1F1D4-BB26-425A-8A1D-1D56436E4466}" srcOrd="0" destOrd="0" presId="urn:microsoft.com/office/officeart/2018/2/layout/IconLabelDescriptionList"/>
    <dgm:cxn modelId="{6B65CCAD-A658-474D-B373-A64EC57901CC}" srcId="{05887DDA-4F79-4F3F-BF30-E2FFDB8B44B3}" destId="{C1654B43-19C2-4ADE-A615-3FA3CFCBC834}" srcOrd="0" destOrd="0" parTransId="{EEF3307A-B280-4F3C-BABE-680215BD5998}" sibTransId="{068B2230-F0DC-4AA4-A9A9-80F6C064A0D7}"/>
    <dgm:cxn modelId="{A1ADC6B4-70AB-409F-A046-2F72CDF80FD5}" type="presOf" srcId="{392E98A3-F2CF-436A-9ADA-EC23DA644984}" destId="{10B11DEB-91F7-4CA0-AEC8-6F0DE0D6A9A4}" srcOrd="0" destOrd="0" presId="urn:microsoft.com/office/officeart/2018/2/layout/IconLabelDescriptionList"/>
    <dgm:cxn modelId="{3E2D0BBA-48BC-40D4-99E6-F6F3A2526C47}" type="presOf" srcId="{05887DDA-4F79-4F3F-BF30-E2FFDB8B44B3}" destId="{C3F22999-C44B-489C-BD34-809E87FBC6B8}" srcOrd="0" destOrd="0" presId="urn:microsoft.com/office/officeart/2018/2/layout/IconLabelDescriptionList"/>
    <dgm:cxn modelId="{1CEFB1CD-47DA-4CEB-868D-797EEF7603A8}" srcId="{25D560A1-DF5B-4CD7-B0E0-D4579E926243}" destId="{05887DDA-4F79-4F3F-BF30-E2FFDB8B44B3}" srcOrd="0" destOrd="0" parTransId="{F8E36B66-12FA-4FAD-A886-2D51E76B3732}" sibTransId="{E3737DCC-D2EE-4F48-BEB3-5D6A6AE6712F}"/>
    <dgm:cxn modelId="{CA6305D1-E9DF-4A1C-9796-99DBE4711B94}" srcId="{25D560A1-DF5B-4CD7-B0E0-D4579E926243}" destId="{392E98A3-F2CF-436A-9ADA-EC23DA644984}" srcOrd="2" destOrd="0" parTransId="{18E3F315-323F-4EF5-8306-911E6FB61E89}" sibTransId="{5F067BD4-4E75-4149-8D6A-2781A2DC7AD6}"/>
    <dgm:cxn modelId="{8D4286DE-53B1-43DD-A591-8DC4AC69AD0F}" type="presOf" srcId="{C1654B43-19C2-4ADE-A615-3FA3CFCBC834}" destId="{C544E705-7B0D-4848-B357-88395A3041D9}" srcOrd="0" destOrd="0" presId="urn:microsoft.com/office/officeart/2018/2/layout/IconLabelDescriptionList"/>
    <dgm:cxn modelId="{E83AC8B5-5ADB-47B6-B4DD-40C5A6DD0851}" type="presParOf" srcId="{38D1F1D4-BB26-425A-8A1D-1D56436E4466}" destId="{ECFF080C-3E23-4D62-96F0-8097515B0A35}" srcOrd="0" destOrd="0" presId="urn:microsoft.com/office/officeart/2018/2/layout/IconLabelDescriptionList"/>
    <dgm:cxn modelId="{D59505B7-0B0E-43EF-AA52-19AE9C094767}" type="presParOf" srcId="{ECFF080C-3E23-4D62-96F0-8097515B0A35}" destId="{A6098CC8-E732-4170-BFC3-3CF54B04C20B}" srcOrd="0" destOrd="0" presId="urn:microsoft.com/office/officeart/2018/2/layout/IconLabelDescriptionList"/>
    <dgm:cxn modelId="{FBCBDE11-B05C-458E-9FBF-D8199627E1B3}" type="presParOf" srcId="{ECFF080C-3E23-4D62-96F0-8097515B0A35}" destId="{BF4B3971-5B89-430C-A709-379EA713E14F}" srcOrd="1" destOrd="0" presId="urn:microsoft.com/office/officeart/2018/2/layout/IconLabelDescriptionList"/>
    <dgm:cxn modelId="{61DA3E7F-C759-452D-8C20-D504336FD23F}" type="presParOf" srcId="{ECFF080C-3E23-4D62-96F0-8097515B0A35}" destId="{C3F22999-C44B-489C-BD34-809E87FBC6B8}" srcOrd="2" destOrd="0" presId="urn:microsoft.com/office/officeart/2018/2/layout/IconLabelDescriptionList"/>
    <dgm:cxn modelId="{BFAB0B7D-35B9-401B-9C0C-4E51326AF485}" type="presParOf" srcId="{ECFF080C-3E23-4D62-96F0-8097515B0A35}" destId="{EEA357D0-C094-4AA6-A4E4-0265C4492990}" srcOrd="3" destOrd="0" presId="urn:microsoft.com/office/officeart/2018/2/layout/IconLabelDescriptionList"/>
    <dgm:cxn modelId="{7861DAE4-EBEB-4335-83C7-F73D9EADF53E}" type="presParOf" srcId="{ECFF080C-3E23-4D62-96F0-8097515B0A35}" destId="{C544E705-7B0D-4848-B357-88395A3041D9}" srcOrd="4" destOrd="0" presId="urn:microsoft.com/office/officeart/2018/2/layout/IconLabelDescriptionList"/>
    <dgm:cxn modelId="{57B1E99D-7A32-4768-95BA-E8556AB82BCE}" type="presParOf" srcId="{38D1F1D4-BB26-425A-8A1D-1D56436E4466}" destId="{FF9EDD9D-6C15-46D3-BBC6-3CA5A403D466}" srcOrd="1" destOrd="0" presId="urn:microsoft.com/office/officeart/2018/2/layout/IconLabelDescriptionList"/>
    <dgm:cxn modelId="{D45CCE32-7B85-4524-8D47-A5D5E567F712}" type="presParOf" srcId="{38D1F1D4-BB26-425A-8A1D-1D56436E4466}" destId="{630C5657-BB8B-46B5-9F0F-9172B7320BBB}" srcOrd="2" destOrd="0" presId="urn:microsoft.com/office/officeart/2018/2/layout/IconLabelDescriptionList"/>
    <dgm:cxn modelId="{DC35E8BC-12AD-45A7-8376-F477062DE5DC}" type="presParOf" srcId="{630C5657-BB8B-46B5-9F0F-9172B7320BBB}" destId="{80D19C1B-D4B2-45AB-B3F4-96F325E3D4EE}" srcOrd="0" destOrd="0" presId="urn:microsoft.com/office/officeart/2018/2/layout/IconLabelDescriptionList"/>
    <dgm:cxn modelId="{EC5A530A-A6CE-4B59-8665-9CFAAA8BF307}" type="presParOf" srcId="{630C5657-BB8B-46B5-9F0F-9172B7320BBB}" destId="{C0695A06-9EB5-4A8A-B163-75E77E0F62BA}" srcOrd="1" destOrd="0" presId="urn:microsoft.com/office/officeart/2018/2/layout/IconLabelDescriptionList"/>
    <dgm:cxn modelId="{CDB1B199-DACE-4F7C-942D-9442CC330199}" type="presParOf" srcId="{630C5657-BB8B-46B5-9F0F-9172B7320BBB}" destId="{A28E04A2-7DEC-4C87-8D73-90D2E7B6A4AA}" srcOrd="2" destOrd="0" presId="urn:microsoft.com/office/officeart/2018/2/layout/IconLabelDescriptionList"/>
    <dgm:cxn modelId="{1A70C823-1041-45A2-8782-EFD7BD7542C4}" type="presParOf" srcId="{630C5657-BB8B-46B5-9F0F-9172B7320BBB}" destId="{2B168EAA-0258-4D21-A389-A405E57D962A}" srcOrd="3" destOrd="0" presId="urn:microsoft.com/office/officeart/2018/2/layout/IconLabelDescriptionList"/>
    <dgm:cxn modelId="{F7D74374-11AA-402D-AAB3-A9D02A1BFE0C}" type="presParOf" srcId="{630C5657-BB8B-46B5-9F0F-9172B7320BBB}" destId="{A62883E7-C46B-4B27-80E1-B41A9BBC6D1C}" srcOrd="4" destOrd="0" presId="urn:microsoft.com/office/officeart/2018/2/layout/IconLabelDescriptionList"/>
    <dgm:cxn modelId="{33137CC8-4B56-4A54-8839-9D9EF4AB8C09}" type="presParOf" srcId="{38D1F1D4-BB26-425A-8A1D-1D56436E4466}" destId="{A1B4C804-E7ED-4958-83CF-E3D7F4FC3DEC}" srcOrd="3" destOrd="0" presId="urn:microsoft.com/office/officeart/2018/2/layout/IconLabelDescriptionList"/>
    <dgm:cxn modelId="{72396025-AA6C-4B15-B6EE-5D06577C0181}" type="presParOf" srcId="{38D1F1D4-BB26-425A-8A1D-1D56436E4466}" destId="{614AB523-AC54-4A98-BB35-58EB99C85988}" srcOrd="4" destOrd="0" presId="urn:microsoft.com/office/officeart/2018/2/layout/IconLabelDescriptionList"/>
    <dgm:cxn modelId="{66E2E41F-DA9D-4544-B6BF-C82A495855F9}" type="presParOf" srcId="{614AB523-AC54-4A98-BB35-58EB99C85988}" destId="{5577A20E-EAF2-44CC-B54D-07C51CA35FE2}" srcOrd="0" destOrd="0" presId="urn:microsoft.com/office/officeart/2018/2/layout/IconLabelDescriptionList"/>
    <dgm:cxn modelId="{BBA24337-6488-44BA-BE55-1CCDE68550DA}" type="presParOf" srcId="{614AB523-AC54-4A98-BB35-58EB99C85988}" destId="{2E2556B2-72FC-421B-A17D-FAF77E69E924}" srcOrd="1" destOrd="0" presId="urn:microsoft.com/office/officeart/2018/2/layout/IconLabelDescriptionList"/>
    <dgm:cxn modelId="{6E19C00B-0F14-4CEB-BE54-D7925DBD39C5}" type="presParOf" srcId="{614AB523-AC54-4A98-BB35-58EB99C85988}" destId="{10B11DEB-91F7-4CA0-AEC8-6F0DE0D6A9A4}" srcOrd="2" destOrd="0" presId="urn:microsoft.com/office/officeart/2018/2/layout/IconLabelDescriptionList"/>
    <dgm:cxn modelId="{8544D5A9-4B95-498D-BF99-4BABF9599B10}" type="presParOf" srcId="{614AB523-AC54-4A98-BB35-58EB99C85988}" destId="{45BD80E6-1017-4B7E-B63A-F0F5218176D2}" srcOrd="3" destOrd="0" presId="urn:microsoft.com/office/officeart/2018/2/layout/IconLabelDescriptionList"/>
    <dgm:cxn modelId="{4AF819DF-5530-4F65-801C-FA25BB7F0394}" type="presParOf" srcId="{614AB523-AC54-4A98-BB35-58EB99C85988}" destId="{98BDAEC4-EF61-44F7-B3C4-F6D496458FEC}" srcOrd="4" destOrd="0" presId="urn:microsoft.com/office/officeart/2018/2/layout/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3E1CFE-D823-4281-BBB4-A96FB1C62E3C}" type="doc">
      <dgm:prSet loTypeId="urn:microsoft.com/office/officeart/2005/8/layout/hList1" loCatId="list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KE"/>
        </a:p>
      </dgm:t>
    </dgm:pt>
    <dgm:pt modelId="{E10D772C-E2E5-48A5-B960-4DB10CB347CF}">
      <dgm:prSet phldrT="[Text]"/>
      <dgm:spPr/>
      <dgm:t>
        <a:bodyPr/>
        <a:lstStyle/>
        <a:p>
          <a:r>
            <a:rPr lang="en-US" dirty="0">
              <a:latin typeface="Segoe IU"/>
            </a:rPr>
            <a:t>Stakeholder Mapping (SM)</a:t>
          </a:r>
          <a:endParaRPr lang="en-KE" dirty="0">
            <a:latin typeface="Segoe IU"/>
          </a:endParaRPr>
        </a:p>
      </dgm:t>
    </dgm:pt>
    <dgm:pt modelId="{7AF57388-BF66-44D5-BF89-91DFE56D6E91}" type="parTrans" cxnId="{8B8984FA-AA25-46AF-92BB-EE7BBAB48D16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E10BABDA-2503-4444-BBC4-85E052CDE915}" type="sibTrans" cxnId="{8B8984FA-AA25-46AF-92BB-EE7BBAB48D16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8ABC8070-6810-4318-8672-E49C0BBDAD41}">
      <dgm:prSet phldrT="[Text]"/>
      <dgm:spPr/>
      <dgm:t>
        <a:bodyPr/>
        <a:lstStyle/>
        <a:p>
          <a:pPr>
            <a:buFontTx/>
            <a:buChar char="─"/>
          </a:pPr>
          <a:r>
            <a:rPr lang="en-US" dirty="0">
              <a:latin typeface="Segoe IU"/>
            </a:rPr>
            <a:t>Identify stakeholders in the field</a:t>
          </a:r>
          <a:endParaRPr lang="en-KE" dirty="0">
            <a:latin typeface="Segoe IU"/>
          </a:endParaRPr>
        </a:p>
      </dgm:t>
    </dgm:pt>
    <dgm:pt modelId="{3B3430FC-D3C2-40E4-B3E5-87E2F0896624}" type="parTrans" cxnId="{0BFC370C-DE26-49FC-88AB-C48ADF458B82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AB8C9F4F-AF41-47FD-BFE9-8BE0DCB5FAC0}" type="sibTrans" cxnId="{0BFC370C-DE26-49FC-88AB-C48ADF458B82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40706E56-35F1-4B4B-8BCA-DA784776FD85}">
      <dgm:prSet phldrT="[Text]"/>
      <dgm:spPr/>
      <dgm:t>
        <a:bodyPr/>
        <a:lstStyle/>
        <a:p>
          <a:pPr>
            <a:buFontTx/>
            <a:buChar char="─"/>
          </a:pPr>
          <a:r>
            <a:rPr lang="en-US" dirty="0">
              <a:latin typeface="Segoe IU"/>
            </a:rPr>
            <a:t>Identify their roles, power/influence</a:t>
          </a:r>
          <a:endParaRPr lang="en-KE" dirty="0">
            <a:latin typeface="Segoe IU"/>
          </a:endParaRPr>
        </a:p>
      </dgm:t>
    </dgm:pt>
    <dgm:pt modelId="{09053477-4FBA-475B-8646-FBB2A9C7CBA0}" type="parTrans" cxnId="{E2AFE4F0-92AC-4ECC-9074-A66D90C6BDAB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9957D9F1-E5FE-432D-9398-C302F4FD8197}" type="sibTrans" cxnId="{E2AFE4F0-92AC-4ECC-9074-A66D90C6BDAB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BE4701DF-A8CC-43AE-A7C6-3C00B9BE34E4}">
      <dgm:prSet phldrT="[Text]"/>
      <dgm:spPr/>
      <dgm:t>
        <a:bodyPr/>
        <a:lstStyle/>
        <a:p>
          <a:r>
            <a:rPr lang="en-US" dirty="0">
              <a:latin typeface="Segoe IU"/>
            </a:rPr>
            <a:t>Supply Chain Mapping (SCM)</a:t>
          </a:r>
          <a:endParaRPr lang="en-KE" dirty="0">
            <a:latin typeface="Segoe IU"/>
          </a:endParaRPr>
        </a:p>
      </dgm:t>
    </dgm:pt>
    <dgm:pt modelId="{237A5B6A-B670-41A9-99DB-2233284C05F8}" type="parTrans" cxnId="{CA4F7880-69B2-4641-9A60-0EC159102264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F42FB764-F53D-495F-8EAA-7E2523E0016A}" type="sibTrans" cxnId="{CA4F7880-69B2-4641-9A60-0EC159102264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61023C06-29AD-41AA-8F8D-10C855B09819}">
      <dgm:prSet phldrT="[Text]"/>
      <dgm:spPr/>
      <dgm:t>
        <a:bodyPr/>
        <a:lstStyle/>
        <a:p>
          <a:pPr>
            <a:buFontTx/>
            <a:buChar char="─"/>
          </a:pPr>
          <a:r>
            <a:rPr lang="en-US" dirty="0">
              <a:latin typeface="Segoe IU"/>
            </a:rPr>
            <a:t>Map sample pharmaceuticals &amp;  medical supplies – Guided by FHF</a:t>
          </a:r>
          <a:endParaRPr lang="en-KE" dirty="0">
            <a:latin typeface="Segoe IU"/>
          </a:endParaRPr>
        </a:p>
      </dgm:t>
    </dgm:pt>
    <dgm:pt modelId="{DAD92559-72AC-468B-A16F-672AAB1C7B29}" type="parTrans" cxnId="{9C390599-D881-4DA5-93B8-CC4EB6AA72FC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F97C751C-D0D2-478A-97C7-403621F978AB}" type="sibTrans" cxnId="{9C390599-D881-4DA5-93B8-CC4EB6AA72FC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51663D70-5A99-423D-AA9F-47A0E4CE432F}">
      <dgm:prSet phldrT="[Text]"/>
      <dgm:spPr/>
      <dgm:t>
        <a:bodyPr/>
        <a:lstStyle/>
        <a:p>
          <a:r>
            <a:rPr lang="en-US" dirty="0">
              <a:latin typeface="Segoe IU"/>
            </a:rPr>
            <a:t>Supply Chain Assessment (SCA)</a:t>
          </a:r>
          <a:endParaRPr lang="en-KE" dirty="0">
            <a:latin typeface="Segoe IU"/>
          </a:endParaRPr>
        </a:p>
      </dgm:t>
    </dgm:pt>
    <dgm:pt modelId="{368A5680-1846-45A6-BE2E-B103F3690051}" type="parTrans" cxnId="{B095652C-9C8E-46CC-983D-2AEC7EC8D60D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44CD81D2-1CD8-44FC-BCB4-D6EBFD0B310B}" type="sibTrans" cxnId="{B095652C-9C8E-46CC-983D-2AEC7EC8D60D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DDC905AC-CAF5-4E90-9873-39F9FEAB35AA}">
      <dgm:prSet phldrT="[Text]"/>
      <dgm:spPr/>
      <dgm:t>
        <a:bodyPr/>
        <a:lstStyle/>
        <a:p>
          <a:pPr>
            <a:buFontTx/>
            <a:buChar char="─"/>
          </a:pPr>
          <a:r>
            <a:rPr lang="en-US" dirty="0">
              <a:latin typeface="Segoe IU"/>
            </a:rPr>
            <a:t>Commodity Management Cycle: Selection, Quantification, Warehousing &amp; Distribution, Use</a:t>
          </a:r>
          <a:endParaRPr lang="en-KE" dirty="0">
            <a:latin typeface="Segoe IU"/>
          </a:endParaRPr>
        </a:p>
      </dgm:t>
    </dgm:pt>
    <dgm:pt modelId="{40792285-8FEC-47FE-AB9A-79640B193865}" type="parTrans" cxnId="{943DA242-E024-4763-B8DE-25AA04D208C2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F8CAB77B-D2B6-4CD4-B6D8-237AB8F2584D}" type="sibTrans" cxnId="{943DA242-E024-4763-B8DE-25AA04D208C2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1265C5E7-F0B3-418D-AC52-81F9F8ADE88B}">
      <dgm:prSet phldrT="[Text]"/>
      <dgm:spPr/>
      <dgm:t>
        <a:bodyPr/>
        <a:lstStyle/>
        <a:p>
          <a:r>
            <a:rPr lang="en-US" dirty="0">
              <a:latin typeface="Segoe IU"/>
            </a:rPr>
            <a:t>Procurement Process Assessment (PPA)</a:t>
          </a:r>
          <a:endParaRPr lang="en-KE" dirty="0">
            <a:latin typeface="Segoe IU"/>
          </a:endParaRPr>
        </a:p>
      </dgm:t>
    </dgm:pt>
    <dgm:pt modelId="{21BF5AE0-C992-4E40-A4BA-A1A0E1360A87}" type="parTrans" cxnId="{842CA952-6454-428C-B4F4-6F2F59AEB926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7EDD8F28-64EC-4BD1-9657-D611F0ACBDF5}" type="sibTrans" cxnId="{842CA952-6454-428C-B4F4-6F2F59AEB926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A4B804A9-8BBE-4CAA-92C9-55D1C32FFF35}">
      <dgm:prSet phldrT="[Text]"/>
      <dgm:spPr/>
      <dgm:t>
        <a:bodyPr/>
        <a:lstStyle/>
        <a:p>
          <a:pPr>
            <a:buFont typeface="Aptos" panose="020B0004020202020204" pitchFamily="34" charset="0"/>
            <a:buChar char="─"/>
          </a:pPr>
          <a:r>
            <a:rPr lang="en-US" dirty="0">
              <a:latin typeface="Segoe IU"/>
            </a:rPr>
            <a:t>Procurement policies: FHF, Partner Organizations, Host Governments</a:t>
          </a:r>
          <a:endParaRPr lang="en-KE" dirty="0">
            <a:latin typeface="Segoe IU"/>
          </a:endParaRPr>
        </a:p>
      </dgm:t>
    </dgm:pt>
    <dgm:pt modelId="{A8881E39-A9B2-4A6A-AFD0-29692A3E4AC6}" type="parTrans" cxnId="{10E2A73C-7910-4233-9B03-E7C122662142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232ACAB9-C2C2-4257-83CD-FA112E7333ED}" type="sibTrans" cxnId="{10E2A73C-7910-4233-9B03-E7C122662142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B64C50EA-9996-4D9A-8DCC-6AC353C45097}">
      <dgm:prSet phldrT="[Text]"/>
      <dgm:spPr/>
      <dgm:t>
        <a:bodyPr/>
        <a:lstStyle/>
        <a:p>
          <a:r>
            <a:rPr lang="en-US" dirty="0">
              <a:latin typeface="Segoe IU"/>
            </a:rPr>
            <a:t>Equipment Maintenance Systems Assessment</a:t>
          </a:r>
          <a:endParaRPr lang="en-KE" dirty="0">
            <a:latin typeface="Segoe IU"/>
          </a:endParaRPr>
        </a:p>
      </dgm:t>
    </dgm:pt>
    <dgm:pt modelId="{665C4FD5-39F7-4517-8EBF-CE74D20C8D85}" type="parTrans" cxnId="{73AB267B-2426-424C-ABF7-B1C90A5C2427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3B743C44-BDBC-4C1F-A906-90FB52AAC2ED}" type="sibTrans" cxnId="{73AB267B-2426-424C-ABF7-B1C90A5C2427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1B1FE43D-6CE3-482D-9A5B-4541D840126E}">
      <dgm:prSet phldrT="[Text]"/>
      <dgm:spPr/>
      <dgm:t>
        <a:bodyPr/>
        <a:lstStyle/>
        <a:p>
          <a:pPr>
            <a:buFontTx/>
            <a:buChar char="─"/>
          </a:pPr>
          <a:r>
            <a:rPr lang="en-US" dirty="0">
              <a:latin typeface="Segoe IU"/>
            </a:rPr>
            <a:t>Policies</a:t>
          </a:r>
          <a:endParaRPr lang="en-KE" dirty="0">
            <a:latin typeface="Segoe IU"/>
          </a:endParaRPr>
        </a:p>
      </dgm:t>
    </dgm:pt>
    <dgm:pt modelId="{25C872AD-16D0-44E1-8B8B-1E0F0C55FA0F}" type="parTrans" cxnId="{21F2ADB4-EB18-4F58-803F-4E8EC21F56A8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485FBA8C-945C-482A-988A-B9B7E18E385A}" type="sibTrans" cxnId="{21F2ADB4-EB18-4F58-803F-4E8EC21F56A8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311E6C42-A9DE-4A99-B0AC-0BCE37A466FD}">
      <dgm:prSet phldrT="[Text]"/>
      <dgm:spPr/>
      <dgm:t>
        <a:bodyPr/>
        <a:lstStyle/>
        <a:p>
          <a:pPr>
            <a:buFontTx/>
            <a:buChar char="─"/>
          </a:pPr>
          <a:r>
            <a:rPr lang="en-US" dirty="0">
              <a:latin typeface="Segoe IU"/>
            </a:rPr>
            <a:t>Standard Operating Procedures</a:t>
          </a:r>
          <a:endParaRPr lang="en-KE" dirty="0">
            <a:latin typeface="Segoe IU"/>
          </a:endParaRPr>
        </a:p>
      </dgm:t>
    </dgm:pt>
    <dgm:pt modelId="{960B6B95-8B56-42A2-B3BA-53C324F52399}" type="parTrans" cxnId="{F37661BF-18ED-45F1-9328-54B319231FE4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78AFE74F-6A78-49CA-9514-7A70BDD45109}" type="sibTrans" cxnId="{F37661BF-18ED-45F1-9328-54B319231FE4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A24702CF-3467-4ADF-A95C-6990577850BA}">
      <dgm:prSet phldrT="[Text]"/>
      <dgm:spPr/>
      <dgm:t>
        <a:bodyPr/>
        <a:lstStyle/>
        <a:p>
          <a:pPr>
            <a:buFontTx/>
            <a:buChar char="─"/>
          </a:pPr>
          <a:r>
            <a:rPr lang="en-US" dirty="0">
              <a:latin typeface="Segoe IU"/>
            </a:rPr>
            <a:t>Maintenance Schedules</a:t>
          </a:r>
          <a:endParaRPr lang="en-KE" dirty="0">
            <a:latin typeface="Segoe IU"/>
          </a:endParaRPr>
        </a:p>
      </dgm:t>
    </dgm:pt>
    <dgm:pt modelId="{D0EAA611-E3FB-4993-926E-D8BDDCA9F0CA}" type="parTrans" cxnId="{F34D23BE-3507-480D-A47E-90545292E3CA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950AF291-FF44-4DF2-8E73-EFB1A41B5EBA}" type="sibTrans" cxnId="{F34D23BE-3507-480D-A47E-90545292E3CA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6E3BAD6B-69EF-4BE6-BC5B-54CF336110EF}">
      <dgm:prSet phldrT="[Text]"/>
      <dgm:spPr/>
      <dgm:t>
        <a:bodyPr/>
        <a:lstStyle/>
        <a:p>
          <a:pPr>
            <a:buFontTx/>
            <a:buChar char="─"/>
          </a:pPr>
          <a:r>
            <a:rPr lang="en-US" dirty="0">
              <a:latin typeface="Segoe IU"/>
            </a:rPr>
            <a:t>HRH (Volume + Capacity)</a:t>
          </a:r>
          <a:endParaRPr lang="en-KE" dirty="0">
            <a:latin typeface="Segoe IU"/>
          </a:endParaRPr>
        </a:p>
      </dgm:t>
    </dgm:pt>
    <dgm:pt modelId="{B99A2306-BFC0-4AE4-8356-42EF66F4A9C8}" type="parTrans" cxnId="{DDFCC360-FB0D-427C-8513-EC7E6EF8016C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4DEFFE28-AE07-46F5-B2D5-F2A7776D16B5}" type="sibTrans" cxnId="{DDFCC360-FB0D-427C-8513-EC7E6EF8016C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6E338FB3-25A4-4C0E-B143-6570AAECDCCE}">
      <dgm:prSet phldrT="[Text]"/>
      <dgm:spPr/>
      <dgm:t>
        <a:bodyPr/>
        <a:lstStyle/>
        <a:p>
          <a:pPr>
            <a:buFontTx/>
            <a:buChar char="─"/>
          </a:pPr>
          <a:r>
            <a:rPr lang="en-US" dirty="0">
              <a:latin typeface="Segoe IU"/>
            </a:rPr>
            <a:t>Assess functionality of any existing coordinating mechanism</a:t>
          </a:r>
          <a:endParaRPr lang="en-KE" dirty="0">
            <a:latin typeface="Segoe IU"/>
          </a:endParaRPr>
        </a:p>
      </dgm:t>
    </dgm:pt>
    <dgm:pt modelId="{651610BA-9EDC-42AA-B364-22F8BF1C97B5}" type="parTrans" cxnId="{9E161D1C-0A4F-46F3-BDCE-0ED98647A69D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61F5ADF4-CC9C-43F8-917A-D3455BA8E8A4}" type="sibTrans" cxnId="{9E161D1C-0A4F-46F3-BDCE-0ED98647A69D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BD85EE53-3D04-4F39-B454-5F1B64A56168}">
      <dgm:prSet/>
      <dgm:spPr/>
      <dgm:t>
        <a:bodyPr/>
        <a:lstStyle/>
        <a:p>
          <a:pPr>
            <a:buFontTx/>
            <a:buChar char="─"/>
          </a:pPr>
          <a:r>
            <a:rPr lang="en-US" dirty="0">
              <a:latin typeface="Segoe IU"/>
            </a:rPr>
            <a:t>Customize CMC to equipment</a:t>
          </a:r>
          <a:endParaRPr lang="en-KE" dirty="0">
            <a:latin typeface="Segoe IU"/>
          </a:endParaRPr>
        </a:p>
      </dgm:t>
    </dgm:pt>
    <dgm:pt modelId="{E240F09B-2895-4737-9365-6BEA63E608EA}" type="parTrans" cxnId="{E6ED8308-4E1C-4D33-8D18-B0311E8DDD43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CAB1FC48-ACE1-4E70-A523-0DF5E9EE9096}" type="sibTrans" cxnId="{E6ED8308-4E1C-4D33-8D18-B0311E8DDD43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38E40890-FB15-44F3-9E4B-124615B97890}">
      <dgm:prSet phldrT="[Text]"/>
      <dgm:spPr/>
      <dgm:t>
        <a:bodyPr/>
        <a:lstStyle/>
        <a:p>
          <a:pPr>
            <a:buFont typeface="Aptos" panose="020B0004020202020204" pitchFamily="34" charset="0"/>
            <a:buChar char="─"/>
          </a:pPr>
          <a:r>
            <a:rPr lang="en-US" dirty="0">
              <a:latin typeface="Segoe IU"/>
            </a:rPr>
            <a:t>Track a sample of critical procurements – *</a:t>
          </a:r>
          <a:r>
            <a:rPr lang="en-US" i="1" dirty="0">
              <a:latin typeface="Segoe IU"/>
            </a:rPr>
            <a:t>Fidelity to policy</a:t>
          </a:r>
          <a:endParaRPr lang="en-KE" i="1" dirty="0">
            <a:latin typeface="Segoe IU"/>
          </a:endParaRPr>
        </a:p>
      </dgm:t>
    </dgm:pt>
    <dgm:pt modelId="{F03AC5CA-BB4C-4C9F-8BF2-CC5544BC8198}" type="parTrans" cxnId="{AF5C5DF9-BDAC-4E8E-973E-C0F7CBB21663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1A1B18B0-4ACE-4AB5-8BFA-7B4F5F14844E}" type="sibTrans" cxnId="{AF5C5DF9-BDAC-4E8E-973E-C0F7CBB21663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40B8CD2C-9740-49CC-825B-24D895E61AAA}">
      <dgm:prSet phldrT="[Text]"/>
      <dgm:spPr/>
      <dgm:t>
        <a:bodyPr/>
        <a:lstStyle/>
        <a:p>
          <a:pPr>
            <a:buFont typeface="Aptos" panose="020B0004020202020204" pitchFamily="34" charset="0"/>
            <a:buChar char="─"/>
          </a:pPr>
          <a:r>
            <a:rPr lang="en-US" dirty="0">
              <a:latin typeface="Segoe IU"/>
            </a:rPr>
            <a:t>Review a sample of critical contracts</a:t>
          </a:r>
          <a:endParaRPr lang="en-KE" dirty="0">
            <a:latin typeface="Segoe IU"/>
          </a:endParaRPr>
        </a:p>
      </dgm:t>
    </dgm:pt>
    <dgm:pt modelId="{59B2980A-E822-4F9B-A885-07F9EF2C1CBA}" type="parTrans" cxnId="{4B2873AA-295A-49B8-BE61-0F74A79D585F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42A102D0-E60E-4F94-A4E2-1D299A8C5833}" type="sibTrans" cxnId="{4B2873AA-295A-49B8-BE61-0F74A79D585F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A04B55EE-FA79-468D-AD45-D3ED359CB261}">
      <dgm:prSet phldrT="[Text]"/>
      <dgm:spPr/>
      <dgm:t>
        <a:bodyPr/>
        <a:lstStyle/>
        <a:p>
          <a:pPr>
            <a:buFont typeface="Aptos" panose="020B0004020202020204" pitchFamily="34" charset="0"/>
            <a:buChar char="─"/>
          </a:pPr>
          <a:endParaRPr lang="en-KE" dirty="0">
            <a:latin typeface="Segoe IU"/>
          </a:endParaRPr>
        </a:p>
      </dgm:t>
    </dgm:pt>
    <dgm:pt modelId="{85C5DD8E-6CE3-42DD-9828-75CB8C812E7D}" type="parTrans" cxnId="{88BE3863-5B83-4B74-8414-0F5E6D5DA76D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6098B6E2-0ADE-4D15-A829-AD77E7239619}" type="sibTrans" cxnId="{88BE3863-5B83-4B74-8414-0F5E6D5DA76D}">
      <dgm:prSet/>
      <dgm:spPr/>
      <dgm:t>
        <a:bodyPr/>
        <a:lstStyle/>
        <a:p>
          <a:endParaRPr lang="en-KE">
            <a:latin typeface="Segoe IU"/>
          </a:endParaRPr>
        </a:p>
      </dgm:t>
    </dgm:pt>
    <dgm:pt modelId="{E10C9FFF-1A0E-43D0-9ABD-877026087E7E}" type="pres">
      <dgm:prSet presAssocID="{E63E1CFE-D823-4281-BBB4-A96FB1C62E3C}" presName="Name0" presStyleCnt="0">
        <dgm:presLayoutVars>
          <dgm:dir/>
          <dgm:animLvl val="lvl"/>
          <dgm:resizeHandles val="exact"/>
        </dgm:presLayoutVars>
      </dgm:prSet>
      <dgm:spPr/>
    </dgm:pt>
    <dgm:pt modelId="{CACCB665-84D3-4A54-AA59-EC9013D2AC89}" type="pres">
      <dgm:prSet presAssocID="{E10D772C-E2E5-48A5-B960-4DB10CB347CF}" presName="composite" presStyleCnt="0"/>
      <dgm:spPr/>
    </dgm:pt>
    <dgm:pt modelId="{51AFA90A-AC7A-4591-9826-FCB849412856}" type="pres">
      <dgm:prSet presAssocID="{E10D772C-E2E5-48A5-B960-4DB10CB347CF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6E66997C-26C7-4116-87F6-B178F2FD5DBD}" type="pres">
      <dgm:prSet presAssocID="{E10D772C-E2E5-48A5-B960-4DB10CB347CF}" presName="desTx" presStyleLbl="alignAccFollowNode1" presStyleIdx="0" presStyleCnt="5">
        <dgm:presLayoutVars>
          <dgm:bulletEnabled val="1"/>
        </dgm:presLayoutVars>
      </dgm:prSet>
      <dgm:spPr/>
    </dgm:pt>
    <dgm:pt modelId="{C9BA2F36-89E9-495B-B411-A8B38381E439}" type="pres">
      <dgm:prSet presAssocID="{E10BABDA-2503-4444-BBC4-85E052CDE915}" presName="space" presStyleCnt="0"/>
      <dgm:spPr/>
    </dgm:pt>
    <dgm:pt modelId="{F8060D17-3FA1-4CEB-B101-581B0D8A08D5}" type="pres">
      <dgm:prSet presAssocID="{BE4701DF-A8CC-43AE-A7C6-3C00B9BE34E4}" presName="composite" presStyleCnt="0"/>
      <dgm:spPr/>
    </dgm:pt>
    <dgm:pt modelId="{EEBCB498-6C0D-4E54-B0CE-F80A7733138E}" type="pres">
      <dgm:prSet presAssocID="{BE4701DF-A8CC-43AE-A7C6-3C00B9BE34E4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D30AB7A9-7E8B-4ECD-82F3-DAD103C0F0E2}" type="pres">
      <dgm:prSet presAssocID="{BE4701DF-A8CC-43AE-A7C6-3C00B9BE34E4}" presName="desTx" presStyleLbl="alignAccFollowNode1" presStyleIdx="1" presStyleCnt="5">
        <dgm:presLayoutVars>
          <dgm:bulletEnabled val="1"/>
        </dgm:presLayoutVars>
      </dgm:prSet>
      <dgm:spPr/>
    </dgm:pt>
    <dgm:pt modelId="{A2C83029-A30B-4350-97B0-19AB838E4F23}" type="pres">
      <dgm:prSet presAssocID="{F42FB764-F53D-495F-8EAA-7E2523E0016A}" presName="space" presStyleCnt="0"/>
      <dgm:spPr/>
    </dgm:pt>
    <dgm:pt modelId="{D6D47D02-1DEB-4913-9E5B-1C4316B7D203}" type="pres">
      <dgm:prSet presAssocID="{51663D70-5A99-423D-AA9F-47A0E4CE432F}" presName="composite" presStyleCnt="0"/>
      <dgm:spPr/>
    </dgm:pt>
    <dgm:pt modelId="{0386E34A-51DE-4F1D-9A8A-F7D8ABBF8D51}" type="pres">
      <dgm:prSet presAssocID="{51663D70-5A99-423D-AA9F-47A0E4CE432F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AFE9FCC2-0369-45A3-8177-9B031B59D599}" type="pres">
      <dgm:prSet presAssocID="{51663D70-5A99-423D-AA9F-47A0E4CE432F}" presName="desTx" presStyleLbl="alignAccFollowNode1" presStyleIdx="2" presStyleCnt="5">
        <dgm:presLayoutVars>
          <dgm:bulletEnabled val="1"/>
        </dgm:presLayoutVars>
      </dgm:prSet>
      <dgm:spPr/>
    </dgm:pt>
    <dgm:pt modelId="{BE41CBE6-F8C9-42D8-BBBB-BB4AE867E52D}" type="pres">
      <dgm:prSet presAssocID="{44CD81D2-1CD8-44FC-BCB4-D6EBFD0B310B}" presName="space" presStyleCnt="0"/>
      <dgm:spPr/>
    </dgm:pt>
    <dgm:pt modelId="{7B2ADBE0-3D7C-4773-917B-6B54DE56A3CC}" type="pres">
      <dgm:prSet presAssocID="{1265C5E7-F0B3-418D-AC52-81F9F8ADE88B}" presName="composite" presStyleCnt="0"/>
      <dgm:spPr/>
    </dgm:pt>
    <dgm:pt modelId="{944002CF-BA2C-483D-B856-7A0A386B7E0F}" type="pres">
      <dgm:prSet presAssocID="{1265C5E7-F0B3-418D-AC52-81F9F8ADE88B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598F59E-EEE0-46B0-9B05-7BCB61733D24}" type="pres">
      <dgm:prSet presAssocID="{1265C5E7-F0B3-418D-AC52-81F9F8ADE88B}" presName="desTx" presStyleLbl="alignAccFollowNode1" presStyleIdx="3" presStyleCnt="5">
        <dgm:presLayoutVars>
          <dgm:bulletEnabled val="1"/>
        </dgm:presLayoutVars>
      </dgm:prSet>
      <dgm:spPr/>
    </dgm:pt>
    <dgm:pt modelId="{05267870-0F98-4E9A-AC2F-A775E7985B97}" type="pres">
      <dgm:prSet presAssocID="{7EDD8F28-64EC-4BD1-9657-D611F0ACBDF5}" presName="space" presStyleCnt="0"/>
      <dgm:spPr/>
    </dgm:pt>
    <dgm:pt modelId="{5DBAA767-16E8-4CAE-BF83-6BF12A3446C4}" type="pres">
      <dgm:prSet presAssocID="{B64C50EA-9996-4D9A-8DCC-6AC353C45097}" presName="composite" presStyleCnt="0"/>
      <dgm:spPr/>
    </dgm:pt>
    <dgm:pt modelId="{AC41B37B-8C92-4F3C-BC11-B0777F74785E}" type="pres">
      <dgm:prSet presAssocID="{B64C50EA-9996-4D9A-8DCC-6AC353C45097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18DC0DBA-3520-426F-80A6-180CD7F0C1F1}" type="pres">
      <dgm:prSet presAssocID="{B64C50EA-9996-4D9A-8DCC-6AC353C45097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9C59F807-6BFA-4829-A662-36BDCEDB0D17}" type="presOf" srcId="{A4B804A9-8BBE-4CAA-92C9-55D1C32FFF35}" destId="{1598F59E-EEE0-46B0-9B05-7BCB61733D24}" srcOrd="0" destOrd="0" presId="urn:microsoft.com/office/officeart/2005/8/layout/hList1"/>
    <dgm:cxn modelId="{E6ED8308-4E1C-4D33-8D18-B0311E8DDD43}" srcId="{51663D70-5A99-423D-AA9F-47A0E4CE432F}" destId="{BD85EE53-3D04-4F39-B454-5F1B64A56168}" srcOrd="1" destOrd="0" parTransId="{E240F09B-2895-4737-9365-6BEA63E608EA}" sibTransId="{CAB1FC48-ACE1-4E70-A523-0DF5E9EE9096}"/>
    <dgm:cxn modelId="{0BFC370C-DE26-49FC-88AB-C48ADF458B82}" srcId="{E10D772C-E2E5-48A5-B960-4DB10CB347CF}" destId="{8ABC8070-6810-4318-8672-E49C0BBDAD41}" srcOrd="0" destOrd="0" parTransId="{3B3430FC-D3C2-40E4-B3E5-87E2F0896624}" sibTransId="{AB8C9F4F-AF41-47FD-BFE9-8BE0DCB5FAC0}"/>
    <dgm:cxn modelId="{1DFE1316-344A-49B9-A6AE-06BD09D3E1D4}" type="presOf" srcId="{61023C06-29AD-41AA-8F8D-10C855B09819}" destId="{D30AB7A9-7E8B-4ECD-82F3-DAD103C0F0E2}" srcOrd="0" destOrd="0" presId="urn:microsoft.com/office/officeart/2005/8/layout/hList1"/>
    <dgm:cxn modelId="{9E161D1C-0A4F-46F3-BDCE-0ED98647A69D}" srcId="{E10D772C-E2E5-48A5-B960-4DB10CB347CF}" destId="{6E338FB3-25A4-4C0E-B143-6570AAECDCCE}" srcOrd="2" destOrd="0" parTransId="{651610BA-9EDC-42AA-B364-22F8BF1C97B5}" sibTransId="{61F5ADF4-CC9C-43F8-917A-D3455BA8E8A4}"/>
    <dgm:cxn modelId="{C45E391F-0DE2-4167-8ABF-0A7233481171}" type="presOf" srcId="{311E6C42-A9DE-4A99-B0AC-0BCE37A466FD}" destId="{18DC0DBA-3520-426F-80A6-180CD7F0C1F1}" srcOrd="0" destOrd="1" presId="urn:microsoft.com/office/officeart/2005/8/layout/hList1"/>
    <dgm:cxn modelId="{F5C5182B-FAEC-411B-9910-5C722A5F4F06}" type="presOf" srcId="{BE4701DF-A8CC-43AE-A7C6-3C00B9BE34E4}" destId="{EEBCB498-6C0D-4E54-B0CE-F80A7733138E}" srcOrd="0" destOrd="0" presId="urn:microsoft.com/office/officeart/2005/8/layout/hList1"/>
    <dgm:cxn modelId="{B095652C-9C8E-46CC-983D-2AEC7EC8D60D}" srcId="{E63E1CFE-D823-4281-BBB4-A96FB1C62E3C}" destId="{51663D70-5A99-423D-AA9F-47A0E4CE432F}" srcOrd="2" destOrd="0" parTransId="{368A5680-1846-45A6-BE2E-B103F3690051}" sibTransId="{44CD81D2-1CD8-44FC-BCB4-D6EBFD0B310B}"/>
    <dgm:cxn modelId="{94F4E831-C7D4-429D-8E8B-A099A3E54A82}" type="presOf" srcId="{1B1FE43D-6CE3-482D-9A5B-4541D840126E}" destId="{18DC0DBA-3520-426F-80A6-180CD7F0C1F1}" srcOrd="0" destOrd="0" presId="urn:microsoft.com/office/officeart/2005/8/layout/hList1"/>
    <dgm:cxn modelId="{2EB11F37-8376-4F69-A98B-3C5A7BE25228}" type="presOf" srcId="{A04B55EE-FA79-468D-AD45-D3ED359CB261}" destId="{1598F59E-EEE0-46B0-9B05-7BCB61733D24}" srcOrd="0" destOrd="3" presId="urn:microsoft.com/office/officeart/2005/8/layout/hList1"/>
    <dgm:cxn modelId="{10E2A73C-7910-4233-9B03-E7C122662142}" srcId="{1265C5E7-F0B3-418D-AC52-81F9F8ADE88B}" destId="{A4B804A9-8BBE-4CAA-92C9-55D1C32FFF35}" srcOrd="0" destOrd="0" parTransId="{A8881E39-A9B2-4A6A-AFD0-29692A3E4AC6}" sibTransId="{232ACAB9-C2C2-4257-83CD-FA112E7333ED}"/>
    <dgm:cxn modelId="{DDFCC360-FB0D-427C-8513-EC7E6EF8016C}" srcId="{B64C50EA-9996-4D9A-8DCC-6AC353C45097}" destId="{6E3BAD6B-69EF-4BE6-BC5B-54CF336110EF}" srcOrd="3" destOrd="0" parTransId="{B99A2306-BFC0-4AE4-8356-42EF66F4A9C8}" sibTransId="{4DEFFE28-AE07-46F5-B2D5-F2A7776D16B5}"/>
    <dgm:cxn modelId="{943DA242-E024-4763-B8DE-25AA04D208C2}" srcId="{51663D70-5A99-423D-AA9F-47A0E4CE432F}" destId="{DDC905AC-CAF5-4E90-9873-39F9FEAB35AA}" srcOrd="0" destOrd="0" parTransId="{40792285-8FEC-47FE-AB9A-79640B193865}" sibTransId="{F8CAB77B-D2B6-4CD4-B6D8-237AB8F2584D}"/>
    <dgm:cxn modelId="{88BE3863-5B83-4B74-8414-0F5E6D5DA76D}" srcId="{1265C5E7-F0B3-418D-AC52-81F9F8ADE88B}" destId="{A04B55EE-FA79-468D-AD45-D3ED359CB261}" srcOrd="3" destOrd="0" parTransId="{85C5DD8E-6CE3-42DD-9828-75CB8C812E7D}" sibTransId="{6098B6E2-0ADE-4D15-A829-AD77E7239619}"/>
    <dgm:cxn modelId="{FDFA7C64-BC81-41DA-8640-2A4F3F76BD63}" type="presOf" srcId="{B64C50EA-9996-4D9A-8DCC-6AC353C45097}" destId="{AC41B37B-8C92-4F3C-BC11-B0777F74785E}" srcOrd="0" destOrd="0" presId="urn:microsoft.com/office/officeart/2005/8/layout/hList1"/>
    <dgm:cxn modelId="{EF6AC147-5A17-4E04-B7B2-CAF4AA747BBF}" type="presOf" srcId="{40706E56-35F1-4B4B-8BCA-DA784776FD85}" destId="{6E66997C-26C7-4116-87F6-B178F2FD5DBD}" srcOrd="0" destOrd="1" presId="urn:microsoft.com/office/officeart/2005/8/layout/hList1"/>
    <dgm:cxn modelId="{9FE1F84E-ED60-4949-94D1-E4025A2A84D0}" type="presOf" srcId="{51663D70-5A99-423D-AA9F-47A0E4CE432F}" destId="{0386E34A-51DE-4F1D-9A8A-F7D8ABBF8D51}" srcOrd="0" destOrd="0" presId="urn:microsoft.com/office/officeart/2005/8/layout/hList1"/>
    <dgm:cxn modelId="{3F1D4350-197A-494B-90F2-CE4D63860908}" type="presOf" srcId="{BD85EE53-3D04-4F39-B454-5F1B64A56168}" destId="{AFE9FCC2-0369-45A3-8177-9B031B59D599}" srcOrd="0" destOrd="1" presId="urn:microsoft.com/office/officeart/2005/8/layout/hList1"/>
    <dgm:cxn modelId="{403BF070-FC59-44B8-BBB2-44A31B0EED38}" type="presOf" srcId="{6E338FB3-25A4-4C0E-B143-6570AAECDCCE}" destId="{6E66997C-26C7-4116-87F6-B178F2FD5DBD}" srcOrd="0" destOrd="2" presId="urn:microsoft.com/office/officeart/2005/8/layout/hList1"/>
    <dgm:cxn modelId="{842CA952-6454-428C-B4F4-6F2F59AEB926}" srcId="{E63E1CFE-D823-4281-BBB4-A96FB1C62E3C}" destId="{1265C5E7-F0B3-418D-AC52-81F9F8ADE88B}" srcOrd="3" destOrd="0" parTransId="{21BF5AE0-C992-4E40-A4BA-A1A0E1360A87}" sibTransId="{7EDD8F28-64EC-4BD1-9657-D611F0ACBDF5}"/>
    <dgm:cxn modelId="{19EFE978-A6C4-476A-8FBA-8FFC01730309}" type="presOf" srcId="{1265C5E7-F0B3-418D-AC52-81F9F8ADE88B}" destId="{944002CF-BA2C-483D-B856-7A0A386B7E0F}" srcOrd="0" destOrd="0" presId="urn:microsoft.com/office/officeart/2005/8/layout/hList1"/>
    <dgm:cxn modelId="{DA3B0F59-5E51-415D-A8C3-220DF0FCBD9D}" type="presOf" srcId="{E10D772C-E2E5-48A5-B960-4DB10CB347CF}" destId="{51AFA90A-AC7A-4591-9826-FCB849412856}" srcOrd="0" destOrd="0" presId="urn:microsoft.com/office/officeart/2005/8/layout/hList1"/>
    <dgm:cxn modelId="{73AB267B-2426-424C-ABF7-B1C90A5C2427}" srcId="{E63E1CFE-D823-4281-BBB4-A96FB1C62E3C}" destId="{B64C50EA-9996-4D9A-8DCC-6AC353C45097}" srcOrd="4" destOrd="0" parTransId="{665C4FD5-39F7-4517-8EBF-CE74D20C8D85}" sibTransId="{3B743C44-BDBC-4C1F-A906-90FB52AAC2ED}"/>
    <dgm:cxn modelId="{CA4F7880-69B2-4641-9A60-0EC159102264}" srcId="{E63E1CFE-D823-4281-BBB4-A96FB1C62E3C}" destId="{BE4701DF-A8CC-43AE-A7C6-3C00B9BE34E4}" srcOrd="1" destOrd="0" parTransId="{237A5B6A-B670-41A9-99DB-2233284C05F8}" sibTransId="{F42FB764-F53D-495F-8EAA-7E2523E0016A}"/>
    <dgm:cxn modelId="{AD0C7891-B3F2-453C-9B41-BE8675309CED}" type="presOf" srcId="{6E3BAD6B-69EF-4BE6-BC5B-54CF336110EF}" destId="{18DC0DBA-3520-426F-80A6-180CD7F0C1F1}" srcOrd="0" destOrd="3" presId="urn:microsoft.com/office/officeart/2005/8/layout/hList1"/>
    <dgm:cxn modelId="{862D6393-CA4D-490C-B957-71713D87BB13}" type="presOf" srcId="{A24702CF-3467-4ADF-A95C-6990577850BA}" destId="{18DC0DBA-3520-426F-80A6-180CD7F0C1F1}" srcOrd="0" destOrd="2" presId="urn:microsoft.com/office/officeart/2005/8/layout/hList1"/>
    <dgm:cxn modelId="{9C390599-D881-4DA5-93B8-CC4EB6AA72FC}" srcId="{BE4701DF-A8CC-43AE-A7C6-3C00B9BE34E4}" destId="{61023C06-29AD-41AA-8F8D-10C855B09819}" srcOrd="0" destOrd="0" parTransId="{DAD92559-72AC-468B-A16F-672AAB1C7B29}" sibTransId="{F97C751C-D0D2-478A-97C7-403621F978AB}"/>
    <dgm:cxn modelId="{3472489A-C2DF-4F4F-82BE-DCC172470837}" type="presOf" srcId="{40B8CD2C-9740-49CC-825B-24D895E61AAA}" destId="{1598F59E-EEE0-46B0-9B05-7BCB61733D24}" srcOrd="0" destOrd="2" presId="urn:microsoft.com/office/officeart/2005/8/layout/hList1"/>
    <dgm:cxn modelId="{4B2873AA-295A-49B8-BE61-0F74A79D585F}" srcId="{1265C5E7-F0B3-418D-AC52-81F9F8ADE88B}" destId="{40B8CD2C-9740-49CC-825B-24D895E61AAA}" srcOrd="2" destOrd="0" parTransId="{59B2980A-E822-4F9B-A885-07F9EF2C1CBA}" sibTransId="{42A102D0-E60E-4F94-A4E2-1D299A8C5833}"/>
    <dgm:cxn modelId="{11D874AA-6950-4247-97D0-3EA024A8F526}" type="presOf" srcId="{E63E1CFE-D823-4281-BBB4-A96FB1C62E3C}" destId="{E10C9FFF-1A0E-43D0-9ABD-877026087E7E}" srcOrd="0" destOrd="0" presId="urn:microsoft.com/office/officeart/2005/8/layout/hList1"/>
    <dgm:cxn modelId="{FC75ABAC-8B18-4E88-81A9-37C78DE3181C}" type="presOf" srcId="{DDC905AC-CAF5-4E90-9873-39F9FEAB35AA}" destId="{AFE9FCC2-0369-45A3-8177-9B031B59D599}" srcOrd="0" destOrd="0" presId="urn:microsoft.com/office/officeart/2005/8/layout/hList1"/>
    <dgm:cxn modelId="{21F2ADB4-EB18-4F58-803F-4E8EC21F56A8}" srcId="{B64C50EA-9996-4D9A-8DCC-6AC353C45097}" destId="{1B1FE43D-6CE3-482D-9A5B-4541D840126E}" srcOrd="0" destOrd="0" parTransId="{25C872AD-16D0-44E1-8B8B-1E0F0C55FA0F}" sibTransId="{485FBA8C-945C-482A-988A-B9B7E18E385A}"/>
    <dgm:cxn modelId="{F34D23BE-3507-480D-A47E-90545292E3CA}" srcId="{B64C50EA-9996-4D9A-8DCC-6AC353C45097}" destId="{A24702CF-3467-4ADF-A95C-6990577850BA}" srcOrd="2" destOrd="0" parTransId="{D0EAA611-E3FB-4993-926E-D8BDDCA9F0CA}" sibTransId="{950AF291-FF44-4DF2-8E73-EFB1A41B5EBA}"/>
    <dgm:cxn modelId="{F37661BF-18ED-45F1-9328-54B319231FE4}" srcId="{B64C50EA-9996-4D9A-8DCC-6AC353C45097}" destId="{311E6C42-A9DE-4A99-B0AC-0BCE37A466FD}" srcOrd="1" destOrd="0" parTransId="{960B6B95-8B56-42A2-B3BA-53C324F52399}" sibTransId="{78AFE74F-6A78-49CA-9514-7A70BDD45109}"/>
    <dgm:cxn modelId="{502758C7-2FFE-4F99-99CF-5E768BAA234D}" type="presOf" srcId="{38E40890-FB15-44F3-9E4B-124615B97890}" destId="{1598F59E-EEE0-46B0-9B05-7BCB61733D24}" srcOrd="0" destOrd="1" presId="urn:microsoft.com/office/officeart/2005/8/layout/hList1"/>
    <dgm:cxn modelId="{1E1261F0-ADE0-4813-A5E7-CBCE1D552038}" type="presOf" srcId="{8ABC8070-6810-4318-8672-E49C0BBDAD41}" destId="{6E66997C-26C7-4116-87F6-B178F2FD5DBD}" srcOrd="0" destOrd="0" presId="urn:microsoft.com/office/officeart/2005/8/layout/hList1"/>
    <dgm:cxn modelId="{E2AFE4F0-92AC-4ECC-9074-A66D90C6BDAB}" srcId="{E10D772C-E2E5-48A5-B960-4DB10CB347CF}" destId="{40706E56-35F1-4B4B-8BCA-DA784776FD85}" srcOrd="1" destOrd="0" parTransId="{09053477-4FBA-475B-8646-FBB2A9C7CBA0}" sibTransId="{9957D9F1-E5FE-432D-9398-C302F4FD8197}"/>
    <dgm:cxn modelId="{AF5C5DF9-BDAC-4E8E-973E-C0F7CBB21663}" srcId="{1265C5E7-F0B3-418D-AC52-81F9F8ADE88B}" destId="{38E40890-FB15-44F3-9E4B-124615B97890}" srcOrd="1" destOrd="0" parTransId="{F03AC5CA-BB4C-4C9F-8BF2-CC5544BC8198}" sibTransId="{1A1B18B0-4ACE-4AB5-8BFA-7B4F5F14844E}"/>
    <dgm:cxn modelId="{8B8984FA-AA25-46AF-92BB-EE7BBAB48D16}" srcId="{E63E1CFE-D823-4281-BBB4-A96FB1C62E3C}" destId="{E10D772C-E2E5-48A5-B960-4DB10CB347CF}" srcOrd="0" destOrd="0" parTransId="{7AF57388-BF66-44D5-BF89-91DFE56D6E91}" sibTransId="{E10BABDA-2503-4444-BBC4-85E052CDE915}"/>
    <dgm:cxn modelId="{E13AD22E-5CEB-4FE0-91BE-6F633F2F29ED}" type="presParOf" srcId="{E10C9FFF-1A0E-43D0-9ABD-877026087E7E}" destId="{CACCB665-84D3-4A54-AA59-EC9013D2AC89}" srcOrd="0" destOrd="0" presId="urn:microsoft.com/office/officeart/2005/8/layout/hList1"/>
    <dgm:cxn modelId="{78A3F48C-E953-4E9C-BE42-C7BD292D93BD}" type="presParOf" srcId="{CACCB665-84D3-4A54-AA59-EC9013D2AC89}" destId="{51AFA90A-AC7A-4591-9826-FCB849412856}" srcOrd="0" destOrd="0" presId="urn:microsoft.com/office/officeart/2005/8/layout/hList1"/>
    <dgm:cxn modelId="{EFAA808B-53E0-431E-8295-A061BF9EC841}" type="presParOf" srcId="{CACCB665-84D3-4A54-AA59-EC9013D2AC89}" destId="{6E66997C-26C7-4116-87F6-B178F2FD5DBD}" srcOrd="1" destOrd="0" presId="urn:microsoft.com/office/officeart/2005/8/layout/hList1"/>
    <dgm:cxn modelId="{E7D996CE-617B-4F65-A982-D51E20E7BE47}" type="presParOf" srcId="{E10C9FFF-1A0E-43D0-9ABD-877026087E7E}" destId="{C9BA2F36-89E9-495B-B411-A8B38381E439}" srcOrd="1" destOrd="0" presId="urn:microsoft.com/office/officeart/2005/8/layout/hList1"/>
    <dgm:cxn modelId="{35618AEB-695A-49E1-9F7A-BEE048FC2603}" type="presParOf" srcId="{E10C9FFF-1A0E-43D0-9ABD-877026087E7E}" destId="{F8060D17-3FA1-4CEB-B101-581B0D8A08D5}" srcOrd="2" destOrd="0" presId="urn:microsoft.com/office/officeart/2005/8/layout/hList1"/>
    <dgm:cxn modelId="{39D448A4-763C-4CDA-A821-1A3D83528C91}" type="presParOf" srcId="{F8060D17-3FA1-4CEB-B101-581B0D8A08D5}" destId="{EEBCB498-6C0D-4E54-B0CE-F80A7733138E}" srcOrd="0" destOrd="0" presId="urn:microsoft.com/office/officeart/2005/8/layout/hList1"/>
    <dgm:cxn modelId="{A19D9EDF-CEEF-4B61-BA02-6AF759C360C7}" type="presParOf" srcId="{F8060D17-3FA1-4CEB-B101-581B0D8A08D5}" destId="{D30AB7A9-7E8B-4ECD-82F3-DAD103C0F0E2}" srcOrd="1" destOrd="0" presId="urn:microsoft.com/office/officeart/2005/8/layout/hList1"/>
    <dgm:cxn modelId="{6F960B9A-9B2F-48B2-9802-249CB840F8FC}" type="presParOf" srcId="{E10C9FFF-1A0E-43D0-9ABD-877026087E7E}" destId="{A2C83029-A30B-4350-97B0-19AB838E4F23}" srcOrd="3" destOrd="0" presId="urn:microsoft.com/office/officeart/2005/8/layout/hList1"/>
    <dgm:cxn modelId="{5F32AA51-1CF5-47FE-8DFE-DE3FFF47DDBB}" type="presParOf" srcId="{E10C9FFF-1A0E-43D0-9ABD-877026087E7E}" destId="{D6D47D02-1DEB-4913-9E5B-1C4316B7D203}" srcOrd="4" destOrd="0" presId="urn:microsoft.com/office/officeart/2005/8/layout/hList1"/>
    <dgm:cxn modelId="{35BCF968-452D-4787-88DA-0F8B9D4B72D0}" type="presParOf" srcId="{D6D47D02-1DEB-4913-9E5B-1C4316B7D203}" destId="{0386E34A-51DE-4F1D-9A8A-F7D8ABBF8D51}" srcOrd="0" destOrd="0" presId="urn:microsoft.com/office/officeart/2005/8/layout/hList1"/>
    <dgm:cxn modelId="{DC706E54-C0F9-400D-ABEB-E34DE41C52C0}" type="presParOf" srcId="{D6D47D02-1DEB-4913-9E5B-1C4316B7D203}" destId="{AFE9FCC2-0369-45A3-8177-9B031B59D599}" srcOrd="1" destOrd="0" presId="urn:microsoft.com/office/officeart/2005/8/layout/hList1"/>
    <dgm:cxn modelId="{EE07AF6F-BA46-4091-93E0-47E4DE7E2375}" type="presParOf" srcId="{E10C9FFF-1A0E-43D0-9ABD-877026087E7E}" destId="{BE41CBE6-F8C9-42D8-BBBB-BB4AE867E52D}" srcOrd="5" destOrd="0" presId="urn:microsoft.com/office/officeart/2005/8/layout/hList1"/>
    <dgm:cxn modelId="{DEF5EF9A-F2DA-4678-A97A-095A7351B15D}" type="presParOf" srcId="{E10C9FFF-1A0E-43D0-9ABD-877026087E7E}" destId="{7B2ADBE0-3D7C-4773-917B-6B54DE56A3CC}" srcOrd="6" destOrd="0" presId="urn:microsoft.com/office/officeart/2005/8/layout/hList1"/>
    <dgm:cxn modelId="{0104B1BA-7714-4AD6-B118-A44E45B8ED0F}" type="presParOf" srcId="{7B2ADBE0-3D7C-4773-917B-6B54DE56A3CC}" destId="{944002CF-BA2C-483D-B856-7A0A386B7E0F}" srcOrd="0" destOrd="0" presId="urn:microsoft.com/office/officeart/2005/8/layout/hList1"/>
    <dgm:cxn modelId="{3E4EAF40-182B-4AB0-90DE-4C61B99B2A4F}" type="presParOf" srcId="{7B2ADBE0-3D7C-4773-917B-6B54DE56A3CC}" destId="{1598F59E-EEE0-46B0-9B05-7BCB61733D24}" srcOrd="1" destOrd="0" presId="urn:microsoft.com/office/officeart/2005/8/layout/hList1"/>
    <dgm:cxn modelId="{89AB5220-03D8-4945-9FE3-664CC72D8C34}" type="presParOf" srcId="{E10C9FFF-1A0E-43D0-9ABD-877026087E7E}" destId="{05267870-0F98-4E9A-AC2F-A775E7985B97}" srcOrd="7" destOrd="0" presId="urn:microsoft.com/office/officeart/2005/8/layout/hList1"/>
    <dgm:cxn modelId="{FFFBAA5D-DA18-4CCA-A7A1-C619AAE4F195}" type="presParOf" srcId="{E10C9FFF-1A0E-43D0-9ABD-877026087E7E}" destId="{5DBAA767-16E8-4CAE-BF83-6BF12A3446C4}" srcOrd="8" destOrd="0" presId="urn:microsoft.com/office/officeart/2005/8/layout/hList1"/>
    <dgm:cxn modelId="{3DD7326C-D65C-4A9E-AF1D-78E6BB7C5426}" type="presParOf" srcId="{5DBAA767-16E8-4CAE-BF83-6BF12A3446C4}" destId="{AC41B37B-8C92-4F3C-BC11-B0777F74785E}" srcOrd="0" destOrd="0" presId="urn:microsoft.com/office/officeart/2005/8/layout/hList1"/>
    <dgm:cxn modelId="{CF778FB8-07F4-431E-AA7B-7BAE32B65C50}" type="presParOf" srcId="{5DBAA767-16E8-4CAE-BF83-6BF12A3446C4}" destId="{18DC0DBA-3520-426F-80A6-180CD7F0C1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5340E80-A272-46E0-88AA-146E04BE3333}" type="doc">
      <dgm:prSet loTypeId="urn:microsoft.com/office/officeart/2005/8/layout/cycle8" loCatId="cycle" qsTypeId="urn:microsoft.com/office/officeart/2005/8/quickstyle/simple3" qsCatId="simple" csTypeId="urn:microsoft.com/office/officeart/2005/8/colors/accent2_2" csCatId="accent2" phldr="1"/>
      <dgm:spPr/>
    </dgm:pt>
    <dgm:pt modelId="{B7B34264-2F6B-4200-B8EC-FF1CCCC88071}">
      <dgm:prSet phldrT="[Text]"/>
      <dgm:spPr/>
      <dgm:t>
        <a:bodyPr/>
        <a:lstStyle/>
        <a:p>
          <a:r>
            <a:rPr lang="en-US" dirty="0">
              <a:latin typeface="Segoe IU"/>
            </a:rPr>
            <a:t>Stakeholder Mapping and Engagement</a:t>
          </a:r>
        </a:p>
      </dgm:t>
    </dgm:pt>
    <dgm:pt modelId="{58B025F6-96AA-40F1-B0EE-84FD8D2FE958}" type="parTrans" cxnId="{171B8281-42D0-407F-862A-52E94BEBCF91}">
      <dgm:prSet/>
      <dgm:spPr/>
      <dgm:t>
        <a:bodyPr/>
        <a:lstStyle/>
        <a:p>
          <a:endParaRPr lang="en-US">
            <a:latin typeface="Segoe IU"/>
          </a:endParaRPr>
        </a:p>
      </dgm:t>
    </dgm:pt>
    <dgm:pt modelId="{8131CE80-8A28-4EE0-9138-B0AEE96570BA}" type="sibTrans" cxnId="{171B8281-42D0-407F-862A-52E94BEBCF91}">
      <dgm:prSet/>
      <dgm:spPr/>
      <dgm:t>
        <a:bodyPr/>
        <a:lstStyle/>
        <a:p>
          <a:endParaRPr lang="en-US">
            <a:latin typeface="Segoe IU"/>
          </a:endParaRPr>
        </a:p>
      </dgm:t>
    </dgm:pt>
    <dgm:pt modelId="{B5131D7F-10EF-4B89-8AF8-88CA9339023B}">
      <dgm:prSet phldrT="[Text]"/>
      <dgm:spPr/>
      <dgm:t>
        <a:bodyPr/>
        <a:lstStyle/>
        <a:p>
          <a:r>
            <a:rPr lang="en-US" dirty="0">
              <a:latin typeface="Segoe IU"/>
            </a:rPr>
            <a:t>Secondary Document Review</a:t>
          </a:r>
        </a:p>
      </dgm:t>
    </dgm:pt>
    <dgm:pt modelId="{53ED85B3-4C7B-4610-A344-83DCF6F9A031}" type="parTrans" cxnId="{CBB68CA4-D29F-4386-891C-4FE31F016F53}">
      <dgm:prSet/>
      <dgm:spPr/>
      <dgm:t>
        <a:bodyPr/>
        <a:lstStyle/>
        <a:p>
          <a:endParaRPr lang="en-US">
            <a:latin typeface="Segoe IU"/>
          </a:endParaRPr>
        </a:p>
      </dgm:t>
    </dgm:pt>
    <dgm:pt modelId="{1CC7566E-8E6B-451E-B00F-CCB89A2A021C}" type="sibTrans" cxnId="{CBB68CA4-D29F-4386-891C-4FE31F016F53}">
      <dgm:prSet/>
      <dgm:spPr/>
      <dgm:t>
        <a:bodyPr/>
        <a:lstStyle/>
        <a:p>
          <a:endParaRPr lang="en-US">
            <a:latin typeface="Segoe IU"/>
          </a:endParaRPr>
        </a:p>
      </dgm:t>
    </dgm:pt>
    <dgm:pt modelId="{B1746686-7528-476F-8A1E-19B8EC8C9159}">
      <dgm:prSet phldrT="[Text]"/>
      <dgm:spPr/>
      <dgm:t>
        <a:bodyPr/>
        <a:lstStyle/>
        <a:p>
          <a:r>
            <a:rPr lang="en-US" dirty="0">
              <a:latin typeface="Segoe IU"/>
            </a:rPr>
            <a:t>Field Visits, Data Collection &amp; Analysis</a:t>
          </a:r>
        </a:p>
      </dgm:t>
    </dgm:pt>
    <dgm:pt modelId="{54899717-6E93-4EF2-BADA-5541C7727B1D}" type="parTrans" cxnId="{F7AA54E2-49FC-47A5-A7C4-02399A4798FE}">
      <dgm:prSet/>
      <dgm:spPr/>
      <dgm:t>
        <a:bodyPr/>
        <a:lstStyle/>
        <a:p>
          <a:endParaRPr lang="en-US">
            <a:latin typeface="Segoe IU"/>
          </a:endParaRPr>
        </a:p>
      </dgm:t>
    </dgm:pt>
    <dgm:pt modelId="{F15C2FFB-A776-41B2-ADFF-43052F216F5B}" type="sibTrans" cxnId="{F7AA54E2-49FC-47A5-A7C4-02399A4798FE}">
      <dgm:prSet/>
      <dgm:spPr/>
      <dgm:t>
        <a:bodyPr/>
        <a:lstStyle/>
        <a:p>
          <a:endParaRPr lang="en-US">
            <a:latin typeface="Segoe IU"/>
          </a:endParaRPr>
        </a:p>
      </dgm:t>
    </dgm:pt>
    <dgm:pt modelId="{89231CE6-3751-4611-B4FE-3954968C7196}">
      <dgm:prSet/>
      <dgm:spPr/>
      <dgm:t>
        <a:bodyPr/>
        <a:lstStyle/>
        <a:p>
          <a:r>
            <a:rPr lang="en-US" dirty="0">
              <a:latin typeface="Segoe IU"/>
            </a:rPr>
            <a:t>Dissemination of Findings</a:t>
          </a:r>
        </a:p>
      </dgm:t>
    </dgm:pt>
    <dgm:pt modelId="{8AC4E963-36DA-4C5A-9392-4DFC02DDF7D0}" type="parTrans" cxnId="{AE71718E-3066-4131-AFC0-BBE8883211EB}">
      <dgm:prSet/>
      <dgm:spPr/>
      <dgm:t>
        <a:bodyPr/>
        <a:lstStyle/>
        <a:p>
          <a:endParaRPr lang="en-US">
            <a:latin typeface="Segoe IU"/>
          </a:endParaRPr>
        </a:p>
      </dgm:t>
    </dgm:pt>
    <dgm:pt modelId="{7289D7F1-0421-4EAE-8D03-DAD660BA1529}" type="sibTrans" cxnId="{AE71718E-3066-4131-AFC0-BBE8883211EB}">
      <dgm:prSet/>
      <dgm:spPr/>
      <dgm:t>
        <a:bodyPr/>
        <a:lstStyle/>
        <a:p>
          <a:endParaRPr lang="en-US">
            <a:latin typeface="Segoe IU"/>
          </a:endParaRPr>
        </a:p>
      </dgm:t>
    </dgm:pt>
    <dgm:pt modelId="{EAF601E1-E58D-4194-84D2-79281AEDA8E4}" type="pres">
      <dgm:prSet presAssocID="{95340E80-A272-46E0-88AA-146E04BE3333}" presName="compositeShape" presStyleCnt="0">
        <dgm:presLayoutVars>
          <dgm:chMax val="7"/>
          <dgm:dir/>
          <dgm:resizeHandles val="exact"/>
        </dgm:presLayoutVars>
      </dgm:prSet>
      <dgm:spPr/>
    </dgm:pt>
    <dgm:pt modelId="{F8489F51-4C0C-4C97-9282-090359260801}" type="pres">
      <dgm:prSet presAssocID="{95340E80-A272-46E0-88AA-146E04BE3333}" presName="wedge1" presStyleLbl="node1" presStyleIdx="0" presStyleCnt="4"/>
      <dgm:spPr/>
    </dgm:pt>
    <dgm:pt modelId="{B24CB179-1AD3-4DE0-B2CE-9D0335DD7354}" type="pres">
      <dgm:prSet presAssocID="{95340E80-A272-46E0-88AA-146E04BE3333}" presName="dummy1a" presStyleCnt="0"/>
      <dgm:spPr/>
    </dgm:pt>
    <dgm:pt modelId="{77A81F0E-2022-48A2-A93D-7583EC767C3E}" type="pres">
      <dgm:prSet presAssocID="{95340E80-A272-46E0-88AA-146E04BE3333}" presName="dummy1b" presStyleCnt="0"/>
      <dgm:spPr/>
    </dgm:pt>
    <dgm:pt modelId="{B7730351-2502-46D9-95D7-FD494860B058}" type="pres">
      <dgm:prSet presAssocID="{95340E80-A272-46E0-88AA-146E04BE3333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094507A-7672-45E0-B4AE-C3D050F15323}" type="pres">
      <dgm:prSet presAssocID="{95340E80-A272-46E0-88AA-146E04BE3333}" presName="wedge2" presStyleLbl="node1" presStyleIdx="1" presStyleCnt="4"/>
      <dgm:spPr/>
    </dgm:pt>
    <dgm:pt modelId="{5DFB55D0-0C7E-4C69-9A2F-C6FCF5A2D45B}" type="pres">
      <dgm:prSet presAssocID="{95340E80-A272-46E0-88AA-146E04BE3333}" presName="dummy2a" presStyleCnt="0"/>
      <dgm:spPr/>
    </dgm:pt>
    <dgm:pt modelId="{8BF87F88-BD8C-471E-9D24-EFCC3725AADE}" type="pres">
      <dgm:prSet presAssocID="{95340E80-A272-46E0-88AA-146E04BE3333}" presName="dummy2b" presStyleCnt="0"/>
      <dgm:spPr/>
    </dgm:pt>
    <dgm:pt modelId="{8C014107-CA39-4BF7-953A-FBC47DA366F1}" type="pres">
      <dgm:prSet presAssocID="{95340E80-A272-46E0-88AA-146E04BE3333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DAD98CE-6740-4413-AFC5-25CA8595769B}" type="pres">
      <dgm:prSet presAssocID="{95340E80-A272-46E0-88AA-146E04BE3333}" presName="wedge3" presStyleLbl="node1" presStyleIdx="2" presStyleCnt="4"/>
      <dgm:spPr/>
    </dgm:pt>
    <dgm:pt modelId="{679EC58B-26E5-42FD-BFC7-F063105A6C75}" type="pres">
      <dgm:prSet presAssocID="{95340E80-A272-46E0-88AA-146E04BE3333}" presName="dummy3a" presStyleCnt="0"/>
      <dgm:spPr/>
    </dgm:pt>
    <dgm:pt modelId="{4249892C-3BEC-447C-A8AB-453E187FD76F}" type="pres">
      <dgm:prSet presAssocID="{95340E80-A272-46E0-88AA-146E04BE3333}" presName="dummy3b" presStyleCnt="0"/>
      <dgm:spPr/>
    </dgm:pt>
    <dgm:pt modelId="{DD271E05-10FD-44CE-A8D8-705ECCAAAD79}" type="pres">
      <dgm:prSet presAssocID="{95340E80-A272-46E0-88AA-146E04BE3333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66B9A72-F1E2-4C6C-B3B3-A13CD141FA47}" type="pres">
      <dgm:prSet presAssocID="{95340E80-A272-46E0-88AA-146E04BE3333}" presName="wedge4" presStyleLbl="node1" presStyleIdx="3" presStyleCnt="4"/>
      <dgm:spPr/>
    </dgm:pt>
    <dgm:pt modelId="{71FC6BE3-BF87-4886-84C5-D73E9F01D45A}" type="pres">
      <dgm:prSet presAssocID="{95340E80-A272-46E0-88AA-146E04BE3333}" presName="dummy4a" presStyleCnt="0"/>
      <dgm:spPr/>
    </dgm:pt>
    <dgm:pt modelId="{01E630CB-343F-43D0-85EE-F2AF082FDD8A}" type="pres">
      <dgm:prSet presAssocID="{95340E80-A272-46E0-88AA-146E04BE3333}" presName="dummy4b" presStyleCnt="0"/>
      <dgm:spPr/>
    </dgm:pt>
    <dgm:pt modelId="{43CA6AE8-8A5C-476B-9409-03888B0C6E32}" type="pres">
      <dgm:prSet presAssocID="{95340E80-A272-46E0-88AA-146E04BE3333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700812C3-E606-4117-A1E6-EECC7D3D0396}" type="pres">
      <dgm:prSet presAssocID="{8131CE80-8A28-4EE0-9138-B0AEE96570BA}" presName="arrowWedge1" presStyleLbl="fgSibTrans2D1" presStyleIdx="0" presStyleCnt="4"/>
      <dgm:spPr/>
    </dgm:pt>
    <dgm:pt modelId="{5E8F3149-94DC-41A1-AE76-13562126D3FC}" type="pres">
      <dgm:prSet presAssocID="{1CC7566E-8E6B-451E-B00F-CCB89A2A021C}" presName="arrowWedge2" presStyleLbl="fgSibTrans2D1" presStyleIdx="1" presStyleCnt="4"/>
      <dgm:spPr/>
    </dgm:pt>
    <dgm:pt modelId="{17D02D01-5157-47C1-B2CC-E0E8AB6F0595}" type="pres">
      <dgm:prSet presAssocID="{F15C2FFB-A776-41B2-ADFF-43052F216F5B}" presName="arrowWedge3" presStyleLbl="fgSibTrans2D1" presStyleIdx="2" presStyleCnt="4"/>
      <dgm:spPr/>
    </dgm:pt>
    <dgm:pt modelId="{FA49BC20-020A-4891-9D11-209530616822}" type="pres">
      <dgm:prSet presAssocID="{7289D7F1-0421-4EAE-8D03-DAD660BA1529}" presName="arrowWedge4" presStyleLbl="fgSibTrans2D1" presStyleIdx="3" presStyleCnt="4"/>
      <dgm:spPr/>
    </dgm:pt>
  </dgm:ptLst>
  <dgm:cxnLst>
    <dgm:cxn modelId="{0C04F735-0195-4517-9F0A-4B3546C67C76}" type="presOf" srcId="{B7B34264-2F6B-4200-B8EC-FF1CCCC88071}" destId="{B7730351-2502-46D9-95D7-FD494860B058}" srcOrd="1" destOrd="0" presId="urn:microsoft.com/office/officeart/2005/8/layout/cycle8"/>
    <dgm:cxn modelId="{F118A157-EA8C-46BB-A5B7-C98969F7FA46}" type="presOf" srcId="{B1746686-7528-476F-8A1E-19B8EC8C9159}" destId="{6DAD98CE-6740-4413-AFC5-25CA8595769B}" srcOrd="0" destOrd="0" presId="urn:microsoft.com/office/officeart/2005/8/layout/cycle8"/>
    <dgm:cxn modelId="{171B8281-42D0-407F-862A-52E94BEBCF91}" srcId="{95340E80-A272-46E0-88AA-146E04BE3333}" destId="{B7B34264-2F6B-4200-B8EC-FF1CCCC88071}" srcOrd="0" destOrd="0" parTransId="{58B025F6-96AA-40F1-B0EE-84FD8D2FE958}" sibTransId="{8131CE80-8A28-4EE0-9138-B0AEE96570BA}"/>
    <dgm:cxn modelId="{AE71718E-3066-4131-AFC0-BBE8883211EB}" srcId="{95340E80-A272-46E0-88AA-146E04BE3333}" destId="{89231CE6-3751-4611-B4FE-3954968C7196}" srcOrd="3" destOrd="0" parTransId="{8AC4E963-36DA-4C5A-9392-4DFC02DDF7D0}" sibTransId="{7289D7F1-0421-4EAE-8D03-DAD660BA1529}"/>
    <dgm:cxn modelId="{EFEDAA8F-D7F9-436C-912E-68A0AFFF4B32}" type="presOf" srcId="{89231CE6-3751-4611-B4FE-3954968C7196}" destId="{43CA6AE8-8A5C-476B-9409-03888B0C6E32}" srcOrd="1" destOrd="0" presId="urn:microsoft.com/office/officeart/2005/8/layout/cycle8"/>
    <dgm:cxn modelId="{CBB68CA4-D29F-4386-891C-4FE31F016F53}" srcId="{95340E80-A272-46E0-88AA-146E04BE3333}" destId="{B5131D7F-10EF-4B89-8AF8-88CA9339023B}" srcOrd="1" destOrd="0" parTransId="{53ED85B3-4C7B-4610-A344-83DCF6F9A031}" sibTransId="{1CC7566E-8E6B-451E-B00F-CCB89A2A021C}"/>
    <dgm:cxn modelId="{837C3DAA-A9E3-48C1-A507-728312AD0BD3}" type="presOf" srcId="{B5131D7F-10EF-4B89-8AF8-88CA9339023B}" destId="{F094507A-7672-45E0-B4AE-C3D050F15323}" srcOrd="0" destOrd="0" presId="urn:microsoft.com/office/officeart/2005/8/layout/cycle8"/>
    <dgm:cxn modelId="{640C3BC1-D4E0-42DC-AB24-D5AF0611C6A8}" type="presOf" srcId="{89231CE6-3751-4611-B4FE-3954968C7196}" destId="{666B9A72-F1E2-4C6C-B3B3-A13CD141FA47}" srcOrd="0" destOrd="0" presId="urn:microsoft.com/office/officeart/2005/8/layout/cycle8"/>
    <dgm:cxn modelId="{A3374FD2-8175-43F1-9CB3-AC3484FB3FDA}" type="presOf" srcId="{95340E80-A272-46E0-88AA-146E04BE3333}" destId="{EAF601E1-E58D-4194-84D2-79281AEDA8E4}" srcOrd="0" destOrd="0" presId="urn:microsoft.com/office/officeart/2005/8/layout/cycle8"/>
    <dgm:cxn modelId="{4A4284DA-BD8F-41EB-899F-66CF1ACFE91E}" type="presOf" srcId="{B1746686-7528-476F-8A1E-19B8EC8C9159}" destId="{DD271E05-10FD-44CE-A8D8-705ECCAAAD79}" srcOrd="1" destOrd="0" presId="urn:microsoft.com/office/officeart/2005/8/layout/cycle8"/>
    <dgm:cxn modelId="{5F7A1EDD-76BB-4B5E-B36A-009C2DBEC387}" type="presOf" srcId="{B7B34264-2F6B-4200-B8EC-FF1CCCC88071}" destId="{F8489F51-4C0C-4C97-9282-090359260801}" srcOrd="0" destOrd="0" presId="urn:microsoft.com/office/officeart/2005/8/layout/cycle8"/>
    <dgm:cxn modelId="{F7AA54E2-49FC-47A5-A7C4-02399A4798FE}" srcId="{95340E80-A272-46E0-88AA-146E04BE3333}" destId="{B1746686-7528-476F-8A1E-19B8EC8C9159}" srcOrd="2" destOrd="0" parTransId="{54899717-6E93-4EF2-BADA-5541C7727B1D}" sibTransId="{F15C2FFB-A776-41B2-ADFF-43052F216F5B}"/>
    <dgm:cxn modelId="{FCD242ED-DB4B-4B90-9CE3-A0C7A0F11EF5}" type="presOf" srcId="{B5131D7F-10EF-4B89-8AF8-88CA9339023B}" destId="{8C014107-CA39-4BF7-953A-FBC47DA366F1}" srcOrd="1" destOrd="0" presId="urn:microsoft.com/office/officeart/2005/8/layout/cycle8"/>
    <dgm:cxn modelId="{56849433-801D-46BB-ADA2-0130C038F1E6}" type="presParOf" srcId="{EAF601E1-E58D-4194-84D2-79281AEDA8E4}" destId="{F8489F51-4C0C-4C97-9282-090359260801}" srcOrd="0" destOrd="0" presId="urn:microsoft.com/office/officeart/2005/8/layout/cycle8"/>
    <dgm:cxn modelId="{2370FD29-5324-46EE-B1F1-D99F27FC7BE6}" type="presParOf" srcId="{EAF601E1-E58D-4194-84D2-79281AEDA8E4}" destId="{B24CB179-1AD3-4DE0-B2CE-9D0335DD7354}" srcOrd="1" destOrd="0" presId="urn:microsoft.com/office/officeart/2005/8/layout/cycle8"/>
    <dgm:cxn modelId="{1159A50A-0974-4E01-AA7D-034C1973129C}" type="presParOf" srcId="{EAF601E1-E58D-4194-84D2-79281AEDA8E4}" destId="{77A81F0E-2022-48A2-A93D-7583EC767C3E}" srcOrd="2" destOrd="0" presId="urn:microsoft.com/office/officeart/2005/8/layout/cycle8"/>
    <dgm:cxn modelId="{891B60E3-1892-45E6-8ECA-58F5C877FC2F}" type="presParOf" srcId="{EAF601E1-E58D-4194-84D2-79281AEDA8E4}" destId="{B7730351-2502-46D9-95D7-FD494860B058}" srcOrd="3" destOrd="0" presId="urn:microsoft.com/office/officeart/2005/8/layout/cycle8"/>
    <dgm:cxn modelId="{DAB47E7C-BF5F-4FB9-B5A8-4B6E889DE930}" type="presParOf" srcId="{EAF601E1-E58D-4194-84D2-79281AEDA8E4}" destId="{F094507A-7672-45E0-B4AE-C3D050F15323}" srcOrd="4" destOrd="0" presId="urn:microsoft.com/office/officeart/2005/8/layout/cycle8"/>
    <dgm:cxn modelId="{14F6185A-5466-4F3D-858B-9AB27EBC5E89}" type="presParOf" srcId="{EAF601E1-E58D-4194-84D2-79281AEDA8E4}" destId="{5DFB55D0-0C7E-4C69-9A2F-C6FCF5A2D45B}" srcOrd="5" destOrd="0" presId="urn:microsoft.com/office/officeart/2005/8/layout/cycle8"/>
    <dgm:cxn modelId="{71571354-2A84-4B05-A4AE-0B9293239BE6}" type="presParOf" srcId="{EAF601E1-E58D-4194-84D2-79281AEDA8E4}" destId="{8BF87F88-BD8C-471E-9D24-EFCC3725AADE}" srcOrd="6" destOrd="0" presId="urn:microsoft.com/office/officeart/2005/8/layout/cycle8"/>
    <dgm:cxn modelId="{B6C5DEAA-815B-423B-854B-E0AC4E0DE591}" type="presParOf" srcId="{EAF601E1-E58D-4194-84D2-79281AEDA8E4}" destId="{8C014107-CA39-4BF7-953A-FBC47DA366F1}" srcOrd="7" destOrd="0" presId="urn:microsoft.com/office/officeart/2005/8/layout/cycle8"/>
    <dgm:cxn modelId="{C1A05363-B9EE-4588-8552-413AC9DFF043}" type="presParOf" srcId="{EAF601E1-E58D-4194-84D2-79281AEDA8E4}" destId="{6DAD98CE-6740-4413-AFC5-25CA8595769B}" srcOrd="8" destOrd="0" presId="urn:microsoft.com/office/officeart/2005/8/layout/cycle8"/>
    <dgm:cxn modelId="{FFF35515-4193-4C1F-BB73-77F080A0693D}" type="presParOf" srcId="{EAF601E1-E58D-4194-84D2-79281AEDA8E4}" destId="{679EC58B-26E5-42FD-BFC7-F063105A6C75}" srcOrd="9" destOrd="0" presId="urn:microsoft.com/office/officeart/2005/8/layout/cycle8"/>
    <dgm:cxn modelId="{5C090FC4-09C8-449C-B700-1DD426CACA12}" type="presParOf" srcId="{EAF601E1-E58D-4194-84D2-79281AEDA8E4}" destId="{4249892C-3BEC-447C-A8AB-453E187FD76F}" srcOrd="10" destOrd="0" presId="urn:microsoft.com/office/officeart/2005/8/layout/cycle8"/>
    <dgm:cxn modelId="{DBE3579B-3E9A-4178-AC51-74BE946A0AF1}" type="presParOf" srcId="{EAF601E1-E58D-4194-84D2-79281AEDA8E4}" destId="{DD271E05-10FD-44CE-A8D8-705ECCAAAD79}" srcOrd="11" destOrd="0" presId="urn:microsoft.com/office/officeart/2005/8/layout/cycle8"/>
    <dgm:cxn modelId="{9570225A-E79E-4558-B2E0-467985FEC7E9}" type="presParOf" srcId="{EAF601E1-E58D-4194-84D2-79281AEDA8E4}" destId="{666B9A72-F1E2-4C6C-B3B3-A13CD141FA47}" srcOrd="12" destOrd="0" presId="urn:microsoft.com/office/officeart/2005/8/layout/cycle8"/>
    <dgm:cxn modelId="{E2777015-427B-499E-BDFD-6A10331CBB53}" type="presParOf" srcId="{EAF601E1-E58D-4194-84D2-79281AEDA8E4}" destId="{71FC6BE3-BF87-4886-84C5-D73E9F01D45A}" srcOrd="13" destOrd="0" presId="urn:microsoft.com/office/officeart/2005/8/layout/cycle8"/>
    <dgm:cxn modelId="{714409E9-C9E7-4C04-87C2-916FD87291B7}" type="presParOf" srcId="{EAF601E1-E58D-4194-84D2-79281AEDA8E4}" destId="{01E630CB-343F-43D0-85EE-F2AF082FDD8A}" srcOrd="14" destOrd="0" presId="urn:microsoft.com/office/officeart/2005/8/layout/cycle8"/>
    <dgm:cxn modelId="{15D431B9-46EA-45AC-8A38-427F2CBF7AC5}" type="presParOf" srcId="{EAF601E1-E58D-4194-84D2-79281AEDA8E4}" destId="{43CA6AE8-8A5C-476B-9409-03888B0C6E32}" srcOrd="15" destOrd="0" presId="urn:microsoft.com/office/officeart/2005/8/layout/cycle8"/>
    <dgm:cxn modelId="{376728E3-C6E7-46C3-8895-55D8607FB4F0}" type="presParOf" srcId="{EAF601E1-E58D-4194-84D2-79281AEDA8E4}" destId="{700812C3-E606-4117-A1E6-EECC7D3D0396}" srcOrd="16" destOrd="0" presId="urn:microsoft.com/office/officeart/2005/8/layout/cycle8"/>
    <dgm:cxn modelId="{36B6093E-C010-44D1-BBC6-09481347CD72}" type="presParOf" srcId="{EAF601E1-E58D-4194-84D2-79281AEDA8E4}" destId="{5E8F3149-94DC-41A1-AE76-13562126D3FC}" srcOrd="17" destOrd="0" presId="urn:microsoft.com/office/officeart/2005/8/layout/cycle8"/>
    <dgm:cxn modelId="{FAE527BA-C9B8-4016-8A16-34BEDEDDADC5}" type="presParOf" srcId="{EAF601E1-E58D-4194-84D2-79281AEDA8E4}" destId="{17D02D01-5157-47C1-B2CC-E0E8AB6F0595}" srcOrd="18" destOrd="0" presId="urn:microsoft.com/office/officeart/2005/8/layout/cycle8"/>
    <dgm:cxn modelId="{B63CA6CA-793F-47E8-B5DD-671F216CE38C}" type="presParOf" srcId="{EAF601E1-E58D-4194-84D2-79281AEDA8E4}" destId="{FA49BC20-020A-4891-9D11-209530616822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CDD4939-1096-44D1-8EA1-75BA07CF4EEE}" type="doc">
      <dgm:prSet loTypeId="urn:microsoft.com/office/officeart/2005/8/layout/process5" loCatId="process" qsTypeId="urn:microsoft.com/office/officeart/2005/8/quickstyle/simple3" qsCatId="simple" csTypeId="urn:microsoft.com/office/officeart/2005/8/colors/colorful1" csCatId="colorful" phldr="1"/>
      <dgm:spPr/>
    </dgm:pt>
    <dgm:pt modelId="{B55228E8-87BB-4865-B8A5-505766C0CB50}">
      <dgm:prSet phldrT="[Text]"/>
      <dgm:spPr/>
      <dgm:t>
        <a:bodyPr/>
        <a:lstStyle/>
        <a:p>
          <a:r>
            <a:rPr lang="en-US" dirty="0">
              <a:latin typeface="Segoe IU"/>
            </a:rPr>
            <a:t>Kick off Meeting 1 Day</a:t>
          </a:r>
        </a:p>
      </dgm:t>
    </dgm:pt>
    <dgm:pt modelId="{7A33A309-8375-423B-B7A9-0111653451EC}" type="parTrans" cxnId="{6FFEFC7D-DC7B-49D6-B15B-32E6BCD2888E}">
      <dgm:prSet/>
      <dgm:spPr/>
      <dgm:t>
        <a:bodyPr/>
        <a:lstStyle/>
        <a:p>
          <a:endParaRPr lang="en-US">
            <a:latin typeface="Segoe IU"/>
          </a:endParaRPr>
        </a:p>
      </dgm:t>
    </dgm:pt>
    <dgm:pt modelId="{07B06B12-DD0E-4C78-AA49-63A2B1566D29}" type="sibTrans" cxnId="{6FFEFC7D-DC7B-49D6-B15B-32E6BCD2888E}">
      <dgm:prSet/>
      <dgm:spPr/>
      <dgm:t>
        <a:bodyPr/>
        <a:lstStyle/>
        <a:p>
          <a:endParaRPr lang="en-US">
            <a:latin typeface="Segoe IU"/>
          </a:endParaRPr>
        </a:p>
      </dgm:t>
    </dgm:pt>
    <dgm:pt modelId="{844C5CFC-72C0-4AE3-B321-6F6C0AC1036B}">
      <dgm:prSet phldrT="[Text]"/>
      <dgm:spPr/>
      <dgm:t>
        <a:bodyPr/>
        <a:lstStyle/>
        <a:p>
          <a:r>
            <a:rPr lang="en-US" dirty="0">
              <a:latin typeface="Segoe IU"/>
            </a:rPr>
            <a:t>Communication brief/Inception Report</a:t>
          </a:r>
        </a:p>
        <a:p>
          <a:r>
            <a:rPr lang="en-US" dirty="0">
              <a:latin typeface="Segoe IU"/>
            </a:rPr>
            <a:t>10 Days</a:t>
          </a:r>
        </a:p>
      </dgm:t>
    </dgm:pt>
    <dgm:pt modelId="{5E702A6F-48CA-486C-B5EB-4C6A4B334932}" type="parTrans" cxnId="{01A7A0E3-475C-4992-9B8F-43B822D226A3}">
      <dgm:prSet/>
      <dgm:spPr/>
      <dgm:t>
        <a:bodyPr/>
        <a:lstStyle/>
        <a:p>
          <a:endParaRPr lang="en-US">
            <a:latin typeface="Segoe IU"/>
          </a:endParaRPr>
        </a:p>
      </dgm:t>
    </dgm:pt>
    <dgm:pt modelId="{C5DCD629-A224-4650-8B83-13E67BC78824}" type="sibTrans" cxnId="{01A7A0E3-475C-4992-9B8F-43B822D226A3}">
      <dgm:prSet/>
      <dgm:spPr/>
      <dgm:t>
        <a:bodyPr/>
        <a:lstStyle/>
        <a:p>
          <a:endParaRPr lang="en-US">
            <a:latin typeface="Segoe IU"/>
          </a:endParaRPr>
        </a:p>
      </dgm:t>
    </dgm:pt>
    <dgm:pt modelId="{B4574D3F-7353-43EF-8670-3A71855C32A4}">
      <dgm:prSet phldrT="[Text]"/>
      <dgm:spPr/>
      <dgm:t>
        <a:bodyPr/>
        <a:lstStyle/>
        <a:p>
          <a:r>
            <a:rPr lang="en-US" dirty="0">
              <a:latin typeface="Segoe IU"/>
            </a:rPr>
            <a:t>Data Collection Readiness</a:t>
          </a:r>
        </a:p>
        <a:p>
          <a:r>
            <a:rPr lang="en-US" dirty="0">
              <a:latin typeface="Segoe IU"/>
            </a:rPr>
            <a:t>10 Days</a:t>
          </a:r>
        </a:p>
      </dgm:t>
    </dgm:pt>
    <dgm:pt modelId="{BDA961F3-C810-4737-B827-5115FE572350}" type="parTrans" cxnId="{3663FC9C-09F9-45D6-B985-C02AB26F3CA5}">
      <dgm:prSet/>
      <dgm:spPr/>
      <dgm:t>
        <a:bodyPr/>
        <a:lstStyle/>
        <a:p>
          <a:endParaRPr lang="en-US">
            <a:latin typeface="Segoe IU"/>
          </a:endParaRPr>
        </a:p>
      </dgm:t>
    </dgm:pt>
    <dgm:pt modelId="{7417B0A3-D681-486C-9076-37E7BB165AB8}" type="sibTrans" cxnId="{3663FC9C-09F9-45D6-B985-C02AB26F3CA5}">
      <dgm:prSet/>
      <dgm:spPr/>
      <dgm:t>
        <a:bodyPr/>
        <a:lstStyle/>
        <a:p>
          <a:endParaRPr lang="en-US">
            <a:latin typeface="Segoe IU"/>
          </a:endParaRPr>
        </a:p>
      </dgm:t>
    </dgm:pt>
    <dgm:pt modelId="{7EF34F0A-D7FB-4276-856C-70FF843A32B8}">
      <dgm:prSet/>
      <dgm:spPr/>
      <dgm:t>
        <a:bodyPr/>
        <a:lstStyle/>
        <a:p>
          <a:r>
            <a:rPr lang="en-US" dirty="0">
              <a:latin typeface="Segoe IU"/>
            </a:rPr>
            <a:t>Desk Data Review</a:t>
          </a:r>
        </a:p>
        <a:p>
          <a:r>
            <a:rPr lang="en-US" dirty="0">
              <a:latin typeface="Segoe IU"/>
            </a:rPr>
            <a:t>15 Days</a:t>
          </a:r>
        </a:p>
      </dgm:t>
    </dgm:pt>
    <dgm:pt modelId="{8615FAF8-A585-465C-8AAA-C7267EFE5C78}" type="parTrans" cxnId="{60036E46-E579-4ED3-B44E-0BFBB6FAEFFD}">
      <dgm:prSet/>
      <dgm:spPr/>
      <dgm:t>
        <a:bodyPr/>
        <a:lstStyle/>
        <a:p>
          <a:endParaRPr lang="en-US">
            <a:latin typeface="Segoe IU"/>
          </a:endParaRPr>
        </a:p>
      </dgm:t>
    </dgm:pt>
    <dgm:pt modelId="{899BAD01-5CE8-4095-AB98-3671C5A70561}" type="sibTrans" cxnId="{60036E46-E579-4ED3-B44E-0BFBB6FAEFFD}">
      <dgm:prSet/>
      <dgm:spPr/>
      <dgm:t>
        <a:bodyPr/>
        <a:lstStyle/>
        <a:p>
          <a:endParaRPr lang="en-US">
            <a:latin typeface="Segoe IU"/>
          </a:endParaRPr>
        </a:p>
      </dgm:t>
    </dgm:pt>
    <dgm:pt modelId="{9BE80DF9-2576-487F-B169-FEC3E0F6E64D}">
      <dgm:prSet/>
      <dgm:spPr/>
      <dgm:t>
        <a:bodyPr/>
        <a:lstStyle/>
        <a:p>
          <a:r>
            <a:rPr lang="en-US" dirty="0">
              <a:latin typeface="Segoe IU"/>
            </a:rPr>
            <a:t>Primary Data Collection</a:t>
          </a:r>
        </a:p>
        <a:p>
          <a:r>
            <a:rPr lang="en-US" dirty="0">
              <a:latin typeface="Segoe IU"/>
            </a:rPr>
            <a:t>45 Days</a:t>
          </a:r>
        </a:p>
      </dgm:t>
    </dgm:pt>
    <dgm:pt modelId="{A1CA3234-DB5E-44D8-A92A-109BD5DABFFB}" type="parTrans" cxnId="{CBA2EC43-9746-47C0-A175-666D870BCFED}">
      <dgm:prSet/>
      <dgm:spPr/>
      <dgm:t>
        <a:bodyPr/>
        <a:lstStyle/>
        <a:p>
          <a:endParaRPr lang="en-US">
            <a:latin typeface="Segoe IU"/>
          </a:endParaRPr>
        </a:p>
      </dgm:t>
    </dgm:pt>
    <dgm:pt modelId="{99254343-5F53-4E47-9662-98036D3A615E}" type="sibTrans" cxnId="{CBA2EC43-9746-47C0-A175-666D870BCFED}">
      <dgm:prSet/>
      <dgm:spPr/>
      <dgm:t>
        <a:bodyPr/>
        <a:lstStyle/>
        <a:p>
          <a:endParaRPr lang="en-US">
            <a:latin typeface="Segoe IU"/>
          </a:endParaRPr>
        </a:p>
      </dgm:t>
    </dgm:pt>
    <dgm:pt modelId="{071F4A68-DA7A-4A8C-BDF5-E32D3F2FBCAE}">
      <dgm:prSet/>
      <dgm:spPr/>
      <dgm:t>
        <a:bodyPr/>
        <a:lstStyle/>
        <a:p>
          <a:r>
            <a:rPr lang="en-US" dirty="0">
              <a:latin typeface="Segoe IU"/>
            </a:rPr>
            <a:t>Data Analysis/Report Writing</a:t>
          </a:r>
        </a:p>
        <a:p>
          <a:r>
            <a:rPr lang="en-US" dirty="0">
              <a:latin typeface="Segoe IU"/>
            </a:rPr>
            <a:t>35 Days</a:t>
          </a:r>
        </a:p>
      </dgm:t>
    </dgm:pt>
    <dgm:pt modelId="{99F17830-8DD2-41FD-9C29-6B5F2375CF95}" type="parTrans" cxnId="{BF4DDC8E-CF84-4B4B-9A3C-506092320920}">
      <dgm:prSet/>
      <dgm:spPr/>
      <dgm:t>
        <a:bodyPr/>
        <a:lstStyle/>
        <a:p>
          <a:endParaRPr lang="en-US">
            <a:latin typeface="Segoe IU"/>
          </a:endParaRPr>
        </a:p>
      </dgm:t>
    </dgm:pt>
    <dgm:pt modelId="{A21A92F3-5726-4CDC-8BFB-BB0EDE611D9B}" type="sibTrans" cxnId="{BF4DDC8E-CF84-4B4B-9A3C-506092320920}">
      <dgm:prSet/>
      <dgm:spPr/>
      <dgm:t>
        <a:bodyPr/>
        <a:lstStyle/>
        <a:p>
          <a:endParaRPr lang="en-US">
            <a:latin typeface="Segoe IU"/>
          </a:endParaRPr>
        </a:p>
      </dgm:t>
    </dgm:pt>
    <dgm:pt modelId="{8A6E72C8-53B1-4F87-B8E6-8B31322B55C2}">
      <dgm:prSet/>
      <dgm:spPr/>
      <dgm:t>
        <a:bodyPr/>
        <a:lstStyle/>
        <a:p>
          <a:r>
            <a:rPr lang="en-US" dirty="0">
              <a:latin typeface="Segoe IU"/>
            </a:rPr>
            <a:t>Compile Recommendations / Develop Action Plan</a:t>
          </a:r>
        </a:p>
        <a:p>
          <a:r>
            <a:rPr lang="en-US" dirty="0">
              <a:latin typeface="Segoe IU"/>
            </a:rPr>
            <a:t>(together with previous activity)</a:t>
          </a:r>
        </a:p>
        <a:p>
          <a:r>
            <a:rPr lang="en-US" dirty="0">
              <a:latin typeface="Segoe IU"/>
            </a:rPr>
            <a:t>10 Days</a:t>
          </a:r>
        </a:p>
      </dgm:t>
    </dgm:pt>
    <dgm:pt modelId="{97B1FAA5-88DC-463A-BDA7-E02F2742B949}" type="parTrans" cxnId="{367CAB9E-9A88-4A1C-B41B-59C8F1D20CFD}">
      <dgm:prSet/>
      <dgm:spPr/>
      <dgm:t>
        <a:bodyPr/>
        <a:lstStyle/>
        <a:p>
          <a:endParaRPr lang="en-US">
            <a:latin typeface="Segoe IU"/>
          </a:endParaRPr>
        </a:p>
      </dgm:t>
    </dgm:pt>
    <dgm:pt modelId="{741E0D11-2DC3-43FF-9669-51C4E0869E21}" type="sibTrans" cxnId="{367CAB9E-9A88-4A1C-B41B-59C8F1D20CFD}">
      <dgm:prSet/>
      <dgm:spPr/>
      <dgm:t>
        <a:bodyPr/>
        <a:lstStyle/>
        <a:p>
          <a:endParaRPr lang="en-US">
            <a:latin typeface="Segoe IU"/>
          </a:endParaRPr>
        </a:p>
      </dgm:t>
    </dgm:pt>
    <dgm:pt modelId="{2FB7B282-F230-437D-B4FC-F88654F205F1}">
      <dgm:prSet/>
      <dgm:spPr>
        <a:noFill/>
        <a:ln w="28575">
          <a:solidFill>
            <a:srgbClr val="FFC000"/>
          </a:solidFill>
          <a:prstDash val="sysDash"/>
        </a:ln>
      </dgm:spPr>
      <dgm:t>
        <a:bodyPr/>
        <a:lstStyle/>
        <a:p>
          <a:r>
            <a:rPr lang="en-US" b="1" dirty="0">
              <a:solidFill>
                <a:srgbClr val="FFC000"/>
              </a:solidFill>
              <a:latin typeface="Segoe IU"/>
            </a:rPr>
            <a:t>Policy Advocacy</a:t>
          </a:r>
        </a:p>
        <a:p>
          <a:r>
            <a:rPr lang="en-US" b="1" dirty="0">
              <a:solidFill>
                <a:srgbClr val="FFC000"/>
              </a:solidFill>
              <a:latin typeface="Segoe IU"/>
            </a:rPr>
            <a:t>10 Days</a:t>
          </a:r>
        </a:p>
      </dgm:t>
    </dgm:pt>
    <dgm:pt modelId="{1E96457B-1FC1-427B-962F-E5618E3D634F}" type="parTrans" cxnId="{D70D878E-FE0F-4B5F-A6F1-9231D86EA00F}">
      <dgm:prSet/>
      <dgm:spPr/>
      <dgm:t>
        <a:bodyPr/>
        <a:lstStyle/>
        <a:p>
          <a:endParaRPr lang="en-US">
            <a:latin typeface="Segoe IU"/>
          </a:endParaRPr>
        </a:p>
      </dgm:t>
    </dgm:pt>
    <dgm:pt modelId="{A6C2A516-D8F9-41DB-AC4E-C2C036F96C60}" type="sibTrans" cxnId="{D70D878E-FE0F-4B5F-A6F1-9231D86EA00F}">
      <dgm:prSet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endParaRPr lang="en-US">
            <a:latin typeface="Segoe IU"/>
          </a:endParaRPr>
        </a:p>
      </dgm:t>
    </dgm:pt>
    <dgm:pt modelId="{72936AA7-BAAE-4DD8-B449-04828B2DDF2F}">
      <dgm:prSet/>
      <dgm:spPr>
        <a:noFill/>
        <a:ln w="28575">
          <a:solidFill>
            <a:srgbClr val="FFC000"/>
          </a:solidFill>
          <a:prstDash val="sysDash"/>
        </a:ln>
      </dgm:spPr>
      <dgm:t>
        <a:bodyPr/>
        <a:lstStyle/>
        <a:p>
          <a:r>
            <a:rPr lang="en-US" b="1" dirty="0">
              <a:solidFill>
                <a:srgbClr val="FFC000"/>
              </a:solidFill>
              <a:latin typeface="Segoe IU"/>
            </a:rPr>
            <a:t>Develop M&amp;E Framework</a:t>
          </a:r>
        </a:p>
        <a:p>
          <a:r>
            <a:rPr lang="en-US" b="1" dirty="0">
              <a:solidFill>
                <a:srgbClr val="FFC000"/>
              </a:solidFill>
              <a:latin typeface="Segoe IU"/>
            </a:rPr>
            <a:t>10 Days</a:t>
          </a:r>
        </a:p>
      </dgm:t>
    </dgm:pt>
    <dgm:pt modelId="{38294A59-5A49-4B0E-B2AF-0DFF0E26E302}" type="parTrans" cxnId="{334C01F3-3BA8-439F-B917-E4D8FC2CF770}">
      <dgm:prSet/>
      <dgm:spPr/>
      <dgm:t>
        <a:bodyPr/>
        <a:lstStyle/>
        <a:p>
          <a:endParaRPr lang="en-US">
            <a:latin typeface="Segoe IU"/>
          </a:endParaRPr>
        </a:p>
      </dgm:t>
    </dgm:pt>
    <dgm:pt modelId="{331C3CAE-E4F1-49F9-BDAB-420B84868DD6}" type="sibTrans" cxnId="{334C01F3-3BA8-439F-B917-E4D8FC2CF770}">
      <dgm:prSet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endParaRPr lang="en-US">
            <a:latin typeface="Segoe IU"/>
          </a:endParaRPr>
        </a:p>
      </dgm:t>
    </dgm:pt>
    <dgm:pt modelId="{E37D7441-AC1C-4C7C-B1D8-7E5F3AC455FE}">
      <dgm:prSet/>
      <dgm:spPr>
        <a:noFill/>
        <a:ln w="28575">
          <a:solidFill>
            <a:srgbClr val="FFC000"/>
          </a:solidFill>
          <a:prstDash val="dash"/>
        </a:ln>
      </dgm:spPr>
      <dgm:t>
        <a:bodyPr/>
        <a:lstStyle/>
        <a:p>
          <a:r>
            <a:rPr lang="en-US" b="1" dirty="0">
              <a:solidFill>
                <a:srgbClr val="FFC000"/>
              </a:solidFill>
              <a:latin typeface="Segoe IU"/>
            </a:rPr>
            <a:t>Capacity Building</a:t>
          </a:r>
        </a:p>
        <a:p>
          <a:r>
            <a:rPr lang="en-US" b="1">
              <a:solidFill>
                <a:srgbClr val="FFC000"/>
              </a:solidFill>
              <a:latin typeface="Segoe IU"/>
            </a:rPr>
            <a:t>4 </a:t>
          </a:r>
          <a:r>
            <a:rPr lang="en-US" b="1" dirty="0">
              <a:solidFill>
                <a:srgbClr val="FFC000"/>
              </a:solidFill>
              <a:latin typeface="Segoe IU"/>
            </a:rPr>
            <a:t>Days</a:t>
          </a:r>
        </a:p>
      </dgm:t>
    </dgm:pt>
    <dgm:pt modelId="{CD91BA50-A16D-447F-91C3-AADDC73C72C1}" type="parTrans" cxnId="{DB63122A-ADC4-42EF-BB5E-9702951235E8}">
      <dgm:prSet/>
      <dgm:spPr/>
      <dgm:t>
        <a:bodyPr/>
        <a:lstStyle/>
        <a:p>
          <a:endParaRPr lang="en-US">
            <a:latin typeface="Segoe IU"/>
          </a:endParaRPr>
        </a:p>
      </dgm:t>
    </dgm:pt>
    <dgm:pt modelId="{024AFF1E-D455-4DC4-B815-5FDF39038716}" type="sibTrans" cxnId="{DB63122A-ADC4-42EF-BB5E-9702951235E8}">
      <dgm:prSet/>
      <dgm:spPr/>
      <dgm:t>
        <a:bodyPr/>
        <a:lstStyle/>
        <a:p>
          <a:endParaRPr lang="en-US">
            <a:latin typeface="Segoe IU"/>
          </a:endParaRPr>
        </a:p>
      </dgm:t>
    </dgm:pt>
    <dgm:pt modelId="{C21E0A2E-1F93-404E-BF57-6FBD486BE2DC}" type="pres">
      <dgm:prSet presAssocID="{9CDD4939-1096-44D1-8EA1-75BA07CF4EEE}" presName="diagram" presStyleCnt="0">
        <dgm:presLayoutVars>
          <dgm:dir/>
          <dgm:resizeHandles val="exact"/>
        </dgm:presLayoutVars>
      </dgm:prSet>
      <dgm:spPr/>
    </dgm:pt>
    <dgm:pt modelId="{8934DADF-31F0-4F9C-91E3-268EA15F06FC}" type="pres">
      <dgm:prSet presAssocID="{B55228E8-87BB-4865-B8A5-505766C0CB50}" presName="node" presStyleLbl="node1" presStyleIdx="0" presStyleCnt="10">
        <dgm:presLayoutVars>
          <dgm:bulletEnabled val="1"/>
        </dgm:presLayoutVars>
      </dgm:prSet>
      <dgm:spPr/>
    </dgm:pt>
    <dgm:pt modelId="{D716F9DF-ECF9-4212-B705-6083F4134B0F}" type="pres">
      <dgm:prSet presAssocID="{07B06B12-DD0E-4C78-AA49-63A2B1566D29}" presName="sibTrans" presStyleLbl="sibTrans2D1" presStyleIdx="0" presStyleCnt="9"/>
      <dgm:spPr/>
    </dgm:pt>
    <dgm:pt modelId="{E68577F5-8598-4D1F-A21C-773689C7E5B6}" type="pres">
      <dgm:prSet presAssocID="{07B06B12-DD0E-4C78-AA49-63A2B1566D29}" presName="connectorText" presStyleLbl="sibTrans2D1" presStyleIdx="0" presStyleCnt="9"/>
      <dgm:spPr/>
    </dgm:pt>
    <dgm:pt modelId="{B6FEF983-A1A0-467B-8FA8-0D15F164FBE3}" type="pres">
      <dgm:prSet presAssocID="{844C5CFC-72C0-4AE3-B321-6F6C0AC1036B}" presName="node" presStyleLbl="node1" presStyleIdx="1" presStyleCnt="10">
        <dgm:presLayoutVars>
          <dgm:bulletEnabled val="1"/>
        </dgm:presLayoutVars>
      </dgm:prSet>
      <dgm:spPr/>
    </dgm:pt>
    <dgm:pt modelId="{A57503E5-62B7-4983-A894-4BB94862B4D7}" type="pres">
      <dgm:prSet presAssocID="{C5DCD629-A224-4650-8B83-13E67BC78824}" presName="sibTrans" presStyleLbl="sibTrans2D1" presStyleIdx="1" presStyleCnt="9"/>
      <dgm:spPr/>
    </dgm:pt>
    <dgm:pt modelId="{55221D9B-E9F5-4DD3-9C5C-43A5C858ECC9}" type="pres">
      <dgm:prSet presAssocID="{C5DCD629-A224-4650-8B83-13E67BC78824}" presName="connectorText" presStyleLbl="sibTrans2D1" presStyleIdx="1" presStyleCnt="9"/>
      <dgm:spPr/>
    </dgm:pt>
    <dgm:pt modelId="{DBE3C519-3883-43D8-99DD-B7910D04CA6D}" type="pres">
      <dgm:prSet presAssocID="{B4574D3F-7353-43EF-8670-3A71855C32A4}" presName="node" presStyleLbl="node1" presStyleIdx="2" presStyleCnt="10">
        <dgm:presLayoutVars>
          <dgm:bulletEnabled val="1"/>
        </dgm:presLayoutVars>
      </dgm:prSet>
      <dgm:spPr/>
    </dgm:pt>
    <dgm:pt modelId="{4FAD2AE1-C0DB-46AC-8C94-366B944E5CD7}" type="pres">
      <dgm:prSet presAssocID="{7417B0A3-D681-486C-9076-37E7BB165AB8}" presName="sibTrans" presStyleLbl="sibTrans2D1" presStyleIdx="2" presStyleCnt="9"/>
      <dgm:spPr/>
    </dgm:pt>
    <dgm:pt modelId="{35C43B57-5A75-415F-98E4-69689F1D7C93}" type="pres">
      <dgm:prSet presAssocID="{7417B0A3-D681-486C-9076-37E7BB165AB8}" presName="connectorText" presStyleLbl="sibTrans2D1" presStyleIdx="2" presStyleCnt="9"/>
      <dgm:spPr/>
    </dgm:pt>
    <dgm:pt modelId="{9F5CF48A-4B00-4158-BE6F-144A83CA79BE}" type="pres">
      <dgm:prSet presAssocID="{7EF34F0A-D7FB-4276-856C-70FF843A32B8}" presName="node" presStyleLbl="node1" presStyleIdx="3" presStyleCnt="10">
        <dgm:presLayoutVars>
          <dgm:bulletEnabled val="1"/>
        </dgm:presLayoutVars>
      </dgm:prSet>
      <dgm:spPr/>
    </dgm:pt>
    <dgm:pt modelId="{D3693EC6-C124-4816-A3B6-77765CC3F83E}" type="pres">
      <dgm:prSet presAssocID="{899BAD01-5CE8-4095-AB98-3671C5A70561}" presName="sibTrans" presStyleLbl="sibTrans2D1" presStyleIdx="3" presStyleCnt="9"/>
      <dgm:spPr/>
    </dgm:pt>
    <dgm:pt modelId="{DD7910AF-8010-4B98-8AF6-68A63211FDCF}" type="pres">
      <dgm:prSet presAssocID="{899BAD01-5CE8-4095-AB98-3671C5A70561}" presName="connectorText" presStyleLbl="sibTrans2D1" presStyleIdx="3" presStyleCnt="9"/>
      <dgm:spPr/>
    </dgm:pt>
    <dgm:pt modelId="{51992956-39C8-468B-BFAF-F258F0CEF4E0}" type="pres">
      <dgm:prSet presAssocID="{9BE80DF9-2576-487F-B169-FEC3E0F6E64D}" presName="node" presStyleLbl="node1" presStyleIdx="4" presStyleCnt="10">
        <dgm:presLayoutVars>
          <dgm:bulletEnabled val="1"/>
        </dgm:presLayoutVars>
      </dgm:prSet>
      <dgm:spPr/>
    </dgm:pt>
    <dgm:pt modelId="{33B12B31-0B3C-4A96-B604-EBB6389024AD}" type="pres">
      <dgm:prSet presAssocID="{99254343-5F53-4E47-9662-98036D3A615E}" presName="sibTrans" presStyleLbl="sibTrans2D1" presStyleIdx="4" presStyleCnt="9"/>
      <dgm:spPr/>
    </dgm:pt>
    <dgm:pt modelId="{A85818AB-7623-4C23-911E-2C38097D6558}" type="pres">
      <dgm:prSet presAssocID="{99254343-5F53-4E47-9662-98036D3A615E}" presName="connectorText" presStyleLbl="sibTrans2D1" presStyleIdx="4" presStyleCnt="9"/>
      <dgm:spPr/>
    </dgm:pt>
    <dgm:pt modelId="{39E50836-B4E6-4378-904C-65673E7C6323}" type="pres">
      <dgm:prSet presAssocID="{071F4A68-DA7A-4A8C-BDF5-E32D3F2FBCAE}" presName="node" presStyleLbl="node1" presStyleIdx="5" presStyleCnt="10">
        <dgm:presLayoutVars>
          <dgm:bulletEnabled val="1"/>
        </dgm:presLayoutVars>
      </dgm:prSet>
      <dgm:spPr/>
    </dgm:pt>
    <dgm:pt modelId="{0C1B93A5-4773-46D0-A68A-7EAD234DF264}" type="pres">
      <dgm:prSet presAssocID="{A21A92F3-5726-4CDC-8BFB-BB0EDE611D9B}" presName="sibTrans" presStyleLbl="sibTrans2D1" presStyleIdx="5" presStyleCnt="9"/>
      <dgm:spPr/>
    </dgm:pt>
    <dgm:pt modelId="{05893672-A418-4CDE-8E14-C06CAE021780}" type="pres">
      <dgm:prSet presAssocID="{A21A92F3-5726-4CDC-8BFB-BB0EDE611D9B}" presName="connectorText" presStyleLbl="sibTrans2D1" presStyleIdx="5" presStyleCnt="9"/>
      <dgm:spPr/>
    </dgm:pt>
    <dgm:pt modelId="{277FCCA3-6726-43EB-9574-F361BD9CF59F}" type="pres">
      <dgm:prSet presAssocID="{8A6E72C8-53B1-4F87-B8E6-8B31322B55C2}" presName="node" presStyleLbl="node1" presStyleIdx="6" presStyleCnt="10">
        <dgm:presLayoutVars>
          <dgm:bulletEnabled val="1"/>
        </dgm:presLayoutVars>
      </dgm:prSet>
      <dgm:spPr/>
    </dgm:pt>
    <dgm:pt modelId="{BFE2FB7F-B40D-4B94-8693-4B0596DB8FA4}" type="pres">
      <dgm:prSet presAssocID="{741E0D11-2DC3-43FF-9669-51C4E0869E21}" presName="sibTrans" presStyleLbl="sibTrans2D1" presStyleIdx="6" presStyleCnt="9"/>
      <dgm:spPr/>
    </dgm:pt>
    <dgm:pt modelId="{EC3433B5-D502-4EAB-BD23-A53CAB1632B2}" type="pres">
      <dgm:prSet presAssocID="{741E0D11-2DC3-43FF-9669-51C4E0869E21}" presName="connectorText" presStyleLbl="sibTrans2D1" presStyleIdx="6" presStyleCnt="9"/>
      <dgm:spPr/>
    </dgm:pt>
    <dgm:pt modelId="{1296E005-060F-4859-B3D2-CF0B699A3C64}" type="pres">
      <dgm:prSet presAssocID="{2FB7B282-F230-437D-B4FC-F88654F205F1}" presName="node" presStyleLbl="node1" presStyleIdx="7" presStyleCnt="10">
        <dgm:presLayoutVars>
          <dgm:bulletEnabled val="1"/>
        </dgm:presLayoutVars>
      </dgm:prSet>
      <dgm:spPr/>
    </dgm:pt>
    <dgm:pt modelId="{1A95D175-E4D9-428E-A561-975716E2D21A}" type="pres">
      <dgm:prSet presAssocID="{A6C2A516-D8F9-41DB-AC4E-C2C036F96C60}" presName="sibTrans" presStyleLbl="sibTrans2D1" presStyleIdx="7" presStyleCnt="9"/>
      <dgm:spPr/>
    </dgm:pt>
    <dgm:pt modelId="{F43530F5-2178-4A11-9610-6521FF0AA8D1}" type="pres">
      <dgm:prSet presAssocID="{A6C2A516-D8F9-41DB-AC4E-C2C036F96C60}" presName="connectorText" presStyleLbl="sibTrans2D1" presStyleIdx="7" presStyleCnt="9"/>
      <dgm:spPr/>
    </dgm:pt>
    <dgm:pt modelId="{46A89CEA-2CE0-4D89-B20B-BC3C54DDE492}" type="pres">
      <dgm:prSet presAssocID="{72936AA7-BAAE-4DD8-B449-04828B2DDF2F}" presName="node" presStyleLbl="node1" presStyleIdx="8" presStyleCnt="10">
        <dgm:presLayoutVars>
          <dgm:bulletEnabled val="1"/>
        </dgm:presLayoutVars>
      </dgm:prSet>
      <dgm:spPr/>
    </dgm:pt>
    <dgm:pt modelId="{93E80F2F-211B-4D21-8532-4D0E58D32A12}" type="pres">
      <dgm:prSet presAssocID="{331C3CAE-E4F1-49F9-BDAB-420B84868DD6}" presName="sibTrans" presStyleLbl="sibTrans2D1" presStyleIdx="8" presStyleCnt="9"/>
      <dgm:spPr/>
    </dgm:pt>
    <dgm:pt modelId="{E40BDB7A-2940-4182-BFC6-F1CD8303920A}" type="pres">
      <dgm:prSet presAssocID="{331C3CAE-E4F1-49F9-BDAB-420B84868DD6}" presName="connectorText" presStyleLbl="sibTrans2D1" presStyleIdx="8" presStyleCnt="9"/>
      <dgm:spPr/>
    </dgm:pt>
    <dgm:pt modelId="{E231CA5B-BE9D-4A34-A845-3F7A45A57153}" type="pres">
      <dgm:prSet presAssocID="{E37D7441-AC1C-4C7C-B1D8-7E5F3AC455FE}" presName="node" presStyleLbl="node1" presStyleIdx="9" presStyleCnt="10">
        <dgm:presLayoutVars>
          <dgm:bulletEnabled val="1"/>
        </dgm:presLayoutVars>
      </dgm:prSet>
      <dgm:spPr/>
    </dgm:pt>
  </dgm:ptLst>
  <dgm:cxnLst>
    <dgm:cxn modelId="{2FF10805-A7A7-48E0-B604-140C10C5E01B}" type="presOf" srcId="{C5DCD629-A224-4650-8B83-13E67BC78824}" destId="{55221D9B-E9F5-4DD3-9C5C-43A5C858ECC9}" srcOrd="1" destOrd="0" presId="urn:microsoft.com/office/officeart/2005/8/layout/process5"/>
    <dgm:cxn modelId="{E7290E07-C854-493C-8555-2FE9A110C669}" type="presOf" srcId="{2FB7B282-F230-437D-B4FC-F88654F205F1}" destId="{1296E005-060F-4859-B3D2-CF0B699A3C64}" srcOrd="0" destOrd="0" presId="urn:microsoft.com/office/officeart/2005/8/layout/process5"/>
    <dgm:cxn modelId="{41603E11-F8D0-48D1-9BD1-73E09243239B}" type="presOf" srcId="{8A6E72C8-53B1-4F87-B8E6-8B31322B55C2}" destId="{277FCCA3-6726-43EB-9574-F361BD9CF59F}" srcOrd="0" destOrd="0" presId="urn:microsoft.com/office/officeart/2005/8/layout/process5"/>
    <dgm:cxn modelId="{D36FA01A-58AC-4022-9369-4B6EE8FFAB76}" type="presOf" srcId="{899BAD01-5CE8-4095-AB98-3671C5A70561}" destId="{D3693EC6-C124-4816-A3B6-77765CC3F83E}" srcOrd="0" destOrd="0" presId="urn:microsoft.com/office/officeart/2005/8/layout/process5"/>
    <dgm:cxn modelId="{3E079A20-8FFA-44CA-9BC5-FD56D9A80577}" type="presOf" srcId="{B4574D3F-7353-43EF-8670-3A71855C32A4}" destId="{DBE3C519-3883-43D8-99DD-B7910D04CA6D}" srcOrd="0" destOrd="0" presId="urn:microsoft.com/office/officeart/2005/8/layout/process5"/>
    <dgm:cxn modelId="{913EBB23-59AF-4576-83A8-6D3EEDBF9F1F}" type="presOf" srcId="{899BAD01-5CE8-4095-AB98-3671C5A70561}" destId="{DD7910AF-8010-4B98-8AF6-68A63211FDCF}" srcOrd="1" destOrd="0" presId="urn:microsoft.com/office/officeart/2005/8/layout/process5"/>
    <dgm:cxn modelId="{DB63122A-ADC4-42EF-BB5E-9702951235E8}" srcId="{9CDD4939-1096-44D1-8EA1-75BA07CF4EEE}" destId="{E37D7441-AC1C-4C7C-B1D8-7E5F3AC455FE}" srcOrd="9" destOrd="0" parTransId="{CD91BA50-A16D-447F-91C3-AADDC73C72C1}" sibTransId="{024AFF1E-D455-4DC4-B815-5FDF39038716}"/>
    <dgm:cxn modelId="{6EE73832-1300-4EF9-8C3F-838673F5EF3F}" type="presOf" srcId="{E37D7441-AC1C-4C7C-B1D8-7E5F3AC455FE}" destId="{E231CA5B-BE9D-4A34-A845-3F7A45A57153}" srcOrd="0" destOrd="0" presId="urn:microsoft.com/office/officeart/2005/8/layout/process5"/>
    <dgm:cxn modelId="{F7700534-892B-4DB6-B21B-E4EB9AFD94B4}" type="presOf" srcId="{7417B0A3-D681-486C-9076-37E7BB165AB8}" destId="{4FAD2AE1-C0DB-46AC-8C94-366B944E5CD7}" srcOrd="0" destOrd="0" presId="urn:microsoft.com/office/officeart/2005/8/layout/process5"/>
    <dgm:cxn modelId="{208ACA36-F0B2-4F61-8547-33149E294035}" type="presOf" srcId="{9BE80DF9-2576-487F-B169-FEC3E0F6E64D}" destId="{51992956-39C8-468B-BFAF-F258F0CEF4E0}" srcOrd="0" destOrd="0" presId="urn:microsoft.com/office/officeart/2005/8/layout/process5"/>
    <dgm:cxn modelId="{E7A0CC5B-D3AE-46A3-A5B5-B8DE09F3C9BB}" type="presOf" srcId="{844C5CFC-72C0-4AE3-B321-6F6C0AC1036B}" destId="{B6FEF983-A1A0-467B-8FA8-0D15F164FBE3}" srcOrd="0" destOrd="0" presId="urn:microsoft.com/office/officeart/2005/8/layout/process5"/>
    <dgm:cxn modelId="{09DA975E-384F-4A33-9FFC-2D7D5327D8AE}" type="presOf" srcId="{A6C2A516-D8F9-41DB-AC4E-C2C036F96C60}" destId="{F43530F5-2178-4A11-9610-6521FF0AA8D1}" srcOrd="1" destOrd="0" presId="urn:microsoft.com/office/officeart/2005/8/layout/process5"/>
    <dgm:cxn modelId="{4EA60960-3BCA-454A-84BA-54834CB5C534}" type="presOf" srcId="{C5DCD629-A224-4650-8B83-13E67BC78824}" destId="{A57503E5-62B7-4983-A894-4BB94862B4D7}" srcOrd="0" destOrd="0" presId="urn:microsoft.com/office/officeart/2005/8/layout/process5"/>
    <dgm:cxn modelId="{CBA2EC43-9746-47C0-A175-666D870BCFED}" srcId="{9CDD4939-1096-44D1-8EA1-75BA07CF4EEE}" destId="{9BE80DF9-2576-487F-B169-FEC3E0F6E64D}" srcOrd="4" destOrd="0" parTransId="{A1CA3234-DB5E-44D8-A92A-109BD5DABFFB}" sibTransId="{99254343-5F53-4E47-9662-98036D3A615E}"/>
    <dgm:cxn modelId="{60036E46-E579-4ED3-B44E-0BFBB6FAEFFD}" srcId="{9CDD4939-1096-44D1-8EA1-75BA07CF4EEE}" destId="{7EF34F0A-D7FB-4276-856C-70FF843A32B8}" srcOrd="3" destOrd="0" parTransId="{8615FAF8-A585-465C-8AAA-C7267EFE5C78}" sibTransId="{899BAD01-5CE8-4095-AB98-3671C5A70561}"/>
    <dgm:cxn modelId="{78BEEC49-032D-4856-8350-AA905E9982A4}" type="presOf" srcId="{7EF34F0A-D7FB-4276-856C-70FF843A32B8}" destId="{9F5CF48A-4B00-4158-BE6F-144A83CA79BE}" srcOrd="0" destOrd="0" presId="urn:microsoft.com/office/officeart/2005/8/layout/process5"/>
    <dgm:cxn modelId="{4A14E44F-521A-4D9A-96D1-495AC787A26A}" type="presOf" srcId="{99254343-5F53-4E47-9662-98036D3A615E}" destId="{33B12B31-0B3C-4A96-B604-EBB6389024AD}" srcOrd="0" destOrd="0" presId="urn:microsoft.com/office/officeart/2005/8/layout/process5"/>
    <dgm:cxn modelId="{CC89AB53-B733-4486-932E-E6B82B2B2C65}" type="presOf" srcId="{331C3CAE-E4F1-49F9-BDAB-420B84868DD6}" destId="{93E80F2F-211B-4D21-8532-4D0E58D32A12}" srcOrd="0" destOrd="0" presId="urn:microsoft.com/office/officeart/2005/8/layout/process5"/>
    <dgm:cxn modelId="{922C9856-D6F6-4F85-835A-0ED0C3EBEAD5}" type="presOf" srcId="{7417B0A3-D681-486C-9076-37E7BB165AB8}" destId="{35C43B57-5A75-415F-98E4-69689F1D7C93}" srcOrd="1" destOrd="0" presId="urn:microsoft.com/office/officeart/2005/8/layout/process5"/>
    <dgm:cxn modelId="{6FFEFC7D-DC7B-49D6-B15B-32E6BCD2888E}" srcId="{9CDD4939-1096-44D1-8EA1-75BA07CF4EEE}" destId="{B55228E8-87BB-4865-B8A5-505766C0CB50}" srcOrd="0" destOrd="0" parTransId="{7A33A309-8375-423B-B7A9-0111653451EC}" sibTransId="{07B06B12-DD0E-4C78-AA49-63A2B1566D29}"/>
    <dgm:cxn modelId="{CD15A881-6BF7-4C9F-960D-3FDFB28F038D}" type="presOf" srcId="{07B06B12-DD0E-4C78-AA49-63A2B1566D29}" destId="{D716F9DF-ECF9-4212-B705-6083F4134B0F}" srcOrd="0" destOrd="0" presId="urn:microsoft.com/office/officeart/2005/8/layout/process5"/>
    <dgm:cxn modelId="{99639E83-C3B1-4740-B444-0649E52B27A6}" type="presOf" srcId="{741E0D11-2DC3-43FF-9669-51C4E0869E21}" destId="{BFE2FB7F-B40D-4B94-8693-4B0596DB8FA4}" srcOrd="0" destOrd="0" presId="urn:microsoft.com/office/officeart/2005/8/layout/process5"/>
    <dgm:cxn modelId="{FC138184-6E4A-4947-81EC-0462A226811F}" type="presOf" srcId="{331C3CAE-E4F1-49F9-BDAB-420B84868DD6}" destId="{E40BDB7A-2940-4182-BFC6-F1CD8303920A}" srcOrd="1" destOrd="0" presId="urn:microsoft.com/office/officeart/2005/8/layout/process5"/>
    <dgm:cxn modelId="{D70D878E-FE0F-4B5F-A6F1-9231D86EA00F}" srcId="{9CDD4939-1096-44D1-8EA1-75BA07CF4EEE}" destId="{2FB7B282-F230-437D-B4FC-F88654F205F1}" srcOrd="7" destOrd="0" parTransId="{1E96457B-1FC1-427B-962F-E5618E3D634F}" sibTransId="{A6C2A516-D8F9-41DB-AC4E-C2C036F96C60}"/>
    <dgm:cxn modelId="{BF4DDC8E-CF84-4B4B-9A3C-506092320920}" srcId="{9CDD4939-1096-44D1-8EA1-75BA07CF4EEE}" destId="{071F4A68-DA7A-4A8C-BDF5-E32D3F2FBCAE}" srcOrd="5" destOrd="0" parTransId="{99F17830-8DD2-41FD-9C29-6B5F2375CF95}" sibTransId="{A21A92F3-5726-4CDC-8BFB-BB0EDE611D9B}"/>
    <dgm:cxn modelId="{2EA5DA91-BD91-4B34-BA96-C1268928BB90}" type="presOf" srcId="{A21A92F3-5726-4CDC-8BFB-BB0EDE611D9B}" destId="{0C1B93A5-4773-46D0-A68A-7EAD234DF264}" srcOrd="0" destOrd="0" presId="urn:microsoft.com/office/officeart/2005/8/layout/process5"/>
    <dgm:cxn modelId="{3663FC9C-09F9-45D6-B985-C02AB26F3CA5}" srcId="{9CDD4939-1096-44D1-8EA1-75BA07CF4EEE}" destId="{B4574D3F-7353-43EF-8670-3A71855C32A4}" srcOrd="2" destOrd="0" parTransId="{BDA961F3-C810-4737-B827-5115FE572350}" sibTransId="{7417B0A3-D681-486C-9076-37E7BB165AB8}"/>
    <dgm:cxn modelId="{367CAB9E-9A88-4A1C-B41B-59C8F1D20CFD}" srcId="{9CDD4939-1096-44D1-8EA1-75BA07CF4EEE}" destId="{8A6E72C8-53B1-4F87-B8E6-8B31322B55C2}" srcOrd="6" destOrd="0" parTransId="{97B1FAA5-88DC-463A-BDA7-E02F2742B949}" sibTransId="{741E0D11-2DC3-43FF-9669-51C4E0869E21}"/>
    <dgm:cxn modelId="{8F0584A3-5C34-4CE3-ACA0-DE766D1111DD}" type="presOf" srcId="{A6C2A516-D8F9-41DB-AC4E-C2C036F96C60}" destId="{1A95D175-E4D9-428E-A561-975716E2D21A}" srcOrd="0" destOrd="0" presId="urn:microsoft.com/office/officeart/2005/8/layout/process5"/>
    <dgm:cxn modelId="{1AF0ADB4-A479-42DB-B195-320DB33F9A15}" type="presOf" srcId="{9CDD4939-1096-44D1-8EA1-75BA07CF4EEE}" destId="{C21E0A2E-1F93-404E-BF57-6FBD486BE2DC}" srcOrd="0" destOrd="0" presId="urn:microsoft.com/office/officeart/2005/8/layout/process5"/>
    <dgm:cxn modelId="{241C9DC2-6638-4F09-BAC5-7372A8C9C80B}" type="presOf" srcId="{72936AA7-BAAE-4DD8-B449-04828B2DDF2F}" destId="{46A89CEA-2CE0-4D89-B20B-BC3C54DDE492}" srcOrd="0" destOrd="0" presId="urn:microsoft.com/office/officeart/2005/8/layout/process5"/>
    <dgm:cxn modelId="{4CA552CD-825F-4F8A-8508-FAF8AC8ED242}" type="presOf" srcId="{99254343-5F53-4E47-9662-98036D3A615E}" destId="{A85818AB-7623-4C23-911E-2C38097D6558}" srcOrd="1" destOrd="0" presId="urn:microsoft.com/office/officeart/2005/8/layout/process5"/>
    <dgm:cxn modelId="{12C331DB-58E2-4BE6-98B2-63DF934434C5}" type="presOf" srcId="{B55228E8-87BB-4865-B8A5-505766C0CB50}" destId="{8934DADF-31F0-4F9C-91E3-268EA15F06FC}" srcOrd="0" destOrd="0" presId="urn:microsoft.com/office/officeart/2005/8/layout/process5"/>
    <dgm:cxn modelId="{848DE1E0-9E89-4E30-BE74-3BDA457F5720}" type="presOf" srcId="{741E0D11-2DC3-43FF-9669-51C4E0869E21}" destId="{EC3433B5-D502-4EAB-BD23-A53CAB1632B2}" srcOrd="1" destOrd="0" presId="urn:microsoft.com/office/officeart/2005/8/layout/process5"/>
    <dgm:cxn modelId="{B4A6BCE1-BB65-4768-BD47-225467DDEFE8}" type="presOf" srcId="{07B06B12-DD0E-4C78-AA49-63A2B1566D29}" destId="{E68577F5-8598-4D1F-A21C-773689C7E5B6}" srcOrd="1" destOrd="0" presId="urn:microsoft.com/office/officeart/2005/8/layout/process5"/>
    <dgm:cxn modelId="{01A7A0E3-475C-4992-9B8F-43B822D226A3}" srcId="{9CDD4939-1096-44D1-8EA1-75BA07CF4EEE}" destId="{844C5CFC-72C0-4AE3-B321-6F6C0AC1036B}" srcOrd="1" destOrd="0" parTransId="{5E702A6F-48CA-486C-B5EB-4C6A4B334932}" sibTransId="{C5DCD629-A224-4650-8B83-13E67BC78824}"/>
    <dgm:cxn modelId="{0ECC8DE9-3246-43EC-847A-D78BD4249900}" type="presOf" srcId="{A21A92F3-5726-4CDC-8BFB-BB0EDE611D9B}" destId="{05893672-A418-4CDE-8E14-C06CAE021780}" srcOrd="1" destOrd="0" presId="urn:microsoft.com/office/officeart/2005/8/layout/process5"/>
    <dgm:cxn modelId="{97A508EA-094E-47E0-B1B4-5F56CB52135A}" type="presOf" srcId="{071F4A68-DA7A-4A8C-BDF5-E32D3F2FBCAE}" destId="{39E50836-B4E6-4378-904C-65673E7C6323}" srcOrd="0" destOrd="0" presId="urn:microsoft.com/office/officeart/2005/8/layout/process5"/>
    <dgm:cxn modelId="{334C01F3-3BA8-439F-B917-E4D8FC2CF770}" srcId="{9CDD4939-1096-44D1-8EA1-75BA07CF4EEE}" destId="{72936AA7-BAAE-4DD8-B449-04828B2DDF2F}" srcOrd="8" destOrd="0" parTransId="{38294A59-5A49-4B0E-B2AF-0DFF0E26E302}" sibTransId="{331C3CAE-E4F1-49F9-BDAB-420B84868DD6}"/>
    <dgm:cxn modelId="{362F2D85-AD10-4B7D-BB0C-92DC4A757E58}" type="presParOf" srcId="{C21E0A2E-1F93-404E-BF57-6FBD486BE2DC}" destId="{8934DADF-31F0-4F9C-91E3-268EA15F06FC}" srcOrd="0" destOrd="0" presId="urn:microsoft.com/office/officeart/2005/8/layout/process5"/>
    <dgm:cxn modelId="{627DD306-CAF4-414F-8FE2-E45B24A70C01}" type="presParOf" srcId="{C21E0A2E-1F93-404E-BF57-6FBD486BE2DC}" destId="{D716F9DF-ECF9-4212-B705-6083F4134B0F}" srcOrd="1" destOrd="0" presId="urn:microsoft.com/office/officeart/2005/8/layout/process5"/>
    <dgm:cxn modelId="{98FD83BE-6626-450A-9DF3-6834A4EE47D3}" type="presParOf" srcId="{D716F9DF-ECF9-4212-B705-6083F4134B0F}" destId="{E68577F5-8598-4D1F-A21C-773689C7E5B6}" srcOrd="0" destOrd="0" presId="urn:microsoft.com/office/officeart/2005/8/layout/process5"/>
    <dgm:cxn modelId="{AC183C14-2890-49CF-AD61-6D6B5BC89428}" type="presParOf" srcId="{C21E0A2E-1F93-404E-BF57-6FBD486BE2DC}" destId="{B6FEF983-A1A0-467B-8FA8-0D15F164FBE3}" srcOrd="2" destOrd="0" presId="urn:microsoft.com/office/officeart/2005/8/layout/process5"/>
    <dgm:cxn modelId="{BF7194A3-8580-43EE-9D0E-AAF9B1360B1A}" type="presParOf" srcId="{C21E0A2E-1F93-404E-BF57-6FBD486BE2DC}" destId="{A57503E5-62B7-4983-A894-4BB94862B4D7}" srcOrd="3" destOrd="0" presId="urn:microsoft.com/office/officeart/2005/8/layout/process5"/>
    <dgm:cxn modelId="{EAECDD9B-5544-4C8F-8A60-0945A4F79A45}" type="presParOf" srcId="{A57503E5-62B7-4983-A894-4BB94862B4D7}" destId="{55221D9B-E9F5-4DD3-9C5C-43A5C858ECC9}" srcOrd="0" destOrd="0" presId="urn:microsoft.com/office/officeart/2005/8/layout/process5"/>
    <dgm:cxn modelId="{9ED5549E-A1D8-4DEA-9103-FA1E4C37527B}" type="presParOf" srcId="{C21E0A2E-1F93-404E-BF57-6FBD486BE2DC}" destId="{DBE3C519-3883-43D8-99DD-B7910D04CA6D}" srcOrd="4" destOrd="0" presId="urn:microsoft.com/office/officeart/2005/8/layout/process5"/>
    <dgm:cxn modelId="{DAA91824-232D-4CDD-A36F-FF6056D4F749}" type="presParOf" srcId="{C21E0A2E-1F93-404E-BF57-6FBD486BE2DC}" destId="{4FAD2AE1-C0DB-46AC-8C94-366B944E5CD7}" srcOrd="5" destOrd="0" presId="urn:microsoft.com/office/officeart/2005/8/layout/process5"/>
    <dgm:cxn modelId="{0259E85F-442D-409F-A3C2-7556A92FD393}" type="presParOf" srcId="{4FAD2AE1-C0DB-46AC-8C94-366B944E5CD7}" destId="{35C43B57-5A75-415F-98E4-69689F1D7C93}" srcOrd="0" destOrd="0" presId="urn:microsoft.com/office/officeart/2005/8/layout/process5"/>
    <dgm:cxn modelId="{B4E02FE9-95D4-43D6-AF5C-6E087E1E2604}" type="presParOf" srcId="{C21E0A2E-1F93-404E-BF57-6FBD486BE2DC}" destId="{9F5CF48A-4B00-4158-BE6F-144A83CA79BE}" srcOrd="6" destOrd="0" presId="urn:microsoft.com/office/officeart/2005/8/layout/process5"/>
    <dgm:cxn modelId="{DF9006CE-D6CC-4035-9931-C0229AF68C27}" type="presParOf" srcId="{C21E0A2E-1F93-404E-BF57-6FBD486BE2DC}" destId="{D3693EC6-C124-4816-A3B6-77765CC3F83E}" srcOrd="7" destOrd="0" presId="urn:microsoft.com/office/officeart/2005/8/layout/process5"/>
    <dgm:cxn modelId="{E66C8ED2-FAD1-4F1D-B9D4-C6307D0F7C5B}" type="presParOf" srcId="{D3693EC6-C124-4816-A3B6-77765CC3F83E}" destId="{DD7910AF-8010-4B98-8AF6-68A63211FDCF}" srcOrd="0" destOrd="0" presId="urn:microsoft.com/office/officeart/2005/8/layout/process5"/>
    <dgm:cxn modelId="{069E3552-42E5-4ACA-AD33-3B0BAEE98B51}" type="presParOf" srcId="{C21E0A2E-1F93-404E-BF57-6FBD486BE2DC}" destId="{51992956-39C8-468B-BFAF-F258F0CEF4E0}" srcOrd="8" destOrd="0" presId="urn:microsoft.com/office/officeart/2005/8/layout/process5"/>
    <dgm:cxn modelId="{A50D0C19-BB15-4D28-B992-6E5C4B6A9374}" type="presParOf" srcId="{C21E0A2E-1F93-404E-BF57-6FBD486BE2DC}" destId="{33B12B31-0B3C-4A96-B604-EBB6389024AD}" srcOrd="9" destOrd="0" presId="urn:microsoft.com/office/officeart/2005/8/layout/process5"/>
    <dgm:cxn modelId="{3D07CBA8-70D1-4AB2-82D8-FDAA1CCD7F5A}" type="presParOf" srcId="{33B12B31-0B3C-4A96-B604-EBB6389024AD}" destId="{A85818AB-7623-4C23-911E-2C38097D6558}" srcOrd="0" destOrd="0" presId="urn:microsoft.com/office/officeart/2005/8/layout/process5"/>
    <dgm:cxn modelId="{6F0E0825-ACFF-45FC-B0F5-253ACD016C57}" type="presParOf" srcId="{C21E0A2E-1F93-404E-BF57-6FBD486BE2DC}" destId="{39E50836-B4E6-4378-904C-65673E7C6323}" srcOrd="10" destOrd="0" presId="urn:microsoft.com/office/officeart/2005/8/layout/process5"/>
    <dgm:cxn modelId="{1D49D874-96A3-4467-8184-E6E05AFF72E0}" type="presParOf" srcId="{C21E0A2E-1F93-404E-BF57-6FBD486BE2DC}" destId="{0C1B93A5-4773-46D0-A68A-7EAD234DF264}" srcOrd="11" destOrd="0" presId="urn:microsoft.com/office/officeart/2005/8/layout/process5"/>
    <dgm:cxn modelId="{B96A8500-5C62-439E-9DC2-2223303C7B71}" type="presParOf" srcId="{0C1B93A5-4773-46D0-A68A-7EAD234DF264}" destId="{05893672-A418-4CDE-8E14-C06CAE021780}" srcOrd="0" destOrd="0" presId="urn:microsoft.com/office/officeart/2005/8/layout/process5"/>
    <dgm:cxn modelId="{4975423B-7C62-4E1F-865B-65C17DC717DA}" type="presParOf" srcId="{C21E0A2E-1F93-404E-BF57-6FBD486BE2DC}" destId="{277FCCA3-6726-43EB-9574-F361BD9CF59F}" srcOrd="12" destOrd="0" presId="urn:microsoft.com/office/officeart/2005/8/layout/process5"/>
    <dgm:cxn modelId="{893392BC-2598-4A69-869D-68F64827AA31}" type="presParOf" srcId="{C21E0A2E-1F93-404E-BF57-6FBD486BE2DC}" destId="{BFE2FB7F-B40D-4B94-8693-4B0596DB8FA4}" srcOrd="13" destOrd="0" presId="urn:microsoft.com/office/officeart/2005/8/layout/process5"/>
    <dgm:cxn modelId="{5DA9DBEE-F380-44B4-B48B-DBCEFC7FC3AA}" type="presParOf" srcId="{BFE2FB7F-B40D-4B94-8693-4B0596DB8FA4}" destId="{EC3433B5-D502-4EAB-BD23-A53CAB1632B2}" srcOrd="0" destOrd="0" presId="urn:microsoft.com/office/officeart/2005/8/layout/process5"/>
    <dgm:cxn modelId="{D41CB405-DC3B-476F-BF8A-CCB529E98283}" type="presParOf" srcId="{C21E0A2E-1F93-404E-BF57-6FBD486BE2DC}" destId="{1296E005-060F-4859-B3D2-CF0B699A3C64}" srcOrd="14" destOrd="0" presId="urn:microsoft.com/office/officeart/2005/8/layout/process5"/>
    <dgm:cxn modelId="{0F497E94-D188-4459-8E07-1882F25D676E}" type="presParOf" srcId="{C21E0A2E-1F93-404E-BF57-6FBD486BE2DC}" destId="{1A95D175-E4D9-428E-A561-975716E2D21A}" srcOrd="15" destOrd="0" presId="urn:microsoft.com/office/officeart/2005/8/layout/process5"/>
    <dgm:cxn modelId="{5D8AC32F-132E-4252-A262-519F344B195E}" type="presParOf" srcId="{1A95D175-E4D9-428E-A561-975716E2D21A}" destId="{F43530F5-2178-4A11-9610-6521FF0AA8D1}" srcOrd="0" destOrd="0" presId="urn:microsoft.com/office/officeart/2005/8/layout/process5"/>
    <dgm:cxn modelId="{71E1E698-B1E2-4008-9EB5-BE928E7EA404}" type="presParOf" srcId="{C21E0A2E-1F93-404E-BF57-6FBD486BE2DC}" destId="{46A89CEA-2CE0-4D89-B20B-BC3C54DDE492}" srcOrd="16" destOrd="0" presId="urn:microsoft.com/office/officeart/2005/8/layout/process5"/>
    <dgm:cxn modelId="{5FF7CB31-302E-43ED-A7BE-F176120CA123}" type="presParOf" srcId="{C21E0A2E-1F93-404E-BF57-6FBD486BE2DC}" destId="{93E80F2F-211B-4D21-8532-4D0E58D32A12}" srcOrd="17" destOrd="0" presId="urn:microsoft.com/office/officeart/2005/8/layout/process5"/>
    <dgm:cxn modelId="{FE3C86FC-C4D4-40F5-926D-EFF6ECDB050F}" type="presParOf" srcId="{93E80F2F-211B-4D21-8532-4D0E58D32A12}" destId="{E40BDB7A-2940-4182-BFC6-F1CD8303920A}" srcOrd="0" destOrd="0" presId="urn:microsoft.com/office/officeart/2005/8/layout/process5"/>
    <dgm:cxn modelId="{6F572200-D619-48B6-8531-AC3988745093}" type="presParOf" srcId="{C21E0A2E-1F93-404E-BF57-6FBD486BE2DC}" destId="{E231CA5B-BE9D-4A34-A845-3F7A45A57153}" srcOrd="18" destOrd="0" presId="urn:microsoft.com/office/officeart/2005/8/layout/process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82AF7B-DD1B-45FE-9BED-2A31172FE56F}">
      <dsp:nvSpPr>
        <dsp:cNvPr id="0" name=""/>
        <dsp:cNvSpPr/>
      </dsp:nvSpPr>
      <dsp:spPr>
        <a:xfrm>
          <a:off x="492506" y="43814"/>
          <a:ext cx="3087544" cy="3087544"/>
        </a:xfrm>
        <a:prstGeom prst="circularArrow">
          <a:avLst>
            <a:gd name="adj1" fmla="val 5544"/>
            <a:gd name="adj2" fmla="val 330680"/>
            <a:gd name="adj3" fmla="val 13905568"/>
            <a:gd name="adj4" fmla="val 17307559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5C174F-2F14-40AD-A617-CCBFC540299A}">
      <dsp:nvSpPr>
        <dsp:cNvPr id="0" name=""/>
        <dsp:cNvSpPr/>
      </dsp:nvSpPr>
      <dsp:spPr>
        <a:xfrm>
          <a:off x="1354205" y="59198"/>
          <a:ext cx="1364147" cy="68207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Segoe IU"/>
            </a:rPr>
            <a:t>Demand creation</a:t>
          </a:r>
          <a:endParaRPr lang="en-KE" sz="1200" kern="1200" dirty="0">
            <a:latin typeface="Segoe IU"/>
          </a:endParaRPr>
        </a:p>
      </dsp:txBody>
      <dsp:txXfrm>
        <a:off x="1387501" y="92494"/>
        <a:ext cx="1297555" cy="615481"/>
      </dsp:txXfrm>
    </dsp:sp>
    <dsp:sp modelId="{30CFBE00-48FA-484A-95ED-74550F5CEBFE}">
      <dsp:nvSpPr>
        <dsp:cNvPr id="0" name=""/>
        <dsp:cNvSpPr/>
      </dsp:nvSpPr>
      <dsp:spPr>
        <a:xfrm>
          <a:off x="2606413" y="968981"/>
          <a:ext cx="1364147" cy="68207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Segoe IU"/>
            </a:rPr>
            <a:t>Screening</a:t>
          </a:r>
          <a:endParaRPr lang="en-KE" sz="1200" kern="1200" dirty="0">
            <a:latin typeface="Segoe IU"/>
          </a:endParaRPr>
        </a:p>
      </dsp:txBody>
      <dsp:txXfrm>
        <a:off x="2639709" y="1002277"/>
        <a:ext cx="1297555" cy="615481"/>
      </dsp:txXfrm>
    </dsp:sp>
    <dsp:sp modelId="{5BEBA29D-9963-4626-BE9F-2E5AC2F06F6A}">
      <dsp:nvSpPr>
        <dsp:cNvPr id="0" name=""/>
        <dsp:cNvSpPr/>
      </dsp:nvSpPr>
      <dsp:spPr>
        <a:xfrm>
          <a:off x="2335148" y="2425291"/>
          <a:ext cx="1364147" cy="44901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Segoe IU"/>
            </a:rPr>
            <a:t>Diagnosis</a:t>
          </a:r>
          <a:endParaRPr lang="en-KE" sz="1200" kern="1200" dirty="0">
            <a:latin typeface="Segoe IU"/>
          </a:endParaRPr>
        </a:p>
      </dsp:txBody>
      <dsp:txXfrm>
        <a:off x="2357067" y="2447210"/>
        <a:ext cx="1320309" cy="405178"/>
      </dsp:txXfrm>
    </dsp:sp>
    <dsp:sp modelId="{47B1C296-5A78-4739-941D-B3957A0AA2F5}">
      <dsp:nvSpPr>
        <dsp:cNvPr id="0" name=""/>
        <dsp:cNvSpPr/>
      </dsp:nvSpPr>
      <dsp:spPr>
        <a:xfrm>
          <a:off x="177728" y="2198762"/>
          <a:ext cx="1364147" cy="44901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Segoe IU"/>
            </a:rPr>
            <a:t>Treatment</a:t>
          </a:r>
          <a:endParaRPr lang="en-KE" sz="1200" kern="1200" dirty="0">
            <a:latin typeface="Segoe IU"/>
          </a:endParaRPr>
        </a:p>
      </dsp:txBody>
      <dsp:txXfrm>
        <a:off x="199647" y="2220681"/>
        <a:ext cx="1320309" cy="405178"/>
      </dsp:txXfrm>
    </dsp:sp>
    <dsp:sp modelId="{032974B5-A1EF-4C7D-978B-BDA5BD9149F1}">
      <dsp:nvSpPr>
        <dsp:cNvPr id="0" name=""/>
        <dsp:cNvSpPr/>
      </dsp:nvSpPr>
      <dsp:spPr>
        <a:xfrm>
          <a:off x="101996" y="1085510"/>
          <a:ext cx="1364147" cy="44901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Segoe IU"/>
            </a:rPr>
            <a:t>Post-treatment follow up</a:t>
          </a:r>
          <a:endParaRPr lang="en-KE" sz="1200" kern="1200" dirty="0">
            <a:latin typeface="Segoe IU"/>
          </a:endParaRPr>
        </a:p>
      </dsp:txBody>
      <dsp:txXfrm>
        <a:off x="123915" y="1107429"/>
        <a:ext cx="1320309" cy="4051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AA3CF-9000-42DC-8F9C-686320084719}">
      <dsp:nvSpPr>
        <dsp:cNvPr id="0" name=""/>
        <dsp:cNvSpPr/>
      </dsp:nvSpPr>
      <dsp:spPr>
        <a:xfrm>
          <a:off x="3286" y="107474"/>
          <a:ext cx="3203971" cy="1281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Segoe IU"/>
            </a:rPr>
            <a:t>Procurement</a:t>
          </a:r>
          <a:endParaRPr lang="en-KE" sz="1600" b="1" kern="1200" dirty="0">
            <a:latin typeface="Segoe IU"/>
          </a:endParaRPr>
        </a:p>
      </dsp:txBody>
      <dsp:txXfrm>
        <a:off x="3286" y="107474"/>
        <a:ext cx="3203971" cy="1281588"/>
      </dsp:txXfrm>
    </dsp:sp>
    <dsp:sp modelId="{8CF162BC-9B8E-4027-B5A0-B4C551681D3E}">
      <dsp:nvSpPr>
        <dsp:cNvPr id="0" name=""/>
        <dsp:cNvSpPr/>
      </dsp:nvSpPr>
      <dsp:spPr>
        <a:xfrm>
          <a:off x="3286" y="1389063"/>
          <a:ext cx="3203971" cy="285480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latin typeface="Segoe IU"/>
            </a:rPr>
            <a:t>Inconsistent availability of HPT in local markets</a:t>
          </a:r>
          <a:endParaRPr lang="en-KE" sz="1400" kern="1200" dirty="0">
            <a:latin typeface="Segoe IU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latin typeface="Segoe IU"/>
            </a:rPr>
            <a:t>Protracted importation processes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latin typeface="Segoe IU"/>
            </a:rPr>
            <a:t>Consideration of price (cheap) against quality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latin typeface="Segoe IU"/>
            </a:rPr>
            <a:t>Procurement of non-standard equipment</a:t>
          </a:r>
        </a:p>
      </dsp:txBody>
      <dsp:txXfrm>
        <a:off x="3286" y="1389063"/>
        <a:ext cx="3203971" cy="2854800"/>
      </dsp:txXfrm>
    </dsp:sp>
    <dsp:sp modelId="{67458B6D-7FAF-4A3E-993A-0F67000E4B06}">
      <dsp:nvSpPr>
        <dsp:cNvPr id="0" name=""/>
        <dsp:cNvSpPr/>
      </dsp:nvSpPr>
      <dsp:spPr>
        <a:xfrm>
          <a:off x="3655814" y="107474"/>
          <a:ext cx="3203971" cy="1281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Segoe IU"/>
            </a:rPr>
            <a:t>Maintenance, Repair &amp; Operations (MRO)</a:t>
          </a:r>
          <a:endParaRPr lang="en-KE" sz="1600" b="1" kern="1200" dirty="0">
            <a:latin typeface="Segoe IU"/>
          </a:endParaRPr>
        </a:p>
      </dsp:txBody>
      <dsp:txXfrm>
        <a:off x="3655814" y="107474"/>
        <a:ext cx="3203971" cy="1281588"/>
      </dsp:txXfrm>
    </dsp:sp>
    <dsp:sp modelId="{E76E459B-8EDE-4B09-9882-1CF9EA11CB26}">
      <dsp:nvSpPr>
        <dsp:cNvPr id="0" name=""/>
        <dsp:cNvSpPr/>
      </dsp:nvSpPr>
      <dsp:spPr>
        <a:xfrm>
          <a:off x="3655814" y="1389063"/>
          <a:ext cx="3203971" cy="285480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IU"/>
              <a:ea typeface="+mn-ea"/>
              <a:cs typeface="+mn-cs"/>
            </a:rPr>
            <a:t>Lack of training – Operations of devices and equipment</a:t>
          </a:r>
          <a:endParaRPr lang="en-KE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Segoe IU"/>
            <a:ea typeface="+mn-ea"/>
            <a:cs typeface="+mn-cs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IU"/>
              <a:ea typeface="+mn-ea"/>
              <a:cs typeface="+mn-cs"/>
            </a:rPr>
            <a:t>Staff overwork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IU"/>
              <a:ea typeface="+mn-ea"/>
              <a:cs typeface="+mn-cs"/>
            </a:rPr>
            <a:t>Poor sense of accountability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IU"/>
              <a:ea typeface="+mn-ea"/>
              <a:cs typeface="+mn-cs"/>
            </a:rPr>
            <a:t>Lack of installation and MRO experts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IU"/>
              <a:ea typeface="+mn-ea"/>
              <a:cs typeface="+mn-cs"/>
            </a:rPr>
            <a:t>Inappropriate referral systems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IU"/>
              <a:ea typeface="+mn-ea"/>
              <a:cs typeface="+mn-cs"/>
            </a:rPr>
            <a:t>Lack of operational resources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IU"/>
              <a:ea typeface="+mn-ea"/>
              <a:cs typeface="+mn-cs"/>
            </a:rPr>
            <a:t>Lack of standardized maintenance policies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IU"/>
              <a:ea typeface="+mn-ea"/>
              <a:cs typeface="+mn-cs"/>
            </a:rPr>
            <a:t>No system of maintenance</a:t>
          </a:r>
        </a:p>
      </dsp:txBody>
      <dsp:txXfrm>
        <a:off x="3655814" y="1389063"/>
        <a:ext cx="3203971" cy="2854800"/>
      </dsp:txXfrm>
    </dsp:sp>
    <dsp:sp modelId="{DF0ECD08-2AD4-429C-A1D1-CFECF9A1A808}">
      <dsp:nvSpPr>
        <dsp:cNvPr id="0" name=""/>
        <dsp:cNvSpPr/>
      </dsp:nvSpPr>
      <dsp:spPr>
        <a:xfrm>
          <a:off x="7308342" y="107474"/>
          <a:ext cx="3203971" cy="1281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Segoe IU"/>
            </a:rPr>
            <a:t>Cross -cutting</a:t>
          </a:r>
          <a:endParaRPr lang="en-KE" sz="1600" b="1" kern="1200" dirty="0">
            <a:latin typeface="Segoe IU"/>
          </a:endParaRPr>
        </a:p>
      </dsp:txBody>
      <dsp:txXfrm>
        <a:off x="7308342" y="107474"/>
        <a:ext cx="3203971" cy="1281588"/>
      </dsp:txXfrm>
    </dsp:sp>
    <dsp:sp modelId="{D152A97F-1B79-41D8-97FC-1C1D577B66CC}">
      <dsp:nvSpPr>
        <dsp:cNvPr id="0" name=""/>
        <dsp:cNvSpPr/>
      </dsp:nvSpPr>
      <dsp:spPr>
        <a:xfrm>
          <a:off x="7308342" y="1389063"/>
          <a:ext cx="3203971" cy="285480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IU"/>
              <a:ea typeface="+mn-ea"/>
              <a:cs typeface="+mn-cs"/>
            </a:rPr>
            <a:t>Availability of eyecare instruments, equipment, supplies</a:t>
          </a:r>
          <a:endParaRPr lang="en-KE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Segoe IU"/>
            <a:ea typeface="+mn-ea"/>
            <a:cs typeface="+mn-cs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IU"/>
              <a:ea typeface="+mn-ea"/>
              <a:cs typeface="+mn-cs"/>
            </a:rPr>
            <a:t>Poor utilization of the above</a:t>
          </a:r>
          <a:endParaRPr lang="en-KE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Segoe IU"/>
            <a:ea typeface="+mn-ea"/>
            <a:cs typeface="+mn-cs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IU"/>
              <a:ea typeface="+mn-ea"/>
              <a:cs typeface="+mn-cs"/>
            </a:rPr>
            <a:t>HRH constraints (Volume + Capacity)</a:t>
          </a:r>
          <a:endParaRPr lang="en-KE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Segoe IU"/>
            <a:ea typeface="+mn-ea"/>
            <a:cs typeface="+mn-cs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IU"/>
              <a:ea typeface="+mn-ea"/>
              <a:cs typeface="+mn-cs"/>
            </a:rPr>
            <a:t>Inadequate number of equipment</a:t>
          </a:r>
          <a:endParaRPr lang="en-KE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Segoe IU"/>
            <a:ea typeface="+mn-ea"/>
            <a:cs typeface="+mn-cs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IU"/>
              <a:ea typeface="+mn-ea"/>
              <a:cs typeface="+mn-cs"/>
            </a:rPr>
            <a:t>Poor quality equipment</a:t>
          </a:r>
          <a:endParaRPr lang="en-KE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Segoe IU"/>
            <a:ea typeface="+mn-ea"/>
            <a:cs typeface="+mn-cs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KE" sz="1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Segoe IU"/>
            <a:ea typeface="+mn-ea"/>
            <a:cs typeface="+mn-cs"/>
          </a:endParaRPr>
        </a:p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KE" sz="1400" kern="1200" dirty="0">
            <a:latin typeface="Segoe IU"/>
          </a:endParaRPr>
        </a:p>
      </dsp:txBody>
      <dsp:txXfrm>
        <a:off x="7308342" y="1389063"/>
        <a:ext cx="3203971" cy="2854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82AABF-22DC-42D4-A883-97647E1E7D6B}">
      <dsp:nvSpPr>
        <dsp:cNvPr id="0" name=""/>
        <dsp:cNvSpPr/>
      </dsp:nvSpPr>
      <dsp:spPr>
        <a:xfrm>
          <a:off x="82613" y="1160352"/>
          <a:ext cx="897246" cy="89724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AFFB8-CAA8-4C7B-B76B-BACC1CB02DEB}">
      <dsp:nvSpPr>
        <dsp:cNvPr id="0" name=""/>
        <dsp:cNvSpPr/>
      </dsp:nvSpPr>
      <dsp:spPr>
        <a:xfrm>
          <a:off x="271034" y="1348774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E91F67-7E34-4091-935F-EC4C7195DA6F}">
      <dsp:nvSpPr>
        <dsp:cNvPr id="0" name=""/>
        <dsp:cNvSpPr/>
      </dsp:nvSpPr>
      <dsp:spPr>
        <a:xfrm>
          <a:off x="1172126" y="116035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Supply Chain Management</a:t>
          </a:r>
        </a:p>
      </dsp:txBody>
      <dsp:txXfrm>
        <a:off x="1172126" y="1160352"/>
        <a:ext cx="2114937" cy="897246"/>
      </dsp:txXfrm>
    </dsp:sp>
    <dsp:sp modelId="{9F03929E-D5F3-4B7F-8118-F303F19E327F}">
      <dsp:nvSpPr>
        <dsp:cNvPr id="0" name=""/>
        <dsp:cNvSpPr/>
      </dsp:nvSpPr>
      <dsp:spPr>
        <a:xfrm>
          <a:off x="3655575" y="1160352"/>
          <a:ext cx="897246" cy="89724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D54313-A9B7-4A3A-A679-92FAA2AF7D50}">
      <dsp:nvSpPr>
        <dsp:cNvPr id="0" name=""/>
        <dsp:cNvSpPr/>
      </dsp:nvSpPr>
      <dsp:spPr>
        <a:xfrm>
          <a:off x="3843996" y="1348774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B61298-0351-48BB-ADD6-8FDB75D98516}">
      <dsp:nvSpPr>
        <dsp:cNvPr id="0" name=""/>
        <dsp:cNvSpPr/>
      </dsp:nvSpPr>
      <dsp:spPr>
        <a:xfrm>
          <a:off x="4745088" y="116035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Procurement Processes</a:t>
          </a:r>
        </a:p>
      </dsp:txBody>
      <dsp:txXfrm>
        <a:off x="4745088" y="1160352"/>
        <a:ext cx="2114937" cy="897246"/>
      </dsp:txXfrm>
    </dsp:sp>
    <dsp:sp modelId="{494A1B32-E28F-4D1F-ACF6-D8C710E84C7B}">
      <dsp:nvSpPr>
        <dsp:cNvPr id="0" name=""/>
        <dsp:cNvSpPr/>
      </dsp:nvSpPr>
      <dsp:spPr>
        <a:xfrm>
          <a:off x="7228536" y="1160352"/>
          <a:ext cx="897246" cy="89724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90AE95-F7A6-4410-93CB-F2F807242324}">
      <dsp:nvSpPr>
        <dsp:cNvPr id="0" name=""/>
        <dsp:cNvSpPr/>
      </dsp:nvSpPr>
      <dsp:spPr>
        <a:xfrm>
          <a:off x="7416958" y="1348774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424396-AF03-42CD-B6F4-250CBFD9AC47}">
      <dsp:nvSpPr>
        <dsp:cNvPr id="0" name=""/>
        <dsp:cNvSpPr/>
      </dsp:nvSpPr>
      <dsp:spPr>
        <a:xfrm>
          <a:off x="8318049" y="116035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Maintenance of Ophthalmic related items</a:t>
          </a:r>
        </a:p>
      </dsp:txBody>
      <dsp:txXfrm>
        <a:off x="8318049" y="1160352"/>
        <a:ext cx="2114937" cy="8972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98CC8-E732-4170-BFC3-3CF54B04C20B}">
      <dsp:nvSpPr>
        <dsp:cNvPr id="0" name=""/>
        <dsp:cNvSpPr/>
      </dsp:nvSpPr>
      <dsp:spPr>
        <a:xfrm>
          <a:off x="393" y="630962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F22999-C44B-489C-BD34-809E87FBC6B8}">
      <dsp:nvSpPr>
        <dsp:cNvPr id="0" name=""/>
        <dsp:cNvSpPr/>
      </dsp:nvSpPr>
      <dsp:spPr>
        <a:xfrm>
          <a:off x="393" y="1862369"/>
          <a:ext cx="3138750" cy="838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Identify major gaps &amp; challenges in</a:t>
          </a:r>
        </a:p>
      </dsp:txBody>
      <dsp:txXfrm>
        <a:off x="393" y="1862369"/>
        <a:ext cx="3138750" cy="838634"/>
      </dsp:txXfrm>
    </dsp:sp>
    <dsp:sp modelId="{C544E705-7B0D-4848-B357-88395A3041D9}">
      <dsp:nvSpPr>
        <dsp:cNvPr id="0" name=""/>
        <dsp:cNvSpPr/>
      </dsp:nvSpPr>
      <dsp:spPr>
        <a:xfrm>
          <a:off x="393" y="2762792"/>
          <a:ext cx="3138750" cy="957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availing adequate and diverse ophthalmic items and equipment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Equipment management / maintenance, repair and operations</a:t>
          </a:r>
        </a:p>
      </dsp:txBody>
      <dsp:txXfrm>
        <a:off x="393" y="2762792"/>
        <a:ext cx="3138750" cy="957582"/>
      </dsp:txXfrm>
    </dsp:sp>
    <dsp:sp modelId="{80D19C1B-D4B2-45AB-B3F4-96F325E3D4EE}">
      <dsp:nvSpPr>
        <dsp:cNvPr id="0" name=""/>
        <dsp:cNvSpPr/>
      </dsp:nvSpPr>
      <dsp:spPr>
        <a:xfrm>
          <a:off x="3688425" y="630962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8E04A2-7DEC-4C87-8D73-90D2E7B6A4AA}">
      <dsp:nvSpPr>
        <dsp:cNvPr id="0" name=""/>
        <dsp:cNvSpPr/>
      </dsp:nvSpPr>
      <dsp:spPr>
        <a:xfrm>
          <a:off x="3688425" y="1862369"/>
          <a:ext cx="3138750" cy="838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Propose doable and practical solutions to mitigate challenges</a:t>
          </a:r>
        </a:p>
      </dsp:txBody>
      <dsp:txXfrm>
        <a:off x="3688425" y="1862369"/>
        <a:ext cx="3138750" cy="838634"/>
      </dsp:txXfrm>
    </dsp:sp>
    <dsp:sp modelId="{A62883E7-C46B-4B27-80E1-B41A9BBC6D1C}">
      <dsp:nvSpPr>
        <dsp:cNvPr id="0" name=""/>
        <dsp:cNvSpPr/>
      </dsp:nvSpPr>
      <dsp:spPr>
        <a:xfrm>
          <a:off x="3688425" y="2762792"/>
          <a:ext cx="3138750" cy="957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77A20E-EAF2-44CC-B54D-07C51CA35FE2}">
      <dsp:nvSpPr>
        <dsp:cNvPr id="0" name=""/>
        <dsp:cNvSpPr/>
      </dsp:nvSpPr>
      <dsp:spPr>
        <a:xfrm>
          <a:off x="7376456" y="630962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B11DEB-91F7-4CA0-AEC8-6F0DE0D6A9A4}">
      <dsp:nvSpPr>
        <dsp:cNvPr id="0" name=""/>
        <dsp:cNvSpPr/>
      </dsp:nvSpPr>
      <dsp:spPr>
        <a:xfrm>
          <a:off x="7376456" y="1862369"/>
          <a:ext cx="3138750" cy="838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Generate evidence to advocate for system strengthening</a:t>
          </a:r>
        </a:p>
      </dsp:txBody>
      <dsp:txXfrm>
        <a:off x="7376456" y="1862369"/>
        <a:ext cx="3138750" cy="838634"/>
      </dsp:txXfrm>
    </dsp:sp>
    <dsp:sp modelId="{98BDAEC4-EF61-44F7-B3C4-F6D496458FEC}">
      <dsp:nvSpPr>
        <dsp:cNvPr id="0" name=""/>
        <dsp:cNvSpPr/>
      </dsp:nvSpPr>
      <dsp:spPr>
        <a:xfrm>
          <a:off x="7376456" y="2762792"/>
          <a:ext cx="3138750" cy="957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AFA90A-AC7A-4591-9826-FCB849412856}">
      <dsp:nvSpPr>
        <dsp:cNvPr id="0" name=""/>
        <dsp:cNvSpPr/>
      </dsp:nvSpPr>
      <dsp:spPr>
        <a:xfrm>
          <a:off x="4929" y="360242"/>
          <a:ext cx="1889521" cy="7558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Segoe IU"/>
            </a:rPr>
            <a:t>Stakeholder Mapping (SM)</a:t>
          </a:r>
          <a:endParaRPr lang="en-KE" sz="1400" kern="1200" dirty="0">
            <a:latin typeface="Segoe IU"/>
          </a:endParaRPr>
        </a:p>
      </dsp:txBody>
      <dsp:txXfrm>
        <a:off x="4929" y="360242"/>
        <a:ext cx="1889521" cy="755808"/>
      </dsp:txXfrm>
    </dsp:sp>
    <dsp:sp modelId="{6E66997C-26C7-4116-87F6-B178F2FD5DBD}">
      <dsp:nvSpPr>
        <dsp:cNvPr id="0" name=""/>
        <dsp:cNvSpPr/>
      </dsp:nvSpPr>
      <dsp:spPr>
        <a:xfrm>
          <a:off x="4929" y="1116051"/>
          <a:ext cx="1889521" cy="287504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latin typeface="Segoe IU"/>
            </a:rPr>
            <a:t>Identify stakeholders in the field</a:t>
          </a:r>
          <a:endParaRPr lang="en-KE" sz="1400" kern="1200" dirty="0">
            <a:latin typeface="Segoe IU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latin typeface="Segoe IU"/>
            </a:rPr>
            <a:t>Identify their roles, power/influence</a:t>
          </a:r>
          <a:endParaRPr lang="en-KE" sz="1400" kern="1200" dirty="0">
            <a:latin typeface="Segoe IU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latin typeface="Segoe IU"/>
            </a:rPr>
            <a:t>Assess functionality of any existing coordinating mechanism</a:t>
          </a:r>
          <a:endParaRPr lang="en-KE" sz="1400" kern="1200" dirty="0">
            <a:latin typeface="Segoe IU"/>
          </a:endParaRPr>
        </a:p>
      </dsp:txBody>
      <dsp:txXfrm>
        <a:off x="4929" y="1116051"/>
        <a:ext cx="1889521" cy="2875044"/>
      </dsp:txXfrm>
    </dsp:sp>
    <dsp:sp modelId="{EEBCB498-6C0D-4E54-B0CE-F80A7733138E}">
      <dsp:nvSpPr>
        <dsp:cNvPr id="0" name=""/>
        <dsp:cNvSpPr/>
      </dsp:nvSpPr>
      <dsp:spPr>
        <a:xfrm>
          <a:off x="2158984" y="360242"/>
          <a:ext cx="1889521" cy="7558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Segoe IU"/>
            </a:rPr>
            <a:t>Supply Chain Mapping (SCM)</a:t>
          </a:r>
          <a:endParaRPr lang="en-KE" sz="1400" kern="1200" dirty="0">
            <a:latin typeface="Segoe IU"/>
          </a:endParaRPr>
        </a:p>
      </dsp:txBody>
      <dsp:txXfrm>
        <a:off x="2158984" y="360242"/>
        <a:ext cx="1889521" cy="755808"/>
      </dsp:txXfrm>
    </dsp:sp>
    <dsp:sp modelId="{D30AB7A9-7E8B-4ECD-82F3-DAD103C0F0E2}">
      <dsp:nvSpPr>
        <dsp:cNvPr id="0" name=""/>
        <dsp:cNvSpPr/>
      </dsp:nvSpPr>
      <dsp:spPr>
        <a:xfrm>
          <a:off x="2158984" y="1116051"/>
          <a:ext cx="1889521" cy="287504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latin typeface="Segoe IU"/>
            </a:rPr>
            <a:t>Map sample pharmaceuticals &amp;  medical supplies – Guided by FHF</a:t>
          </a:r>
          <a:endParaRPr lang="en-KE" sz="1400" kern="1200" dirty="0">
            <a:latin typeface="Segoe IU"/>
          </a:endParaRPr>
        </a:p>
      </dsp:txBody>
      <dsp:txXfrm>
        <a:off x="2158984" y="1116051"/>
        <a:ext cx="1889521" cy="2875044"/>
      </dsp:txXfrm>
    </dsp:sp>
    <dsp:sp modelId="{0386E34A-51DE-4F1D-9A8A-F7D8ABBF8D51}">
      <dsp:nvSpPr>
        <dsp:cNvPr id="0" name=""/>
        <dsp:cNvSpPr/>
      </dsp:nvSpPr>
      <dsp:spPr>
        <a:xfrm>
          <a:off x="4313039" y="360242"/>
          <a:ext cx="1889521" cy="7558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Segoe IU"/>
            </a:rPr>
            <a:t>Supply Chain Assessment (SCA)</a:t>
          </a:r>
          <a:endParaRPr lang="en-KE" sz="1400" kern="1200" dirty="0">
            <a:latin typeface="Segoe IU"/>
          </a:endParaRPr>
        </a:p>
      </dsp:txBody>
      <dsp:txXfrm>
        <a:off x="4313039" y="360242"/>
        <a:ext cx="1889521" cy="755808"/>
      </dsp:txXfrm>
    </dsp:sp>
    <dsp:sp modelId="{AFE9FCC2-0369-45A3-8177-9B031B59D599}">
      <dsp:nvSpPr>
        <dsp:cNvPr id="0" name=""/>
        <dsp:cNvSpPr/>
      </dsp:nvSpPr>
      <dsp:spPr>
        <a:xfrm>
          <a:off x="4313039" y="1116051"/>
          <a:ext cx="1889521" cy="287504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latin typeface="Segoe IU"/>
            </a:rPr>
            <a:t>Commodity Management Cycle: Selection, Quantification, Warehousing &amp; Distribution, Use</a:t>
          </a:r>
          <a:endParaRPr lang="en-KE" sz="1400" kern="1200" dirty="0">
            <a:latin typeface="Segoe IU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latin typeface="Segoe IU"/>
            </a:rPr>
            <a:t>Customize CMC to equipment</a:t>
          </a:r>
          <a:endParaRPr lang="en-KE" sz="1400" kern="1200" dirty="0">
            <a:latin typeface="Segoe IU"/>
          </a:endParaRPr>
        </a:p>
      </dsp:txBody>
      <dsp:txXfrm>
        <a:off x="4313039" y="1116051"/>
        <a:ext cx="1889521" cy="2875044"/>
      </dsp:txXfrm>
    </dsp:sp>
    <dsp:sp modelId="{944002CF-BA2C-483D-B856-7A0A386B7E0F}">
      <dsp:nvSpPr>
        <dsp:cNvPr id="0" name=""/>
        <dsp:cNvSpPr/>
      </dsp:nvSpPr>
      <dsp:spPr>
        <a:xfrm>
          <a:off x="6467094" y="360242"/>
          <a:ext cx="1889521" cy="7558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Segoe IU"/>
            </a:rPr>
            <a:t>Procurement Process Assessment (PPA)</a:t>
          </a:r>
          <a:endParaRPr lang="en-KE" sz="1400" kern="1200" dirty="0">
            <a:latin typeface="Segoe IU"/>
          </a:endParaRPr>
        </a:p>
      </dsp:txBody>
      <dsp:txXfrm>
        <a:off x="6467094" y="360242"/>
        <a:ext cx="1889521" cy="755808"/>
      </dsp:txXfrm>
    </dsp:sp>
    <dsp:sp modelId="{1598F59E-EEE0-46B0-9B05-7BCB61733D24}">
      <dsp:nvSpPr>
        <dsp:cNvPr id="0" name=""/>
        <dsp:cNvSpPr/>
      </dsp:nvSpPr>
      <dsp:spPr>
        <a:xfrm>
          <a:off x="6467094" y="1116051"/>
          <a:ext cx="1889521" cy="287504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ptos" panose="020B0004020202020204" pitchFamily="34" charset="0"/>
            <a:buChar char="─"/>
          </a:pPr>
          <a:r>
            <a:rPr lang="en-US" sz="1400" kern="1200" dirty="0">
              <a:latin typeface="Segoe IU"/>
            </a:rPr>
            <a:t>Procurement policies: FHF, Partner Organizations, Host Governments</a:t>
          </a:r>
          <a:endParaRPr lang="en-KE" sz="1400" kern="1200" dirty="0">
            <a:latin typeface="Segoe IU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ptos" panose="020B0004020202020204" pitchFamily="34" charset="0"/>
            <a:buChar char="─"/>
          </a:pPr>
          <a:r>
            <a:rPr lang="en-US" sz="1400" kern="1200" dirty="0">
              <a:latin typeface="Segoe IU"/>
            </a:rPr>
            <a:t>Track a sample of critical procurements – *</a:t>
          </a:r>
          <a:r>
            <a:rPr lang="en-US" sz="1400" i="1" kern="1200" dirty="0">
              <a:latin typeface="Segoe IU"/>
            </a:rPr>
            <a:t>Fidelity to policy</a:t>
          </a:r>
          <a:endParaRPr lang="en-KE" sz="1400" i="1" kern="1200" dirty="0">
            <a:latin typeface="Segoe IU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ptos" panose="020B0004020202020204" pitchFamily="34" charset="0"/>
            <a:buChar char="─"/>
          </a:pPr>
          <a:r>
            <a:rPr lang="en-US" sz="1400" kern="1200" dirty="0">
              <a:latin typeface="Segoe IU"/>
            </a:rPr>
            <a:t>Review a sample of critical contracts</a:t>
          </a:r>
          <a:endParaRPr lang="en-KE" sz="1400" kern="1200" dirty="0">
            <a:latin typeface="Segoe IU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ptos" panose="020B0004020202020204" pitchFamily="34" charset="0"/>
            <a:buChar char="─"/>
          </a:pPr>
          <a:endParaRPr lang="en-KE" sz="1400" kern="1200" dirty="0">
            <a:latin typeface="Segoe IU"/>
          </a:endParaRPr>
        </a:p>
      </dsp:txBody>
      <dsp:txXfrm>
        <a:off x="6467094" y="1116051"/>
        <a:ext cx="1889521" cy="2875044"/>
      </dsp:txXfrm>
    </dsp:sp>
    <dsp:sp modelId="{AC41B37B-8C92-4F3C-BC11-B0777F74785E}">
      <dsp:nvSpPr>
        <dsp:cNvPr id="0" name=""/>
        <dsp:cNvSpPr/>
      </dsp:nvSpPr>
      <dsp:spPr>
        <a:xfrm>
          <a:off x="8621148" y="360242"/>
          <a:ext cx="1889521" cy="7558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Segoe IU"/>
            </a:rPr>
            <a:t>Equipment Maintenance Systems Assessment</a:t>
          </a:r>
          <a:endParaRPr lang="en-KE" sz="1400" kern="1200" dirty="0">
            <a:latin typeface="Segoe IU"/>
          </a:endParaRPr>
        </a:p>
      </dsp:txBody>
      <dsp:txXfrm>
        <a:off x="8621148" y="360242"/>
        <a:ext cx="1889521" cy="755808"/>
      </dsp:txXfrm>
    </dsp:sp>
    <dsp:sp modelId="{18DC0DBA-3520-426F-80A6-180CD7F0C1F1}">
      <dsp:nvSpPr>
        <dsp:cNvPr id="0" name=""/>
        <dsp:cNvSpPr/>
      </dsp:nvSpPr>
      <dsp:spPr>
        <a:xfrm>
          <a:off x="8621148" y="1116051"/>
          <a:ext cx="1889521" cy="287504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latin typeface="Segoe IU"/>
            </a:rPr>
            <a:t>Policies</a:t>
          </a:r>
          <a:endParaRPr lang="en-KE" sz="1400" kern="1200" dirty="0">
            <a:latin typeface="Segoe IU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latin typeface="Segoe IU"/>
            </a:rPr>
            <a:t>Standard Operating Procedures</a:t>
          </a:r>
          <a:endParaRPr lang="en-KE" sz="1400" kern="1200" dirty="0">
            <a:latin typeface="Segoe IU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latin typeface="Segoe IU"/>
            </a:rPr>
            <a:t>Maintenance Schedules</a:t>
          </a:r>
          <a:endParaRPr lang="en-KE" sz="1400" kern="1200" dirty="0">
            <a:latin typeface="Segoe IU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─"/>
          </a:pPr>
          <a:r>
            <a:rPr lang="en-US" sz="1400" kern="1200" dirty="0">
              <a:latin typeface="Segoe IU"/>
            </a:rPr>
            <a:t>HRH (Volume + Capacity)</a:t>
          </a:r>
          <a:endParaRPr lang="en-KE" sz="1400" kern="1200" dirty="0">
            <a:latin typeface="Segoe IU"/>
          </a:endParaRPr>
        </a:p>
      </dsp:txBody>
      <dsp:txXfrm>
        <a:off x="8621148" y="1116051"/>
        <a:ext cx="1889521" cy="28750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489F51-4C0C-4C97-9282-090359260801}">
      <dsp:nvSpPr>
        <dsp:cNvPr id="0" name=""/>
        <dsp:cNvSpPr/>
      </dsp:nvSpPr>
      <dsp:spPr>
        <a:xfrm>
          <a:off x="3473591" y="268753"/>
          <a:ext cx="3655123" cy="3655123"/>
        </a:xfrm>
        <a:prstGeom prst="pie">
          <a:avLst>
            <a:gd name="adj1" fmla="val 1620000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Segoe IU"/>
            </a:rPr>
            <a:t>Stakeholder Mapping and Engagement</a:t>
          </a:r>
        </a:p>
      </dsp:txBody>
      <dsp:txXfrm>
        <a:off x="5413853" y="1026321"/>
        <a:ext cx="1348914" cy="1000807"/>
      </dsp:txXfrm>
    </dsp:sp>
    <dsp:sp modelId="{F094507A-7672-45E0-B4AE-C3D050F15323}">
      <dsp:nvSpPr>
        <dsp:cNvPr id="0" name=""/>
        <dsp:cNvSpPr/>
      </dsp:nvSpPr>
      <dsp:spPr>
        <a:xfrm>
          <a:off x="3473591" y="391460"/>
          <a:ext cx="3655123" cy="3655123"/>
        </a:xfrm>
        <a:prstGeom prst="pie">
          <a:avLst>
            <a:gd name="adj1" fmla="val 0"/>
            <a:gd name="adj2" fmla="val 54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Segoe IU"/>
            </a:rPr>
            <a:t>Secondary Document Review</a:t>
          </a:r>
        </a:p>
      </dsp:txBody>
      <dsp:txXfrm>
        <a:off x="5413853" y="2288209"/>
        <a:ext cx="1348914" cy="1000807"/>
      </dsp:txXfrm>
    </dsp:sp>
    <dsp:sp modelId="{6DAD98CE-6740-4413-AFC5-25CA8595769B}">
      <dsp:nvSpPr>
        <dsp:cNvPr id="0" name=""/>
        <dsp:cNvSpPr/>
      </dsp:nvSpPr>
      <dsp:spPr>
        <a:xfrm>
          <a:off x="3350884" y="391460"/>
          <a:ext cx="3655123" cy="3655123"/>
        </a:xfrm>
        <a:prstGeom prst="pie">
          <a:avLst>
            <a:gd name="adj1" fmla="val 5400000"/>
            <a:gd name="adj2" fmla="val 108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Segoe IU"/>
            </a:rPr>
            <a:t>Field Visits, Data Collection &amp; Analysis</a:t>
          </a:r>
        </a:p>
      </dsp:txBody>
      <dsp:txXfrm>
        <a:off x="3716831" y="2288209"/>
        <a:ext cx="1348914" cy="1000807"/>
      </dsp:txXfrm>
    </dsp:sp>
    <dsp:sp modelId="{666B9A72-F1E2-4C6C-B3B3-A13CD141FA47}">
      <dsp:nvSpPr>
        <dsp:cNvPr id="0" name=""/>
        <dsp:cNvSpPr/>
      </dsp:nvSpPr>
      <dsp:spPr>
        <a:xfrm>
          <a:off x="3350884" y="268753"/>
          <a:ext cx="3655123" cy="3655123"/>
        </a:xfrm>
        <a:prstGeom prst="pie">
          <a:avLst>
            <a:gd name="adj1" fmla="val 10800000"/>
            <a:gd name="adj2" fmla="val 162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Segoe IU"/>
            </a:rPr>
            <a:t>Dissemination of Findings</a:t>
          </a:r>
        </a:p>
      </dsp:txBody>
      <dsp:txXfrm>
        <a:off x="3716831" y="1026321"/>
        <a:ext cx="1348914" cy="1000807"/>
      </dsp:txXfrm>
    </dsp:sp>
    <dsp:sp modelId="{700812C3-E606-4117-A1E6-EECC7D3D0396}">
      <dsp:nvSpPr>
        <dsp:cNvPr id="0" name=""/>
        <dsp:cNvSpPr/>
      </dsp:nvSpPr>
      <dsp:spPr>
        <a:xfrm>
          <a:off x="3247322" y="42483"/>
          <a:ext cx="4107663" cy="4107663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E8F3149-94DC-41A1-AE76-13562126D3FC}">
      <dsp:nvSpPr>
        <dsp:cNvPr id="0" name=""/>
        <dsp:cNvSpPr/>
      </dsp:nvSpPr>
      <dsp:spPr>
        <a:xfrm>
          <a:off x="3247322" y="165191"/>
          <a:ext cx="4107663" cy="4107663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7D02D01-5157-47C1-B2CC-E0E8AB6F0595}">
      <dsp:nvSpPr>
        <dsp:cNvPr id="0" name=""/>
        <dsp:cNvSpPr/>
      </dsp:nvSpPr>
      <dsp:spPr>
        <a:xfrm>
          <a:off x="3124614" y="165191"/>
          <a:ext cx="4107663" cy="4107663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A49BC20-020A-4891-9D11-209530616822}">
      <dsp:nvSpPr>
        <dsp:cNvPr id="0" name=""/>
        <dsp:cNvSpPr/>
      </dsp:nvSpPr>
      <dsp:spPr>
        <a:xfrm>
          <a:off x="3124614" y="42483"/>
          <a:ext cx="4107663" cy="4107663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34DADF-31F0-4F9C-91E3-268EA15F06FC}">
      <dsp:nvSpPr>
        <dsp:cNvPr id="0" name=""/>
        <dsp:cNvSpPr/>
      </dsp:nvSpPr>
      <dsp:spPr>
        <a:xfrm>
          <a:off x="518591" y="279"/>
          <a:ext cx="1822772" cy="10936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Segoe IU"/>
            </a:rPr>
            <a:t>Kick off Meeting 1 Day</a:t>
          </a:r>
        </a:p>
      </dsp:txBody>
      <dsp:txXfrm>
        <a:off x="550623" y="32311"/>
        <a:ext cx="1758708" cy="1029599"/>
      </dsp:txXfrm>
    </dsp:sp>
    <dsp:sp modelId="{D716F9DF-ECF9-4212-B705-6083F4134B0F}">
      <dsp:nvSpPr>
        <dsp:cNvPr id="0" name=""/>
        <dsp:cNvSpPr/>
      </dsp:nvSpPr>
      <dsp:spPr>
        <a:xfrm>
          <a:off x="2501768" y="321087"/>
          <a:ext cx="386427" cy="4520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>
            <a:latin typeface="Segoe IU"/>
          </a:endParaRPr>
        </a:p>
      </dsp:txBody>
      <dsp:txXfrm>
        <a:off x="2501768" y="411496"/>
        <a:ext cx="270499" cy="271229"/>
      </dsp:txXfrm>
    </dsp:sp>
    <dsp:sp modelId="{B6FEF983-A1A0-467B-8FA8-0D15F164FBE3}">
      <dsp:nvSpPr>
        <dsp:cNvPr id="0" name=""/>
        <dsp:cNvSpPr/>
      </dsp:nvSpPr>
      <dsp:spPr>
        <a:xfrm>
          <a:off x="3070473" y="279"/>
          <a:ext cx="1822772" cy="10936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Segoe IU"/>
            </a:rPr>
            <a:t>Communication brief/Inception Report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Segoe IU"/>
            </a:rPr>
            <a:t>10 Days</a:t>
          </a:r>
        </a:p>
      </dsp:txBody>
      <dsp:txXfrm>
        <a:off x="3102505" y="32311"/>
        <a:ext cx="1758708" cy="1029599"/>
      </dsp:txXfrm>
    </dsp:sp>
    <dsp:sp modelId="{A57503E5-62B7-4983-A894-4BB94862B4D7}">
      <dsp:nvSpPr>
        <dsp:cNvPr id="0" name=""/>
        <dsp:cNvSpPr/>
      </dsp:nvSpPr>
      <dsp:spPr>
        <a:xfrm>
          <a:off x="5053649" y="321087"/>
          <a:ext cx="386427" cy="4520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>
            <a:latin typeface="Segoe IU"/>
          </a:endParaRPr>
        </a:p>
      </dsp:txBody>
      <dsp:txXfrm>
        <a:off x="5053649" y="411496"/>
        <a:ext cx="270499" cy="271229"/>
      </dsp:txXfrm>
    </dsp:sp>
    <dsp:sp modelId="{DBE3C519-3883-43D8-99DD-B7910D04CA6D}">
      <dsp:nvSpPr>
        <dsp:cNvPr id="0" name=""/>
        <dsp:cNvSpPr/>
      </dsp:nvSpPr>
      <dsp:spPr>
        <a:xfrm>
          <a:off x="5622354" y="279"/>
          <a:ext cx="1822772" cy="10936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Segoe IU"/>
            </a:rPr>
            <a:t>Data Collection Readiness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Segoe IU"/>
            </a:rPr>
            <a:t>10 Days</a:t>
          </a:r>
        </a:p>
      </dsp:txBody>
      <dsp:txXfrm>
        <a:off x="5654386" y="32311"/>
        <a:ext cx="1758708" cy="1029599"/>
      </dsp:txXfrm>
    </dsp:sp>
    <dsp:sp modelId="{4FAD2AE1-C0DB-46AC-8C94-366B944E5CD7}">
      <dsp:nvSpPr>
        <dsp:cNvPr id="0" name=""/>
        <dsp:cNvSpPr/>
      </dsp:nvSpPr>
      <dsp:spPr>
        <a:xfrm>
          <a:off x="7605530" y="321087"/>
          <a:ext cx="386427" cy="4520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>
            <a:latin typeface="Segoe IU"/>
          </a:endParaRPr>
        </a:p>
      </dsp:txBody>
      <dsp:txXfrm>
        <a:off x="7605530" y="411496"/>
        <a:ext cx="270499" cy="271229"/>
      </dsp:txXfrm>
    </dsp:sp>
    <dsp:sp modelId="{9F5CF48A-4B00-4158-BE6F-144A83CA79BE}">
      <dsp:nvSpPr>
        <dsp:cNvPr id="0" name=""/>
        <dsp:cNvSpPr/>
      </dsp:nvSpPr>
      <dsp:spPr>
        <a:xfrm>
          <a:off x="8174235" y="279"/>
          <a:ext cx="1822772" cy="10936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Segoe IU"/>
            </a:rPr>
            <a:t>Desk Data Review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Segoe IU"/>
            </a:rPr>
            <a:t>15 Days</a:t>
          </a:r>
        </a:p>
      </dsp:txBody>
      <dsp:txXfrm>
        <a:off x="8206267" y="32311"/>
        <a:ext cx="1758708" cy="1029599"/>
      </dsp:txXfrm>
    </dsp:sp>
    <dsp:sp modelId="{D3693EC6-C124-4816-A3B6-77765CC3F83E}">
      <dsp:nvSpPr>
        <dsp:cNvPr id="0" name=""/>
        <dsp:cNvSpPr/>
      </dsp:nvSpPr>
      <dsp:spPr>
        <a:xfrm rot="5400000">
          <a:off x="8892408" y="1221536"/>
          <a:ext cx="386427" cy="4520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>
            <a:latin typeface="Segoe IU"/>
          </a:endParaRPr>
        </a:p>
      </dsp:txBody>
      <dsp:txXfrm rot="-5400000">
        <a:off x="8950007" y="1254346"/>
        <a:ext cx="271229" cy="270499"/>
      </dsp:txXfrm>
    </dsp:sp>
    <dsp:sp modelId="{51992956-39C8-468B-BFAF-F258F0CEF4E0}">
      <dsp:nvSpPr>
        <dsp:cNvPr id="0" name=""/>
        <dsp:cNvSpPr/>
      </dsp:nvSpPr>
      <dsp:spPr>
        <a:xfrm>
          <a:off x="8174235" y="1823051"/>
          <a:ext cx="1822772" cy="10936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Segoe IU"/>
            </a:rPr>
            <a:t>Primary Data Collection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Segoe IU"/>
            </a:rPr>
            <a:t>45 Days</a:t>
          </a:r>
        </a:p>
      </dsp:txBody>
      <dsp:txXfrm>
        <a:off x="8206267" y="1855083"/>
        <a:ext cx="1758708" cy="1029599"/>
      </dsp:txXfrm>
    </dsp:sp>
    <dsp:sp modelId="{33B12B31-0B3C-4A96-B604-EBB6389024AD}">
      <dsp:nvSpPr>
        <dsp:cNvPr id="0" name=""/>
        <dsp:cNvSpPr/>
      </dsp:nvSpPr>
      <dsp:spPr>
        <a:xfrm rot="10800000">
          <a:off x="7627404" y="2143859"/>
          <a:ext cx="386427" cy="4520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>
            <a:latin typeface="Segoe IU"/>
          </a:endParaRPr>
        </a:p>
      </dsp:txBody>
      <dsp:txXfrm rot="10800000">
        <a:off x="7743332" y="2234268"/>
        <a:ext cx="270499" cy="271229"/>
      </dsp:txXfrm>
    </dsp:sp>
    <dsp:sp modelId="{39E50836-B4E6-4378-904C-65673E7C6323}">
      <dsp:nvSpPr>
        <dsp:cNvPr id="0" name=""/>
        <dsp:cNvSpPr/>
      </dsp:nvSpPr>
      <dsp:spPr>
        <a:xfrm>
          <a:off x="5622354" y="1823051"/>
          <a:ext cx="1822772" cy="10936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Segoe IU"/>
            </a:rPr>
            <a:t>Data Analysis/Report Writing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Segoe IU"/>
            </a:rPr>
            <a:t>35 Days</a:t>
          </a:r>
        </a:p>
      </dsp:txBody>
      <dsp:txXfrm>
        <a:off x="5654386" y="1855083"/>
        <a:ext cx="1758708" cy="1029599"/>
      </dsp:txXfrm>
    </dsp:sp>
    <dsp:sp modelId="{0C1B93A5-4773-46D0-A68A-7EAD234DF264}">
      <dsp:nvSpPr>
        <dsp:cNvPr id="0" name=""/>
        <dsp:cNvSpPr/>
      </dsp:nvSpPr>
      <dsp:spPr>
        <a:xfrm rot="10800000">
          <a:off x="5075522" y="2143859"/>
          <a:ext cx="386427" cy="4520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>
            <a:latin typeface="Segoe IU"/>
          </a:endParaRPr>
        </a:p>
      </dsp:txBody>
      <dsp:txXfrm rot="10800000">
        <a:off x="5191450" y="2234268"/>
        <a:ext cx="270499" cy="271229"/>
      </dsp:txXfrm>
    </dsp:sp>
    <dsp:sp modelId="{277FCCA3-6726-43EB-9574-F361BD9CF59F}">
      <dsp:nvSpPr>
        <dsp:cNvPr id="0" name=""/>
        <dsp:cNvSpPr/>
      </dsp:nvSpPr>
      <dsp:spPr>
        <a:xfrm>
          <a:off x="3070473" y="1823051"/>
          <a:ext cx="1822772" cy="10936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Segoe IU"/>
            </a:rPr>
            <a:t>Compile Recommendations / Develop Action Plan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Segoe IU"/>
            </a:rPr>
            <a:t>(together with previous activity)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Segoe IU"/>
            </a:rPr>
            <a:t>10 Days</a:t>
          </a:r>
        </a:p>
      </dsp:txBody>
      <dsp:txXfrm>
        <a:off x="3102505" y="1855083"/>
        <a:ext cx="1758708" cy="1029599"/>
      </dsp:txXfrm>
    </dsp:sp>
    <dsp:sp modelId="{BFE2FB7F-B40D-4B94-8693-4B0596DB8FA4}">
      <dsp:nvSpPr>
        <dsp:cNvPr id="0" name=""/>
        <dsp:cNvSpPr/>
      </dsp:nvSpPr>
      <dsp:spPr>
        <a:xfrm rot="10800000">
          <a:off x="2523641" y="2143859"/>
          <a:ext cx="386427" cy="4520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>
            <a:latin typeface="Segoe IU"/>
          </a:endParaRPr>
        </a:p>
      </dsp:txBody>
      <dsp:txXfrm rot="10800000">
        <a:off x="2639569" y="2234268"/>
        <a:ext cx="270499" cy="271229"/>
      </dsp:txXfrm>
    </dsp:sp>
    <dsp:sp modelId="{1296E005-060F-4859-B3D2-CF0B699A3C64}">
      <dsp:nvSpPr>
        <dsp:cNvPr id="0" name=""/>
        <dsp:cNvSpPr/>
      </dsp:nvSpPr>
      <dsp:spPr>
        <a:xfrm>
          <a:off x="518591" y="1823051"/>
          <a:ext cx="1822772" cy="1093663"/>
        </a:xfrm>
        <a:prstGeom prst="roundRect">
          <a:avLst>
            <a:gd name="adj" fmla="val 10000"/>
          </a:avLst>
        </a:prstGeom>
        <a:noFill/>
        <a:ln w="28575">
          <a:solidFill>
            <a:srgbClr val="FFC000"/>
          </a:solidFill>
          <a:prstDash val="sysDash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rgbClr val="FFC000"/>
              </a:solidFill>
              <a:latin typeface="Segoe IU"/>
            </a:rPr>
            <a:t>Policy Advocacy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rgbClr val="FFC000"/>
              </a:solidFill>
              <a:latin typeface="Segoe IU"/>
            </a:rPr>
            <a:t>10 Days</a:t>
          </a:r>
        </a:p>
      </dsp:txBody>
      <dsp:txXfrm>
        <a:off x="550623" y="1855083"/>
        <a:ext cx="1758708" cy="1029599"/>
      </dsp:txXfrm>
    </dsp:sp>
    <dsp:sp modelId="{1A95D175-E4D9-428E-A561-975716E2D21A}">
      <dsp:nvSpPr>
        <dsp:cNvPr id="0" name=""/>
        <dsp:cNvSpPr/>
      </dsp:nvSpPr>
      <dsp:spPr>
        <a:xfrm rot="5400000">
          <a:off x="1236763" y="3044309"/>
          <a:ext cx="386427" cy="452047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solidFill>
            <a:srgbClr val="FFC000"/>
          </a:solidFill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>
            <a:latin typeface="Segoe IU"/>
          </a:endParaRPr>
        </a:p>
      </dsp:txBody>
      <dsp:txXfrm rot="-5400000">
        <a:off x="1294362" y="3077119"/>
        <a:ext cx="271229" cy="270499"/>
      </dsp:txXfrm>
    </dsp:sp>
    <dsp:sp modelId="{46A89CEA-2CE0-4D89-B20B-BC3C54DDE492}">
      <dsp:nvSpPr>
        <dsp:cNvPr id="0" name=""/>
        <dsp:cNvSpPr/>
      </dsp:nvSpPr>
      <dsp:spPr>
        <a:xfrm>
          <a:off x="518591" y="3645824"/>
          <a:ext cx="1822772" cy="1093663"/>
        </a:xfrm>
        <a:prstGeom prst="roundRect">
          <a:avLst>
            <a:gd name="adj" fmla="val 10000"/>
          </a:avLst>
        </a:prstGeom>
        <a:noFill/>
        <a:ln w="28575">
          <a:solidFill>
            <a:srgbClr val="FFC000"/>
          </a:solidFill>
          <a:prstDash val="sysDash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rgbClr val="FFC000"/>
              </a:solidFill>
              <a:latin typeface="Segoe IU"/>
            </a:rPr>
            <a:t>Develop M&amp;E Framework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rgbClr val="FFC000"/>
              </a:solidFill>
              <a:latin typeface="Segoe IU"/>
            </a:rPr>
            <a:t>10 Days</a:t>
          </a:r>
        </a:p>
      </dsp:txBody>
      <dsp:txXfrm>
        <a:off x="550623" y="3677856"/>
        <a:ext cx="1758708" cy="1029599"/>
      </dsp:txXfrm>
    </dsp:sp>
    <dsp:sp modelId="{93E80F2F-211B-4D21-8532-4D0E58D32A12}">
      <dsp:nvSpPr>
        <dsp:cNvPr id="0" name=""/>
        <dsp:cNvSpPr/>
      </dsp:nvSpPr>
      <dsp:spPr>
        <a:xfrm>
          <a:off x="2501768" y="3966632"/>
          <a:ext cx="386427" cy="452047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solidFill>
            <a:srgbClr val="FFC000"/>
          </a:solidFill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>
            <a:latin typeface="Segoe IU"/>
          </a:endParaRPr>
        </a:p>
      </dsp:txBody>
      <dsp:txXfrm>
        <a:off x="2501768" y="4057041"/>
        <a:ext cx="270499" cy="271229"/>
      </dsp:txXfrm>
    </dsp:sp>
    <dsp:sp modelId="{E231CA5B-BE9D-4A34-A845-3F7A45A57153}">
      <dsp:nvSpPr>
        <dsp:cNvPr id="0" name=""/>
        <dsp:cNvSpPr/>
      </dsp:nvSpPr>
      <dsp:spPr>
        <a:xfrm>
          <a:off x="3070473" y="3645824"/>
          <a:ext cx="1822772" cy="1093663"/>
        </a:xfrm>
        <a:prstGeom prst="roundRect">
          <a:avLst>
            <a:gd name="adj" fmla="val 10000"/>
          </a:avLst>
        </a:prstGeom>
        <a:noFill/>
        <a:ln w="28575">
          <a:solidFill>
            <a:srgbClr val="FFC000"/>
          </a:solidFill>
          <a:prstDash val="dash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rgbClr val="FFC000"/>
              </a:solidFill>
              <a:latin typeface="Segoe IU"/>
            </a:rPr>
            <a:t>Capacity Building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solidFill>
                <a:srgbClr val="FFC000"/>
              </a:solidFill>
              <a:latin typeface="Segoe IU"/>
            </a:rPr>
            <a:t>4 </a:t>
          </a:r>
          <a:r>
            <a:rPr lang="en-US" sz="1000" b="1" kern="1200" dirty="0">
              <a:solidFill>
                <a:srgbClr val="FFC000"/>
              </a:solidFill>
              <a:latin typeface="Segoe IU"/>
            </a:rPr>
            <a:t>Days</a:t>
          </a:r>
        </a:p>
      </dsp:txBody>
      <dsp:txXfrm>
        <a:off x="3102505" y="3677856"/>
        <a:ext cx="1758708" cy="10295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35BC5-8EBC-4874-876E-12FDB6FACDF6}" type="datetimeFigureOut">
              <a:rPr lang="en-KE" smtClean="0"/>
              <a:t>19/07/2024</a:t>
            </a:fld>
            <a:endParaRPr lang="en-K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82BDF-47B6-48A0-8920-35899B14E753}" type="slidenum">
              <a:rPr lang="en-KE" smtClean="0"/>
              <a:t>‹#›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237020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https://unsplash.com/photos/CPs2X8JYmS8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642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https://unsplash.com/photos/0Zx1bDv5BNY</a:t>
            </a:r>
          </a:p>
          <a:p>
            <a:r>
              <a:rPr lang="en-US" dirty="0"/>
              <a:t>https://unsplash.com/photos/315vPGsAFUk</a:t>
            </a:r>
          </a:p>
          <a:p>
            <a:r>
              <a:rPr lang="en-US" dirty="0"/>
              <a:t>https://unsplash.com/photos/DItYlc26zVI</a:t>
            </a:r>
          </a:p>
          <a:p>
            <a:r>
              <a:rPr lang="en-US" dirty="0"/>
              <a:t>https://unsplash.com/photos/FttBXHp7VZw</a:t>
            </a:r>
          </a:p>
          <a:p>
            <a:r>
              <a:rPr lang="en-US" dirty="0"/>
              <a:t>https://unsplash.com/photos/et_78QkMMQs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009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Across board: Analyze </a:t>
            </a:r>
            <a:r>
              <a:rPr lang="en-US"/>
              <a:t>existing systems, policies</a:t>
            </a:r>
            <a:r>
              <a:rPr lang="en-US" dirty="0"/>
              <a:t>, guidelines and SOPs </a:t>
            </a:r>
            <a:endParaRPr lang="en-K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82BDF-47B6-48A0-8920-35899B14E753}" type="slidenum">
              <a:rPr lang="en-KE" smtClean="0"/>
              <a:t>8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888186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82BDF-47B6-48A0-8920-35899B14E753}" type="slidenum">
              <a:rPr lang="en-KE" smtClean="0"/>
              <a:t>9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988480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Proposed recommendations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latin typeface="Segoe IU"/>
              </a:rPr>
              <a:t>Propose Development of the Master List</a:t>
            </a:r>
            <a:endParaRPr lang="en-KE" dirty="0"/>
          </a:p>
          <a:p>
            <a:pPr marL="0" indent="0">
              <a:buFont typeface="+mj-lt"/>
              <a:buNone/>
            </a:pPr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82BDF-47B6-48A0-8920-35899B14E753}" type="slidenum">
              <a:rPr lang="en-KE" smtClean="0"/>
              <a:t>10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790212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82BDF-47B6-48A0-8920-35899B14E753}" type="slidenum">
              <a:rPr lang="en-KE" smtClean="0"/>
              <a:t>11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292217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82BDF-47B6-48A0-8920-35899B14E753}" type="slidenum">
              <a:rPr lang="en-KE" smtClean="0"/>
              <a:t>18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762494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F930F-7D2A-4673-5874-995D427A8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6779A9-228E-BB86-69FC-EB65CE4A8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3B68B-E8AD-13D6-C9D9-26606D51F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41AFE-1B32-428C-99CD-1D614DDB7590}" type="datetimeFigureOut">
              <a:rPr lang="en-KE" smtClean="0"/>
              <a:t>19/07/2024</a:t>
            </a:fld>
            <a:endParaRPr lang="en-K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8EDAA-8772-3C78-D4FA-C9EEC6991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78A2B-7A87-44C1-6430-944B04932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2ABB-EB10-448E-847E-E73713047C28}" type="slidenum">
              <a:rPr lang="en-KE" smtClean="0"/>
              <a:t>‹#›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839871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BD308-D75B-B794-D75F-202157D6C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0AF40-28FB-F46C-11E9-D7B894DEE3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D348C-5CFC-F8BC-0D4D-15CDB9348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41AFE-1B32-428C-99CD-1D614DDB7590}" type="datetimeFigureOut">
              <a:rPr lang="en-KE" smtClean="0"/>
              <a:t>19/07/2024</a:t>
            </a:fld>
            <a:endParaRPr lang="en-K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BE116-48BB-4B9B-95DE-073C8058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FA12-9CD8-E91D-BFB0-41CDE0976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2ABB-EB10-448E-847E-E73713047C28}" type="slidenum">
              <a:rPr lang="en-KE" smtClean="0"/>
              <a:t>‹#›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955292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357255-F536-D19B-3CF2-A2C4395029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2D13A8-A721-F301-7C76-C7319EBC9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17396-8BE0-FA7E-1634-1C1373DAA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41AFE-1B32-428C-99CD-1D614DDB7590}" type="datetimeFigureOut">
              <a:rPr lang="en-KE" smtClean="0"/>
              <a:t>19/07/2024</a:t>
            </a:fld>
            <a:endParaRPr lang="en-K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9B2BE-8A45-C6E7-637B-6031ADFFF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ADC70-7A08-1198-E25C-9B11D2C8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2ABB-EB10-448E-847E-E73713047C28}" type="slidenum">
              <a:rPr lang="en-KE" smtClean="0"/>
              <a:t>‹#›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696342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AA5042B-1E63-40C1-80BF-457AA382B5C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76340" y="457200"/>
            <a:ext cx="3815591" cy="5943600"/>
          </a:xfrm>
          <a:custGeom>
            <a:avLst/>
            <a:gdLst>
              <a:gd name="connsiteX0" fmla="*/ 0 w 3814597"/>
              <a:gd name="connsiteY0" fmla="*/ 0 h 5943600"/>
              <a:gd name="connsiteX1" fmla="*/ 3814597 w 3814597"/>
              <a:gd name="connsiteY1" fmla="*/ 0 h 5943600"/>
              <a:gd name="connsiteX2" fmla="*/ 3814597 w 3814597"/>
              <a:gd name="connsiteY2" fmla="*/ 5943600 h 5943600"/>
              <a:gd name="connsiteX3" fmla="*/ 0 w 3814597"/>
              <a:gd name="connsiteY3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4597" h="5943600">
                <a:moveTo>
                  <a:pt x="0" y="0"/>
                </a:moveTo>
                <a:lnTo>
                  <a:pt x="3814597" y="0"/>
                </a:lnTo>
                <a:lnTo>
                  <a:pt x="3814597" y="5943600"/>
                </a:lnTo>
                <a:lnTo>
                  <a:pt x="0" y="59436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998850" y="1196752"/>
            <a:ext cx="4465659" cy="1762948"/>
          </a:xfrm>
        </p:spPr>
        <p:txBody>
          <a:bodyPr tIns="0" bIns="0" anchor="b">
            <a:noAutofit/>
          </a:bodyPr>
          <a:lstStyle>
            <a:lvl1pPr algn="l">
              <a:defRPr lang="en-US" sz="6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998851" y="3110615"/>
            <a:ext cx="4466786" cy="440969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054127" y="5653987"/>
            <a:ext cx="3860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254C7B-7BC5-221C-6C48-70919B87CB37}"/>
              </a:ext>
            </a:extLst>
          </p:cNvPr>
          <p:cNvSpPr/>
          <p:nvPr userDrawn="1"/>
        </p:nvSpPr>
        <p:spPr>
          <a:xfrm>
            <a:off x="1054127" y="-888882"/>
            <a:ext cx="1400346" cy="453390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4402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000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CAD9AC-C446-73A1-A83E-3588A6643FAE}"/>
              </a:ext>
            </a:extLst>
          </p:cNvPr>
          <p:cNvSpPr/>
          <p:nvPr userDrawn="1"/>
        </p:nvSpPr>
        <p:spPr>
          <a:xfrm>
            <a:off x="500067" y="3429000"/>
            <a:ext cx="11191865" cy="29718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9DA78E8-E588-591E-0087-B179CF9C6C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0491" y="2304287"/>
            <a:ext cx="2770181" cy="2230760"/>
          </a:xfrm>
          <a:custGeom>
            <a:avLst/>
            <a:gdLst>
              <a:gd name="connsiteX0" fmla="*/ 0 w 2769460"/>
              <a:gd name="connsiteY0" fmla="*/ 0 h 2230760"/>
              <a:gd name="connsiteX1" fmla="*/ 2769460 w 2769460"/>
              <a:gd name="connsiteY1" fmla="*/ 0 h 2230760"/>
              <a:gd name="connsiteX2" fmla="*/ 2769460 w 2769460"/>
              <a:gd name="connsiteY2" fmla="*/ 2230760 h 2230760"/>
              <a:gd name="connsiteX3" fmla="*/ 0 w 2769460"/>
              <a:gd name="connsiteY3" fmla="*/ 2230760 h 223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460" h="2230760">
                <a:moveTo>
                  <a:pt x="0" y="0"/>
                </a:moveTo>
                <a:lnTo>
                  <a:pt x="2769460" y="0"/>
                </a:lnTo>
                <a:lnTo>
                  <a:pt x="2769460" y="2230760"/>
                </a:lnTo>
                <a:lnTo>
                  <a:pt x="0" y="223076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E099A52-B0F7-7BF6-EA1A-28737D8410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21990" y="2304287"/>
            <a:ext cx="2770181" cy="2230760"/>
          </a:xfrm>
          <a:custGeom>
            <a:avLst/>
            <a:gdLst>
              <a:gd name="connsiteX0" fmla="*/ 0 w 2769460"/>
              <a:gd name="connsiteY0" fmla="*/ 0 h 2230760"/>
              <a:gd name="connsiteX1" fmla="*/ 2769460 w 2769460"/>
              <a:gd name="connsiteY1" fmla="*/ 0 h 2230760"/>
              <a:gd name="connsiteX2" fmla="*/ 2769460 w 2769460"/>
              <a:gd name="connsiteY2" fmla="*/ 2230760 h 2230760"/>
              <a:gd name="connsiteX3" fmla="*/ 0 w 2769460"/>
              <a:gd name="connsiteY3" fmla="*/ 2230760 h 223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460" h="2230760">
                <a:moveTo>
                  <a:pt x="0" y="0"/>
                </a:moveTo>
                <a:lnTo>
                  <a:pt x="2769460" y="0"/>
                </a:lnTo>
                <a:lnTo>
                  <a:pt x="2769460" y="2230760"/>
                </a:lnTo>
                <a:lnTo>
                  <a:pt x="0" y="223076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84AB13-C9D3-4053-7C5E-865A3CBF211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2694" y="-1"/>
            <a:ext cx="4466611" cy="6858000"/>
          </a:xfrm>
          <a:custGeom>
            <a:avLst/>
            <a:gdLst>
              <a:gd name="connsiteX0" fmla="*/ 0 w 4465448"/>
              <a:gd name="connsiteY0" fmla="*/ 0 h 6858000"/>
              <a:gd name="connsiteX1" fmla="*/ 4465448 w 4465448"/>
              <a:gd name="connsiteY1" fmla="*/ 0 h 6858000"/>
              <a:gd name="connsiteX2" fmla="*/ 4465448 w 4465448"/>
              <a:gd name="connsiteY2" fmla="*/ 6858000 h 6858000"/>
              <a:gd name="connsiteX3" fmla="*/ 0 w 446544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5448" h="6858000">
                <a:moveTo>
                  <a:pt x="0" y="0"/>
                </a:moveTo>
                <a:lnTo>
                  <a:pt x="4465448" y="0"/>
                </a:lnTo>
                <a:lnTo>
                  <a:pt x="446544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827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839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BE378A-3BBD-B7A6-DB49-A891DDC4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395" y="728462"/>
            <a:ext cx="3919177" cy="509048"/>
          </a:xfrm>
        </p:spPr>
        <p:txBody>
          <a:bodyPr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0DE786-062C-9D51-A762-4F9A15889E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75025"/>
            <a:ext cx="4943571" cy="4230238"/>
          </a:xfrm>
          <a:custGeom>
            <a:avLst/>
            <a:gdLst>
              <a:gd name="connsiteX0" fmla="*/ 0 w 4942284"/>
              <a:gd name="connsiteY0" fmla="*/ 0 h 4230238"/>
              <a:gd name="connsiteX1" fmla="*/ 4942284 w 4942284"/>
              <a:gd name="connsiteY1" fmla="*/ 0 h 4230238"/>
              <a:gd name="connsiteX2" fmla="*/ 4942284 w 4942284"/>
              <a:gd name="connsiteY2" fmla="*/ 4230238 h 4230238"/>
              <a:gd name="connsiteX3" fmla="*/ 0 w 4942284"/>
              <a:gd name="connsiteY3" fmla="*/ 4230238 h 423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2284" h="4230238">
                <a:moveTo>
                  <a:pt x="0" y="0"/>
                </a:moveTo>
                <a:lnTo>
                  <a:pt x="4942284" y="0"/>
                </a:lnTo>
                <a:lnTo>
                  <a:pt x="4942284" y="4230238"/>
                </a:lnTo>
                <a:lnTo>
                  <a:pt x="0" y="423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826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F8B66F8-1441-9B07-8102-5C2ADDD32D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1679" y="0"/>
            <a:ext cx="6960322" cy="6858000"/>
          </a:xfrm>
          <a:custGeom>
            <a:avLst/>
            <a:gdLst>
              <a:gd name="connsiteX0" fmla="*/ 0 w 3814597"/>
              <a:gd name="connsiteY0" fmla="*/ 0 h 5943600"/>
              <a:gd name="connsiteX1" fmla="*/ 3814597 w 3814597"/>
              <a:gd name="connsiteY1" fmla="*/ 0 h 5943600"/>
              <a:gd name="connsiteX2" fmla="*/ 3814597 w 3814597"/>
              <a:gd name="connsiteY2" fmla="*/ 5943600 h 5943600"/>
              <a:gd name="connsiteX3" fmla="*/ 0 w 3814597"/>
              <a:gd name="connsiteY3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4597" h="5943600">
                <a:moveTo>
                  <a:pt x="0" y="0"/>
                </a:moveTo>
                <a:lnTo>
                  <a:pt x="3814597" y="0"/>
                </a:lnTo>
                <a:lnTo>
                  <a:pt x="3814597" y="5943600"/>
                </a:lnTo>
                <a:lnTo>
                  <a:pt x="0" y="59436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47F5E5-6CAA-6377-54DD-1B5B0CC19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395" y="728462"/>
            <a:ext cx="3268307" cy="1404394"/>
          </a:xfrm>
        </p:spPr>
        <p:txBody>
          <a:bodyPr anchor="b"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286599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F8B66F8-1441-9B07-8102-5C2ADDD32D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2206752"/>
            <a:ext cx="12192000" cy="3182112"/>
          </a:xfrm>
          <a:custGeom>
            <a:avLst/>
            <a:gdLst>
              <a:gd name="connsiteX0" fmla="*/ 0 w 3814597"/>
              <a:gd name="connsiteY0" fmla="*/ 0 h 5943600"/>
              <a:gd name="connsiteX1" fmla="*/ 3814597 w 3814597"/>
              <a:gd name="connsiteY1" fmla="*/ 0 h 5943600"/>
              <a:gd name="connsiteX2" fmla="*/ 3814597 w 3814597"/>
              <a:gd name="connsiteY2" fmla="*/ 5943600 h 5943600"/>
              <a:gd name="connsiteX3" fmla="*/ 0 w 3814597"/>
              <a:gd name="connsiteY3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4597" h="5943600">
                <a:moveTo>
                  <a:pt x="0" y="0"/>
                </a:moveTo>
                <a:lnTo>
                  <a:pt x="3814597" y="0"/>
                </a:lnTo>
                <a:lnTo>
                  <a:pt x="3814597" y="5943600"/>
                </a:lnTo>
                <a:lnTo>
                  <a:pt x="0" y="59436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47F5E5-6CAA-6377-54DD-1B5B0CC19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488" y="728462"/>
            <a:ext cx="8889023" cy="1188370"/>
          </a:xfrm>
        </p:spPr>
        <p:txBody>
          <a:bodyPr anchor="b">
            <a:noAutofit/>
          </a:bodyPr>
          <a:lstStyle>
            <a:lvl1pPr algn="ctr">
              <a:defRPr sz="3600" b="1"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37848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66C1C5-F12C-8B5D-CA9B-857BD12162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3931921"/>
          </a:xfrm>
          <a:custGeom>
            <a:avLst/>
            <a:gdLst>
              <a:gd name="connsiteX0" fmla="*/ 0 w 12188825"/>
              <a:gd name="connsiteY0" fmla="*/ 0 h 4293096"/>
              <a:gd name="connsiteX1" fmla="*/ 12188825 w 12188825"/>
              <a:gd name="connsiteY1" fmla="*/ 0 h 4293096"/>
              <a:gd name="connsiteX2" fmla="*/ 12188825 w 12188825"/>
              <a:gd name="connsiteY2" fmla="*/ 4293096 h 4293096"/>
              <a:gd name="connsiteX3" fmla="*/ 0 w 12188825"/>
              <a:gd name="connsiteY3" fmla="*/ 4293096 h 429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825" h="4293096">
                <a:moveTo>
                  <a:pt x="0" y="0"/>
                </a:moveTo>
                <a:lnTo>
                  <a:pt x="12188825" y="0"/>
                </a:lnTo>
                <a:lnTo>
                  <a:pt x="12188825" y="4293096"/>
                </a:lnTo>
                <a:lnTo>
                  <a:pt x="0" y="429309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542FDF-2114-2A7E-242B-975B04F46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488" y="5157193"/>
            <a:ext cx="8889023" cy="769613"/>
          </a:xfrm>
        </p:spPr>
        <p:txBody>
          <a:bodyPr anchor="b">
            <a:noAutofit/>
          </a:bodyPr>
          <a:lstStyle>
            <a:lvl1pPr algn="ctr">
              <a:defRPr sz="3600" b="1"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04E0CF2-40E1-611A-64BA-7925E9F6C4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65281" y="1236406"/>
            <a:ext cx="1691589" cy="1691148"/>
          </a:xfrm>
          <a:custGeom>
            <a:avLst/>
            <a:gdLst>
              <a:gd name="connsiteX0" fmla="*/ 845574 w 1691148"/>
              <a:gd name="connsiteY0" fmla="*/ 0 h 1691148"/>
              <a:gd name="connsiteX1" fmla="*/ 1691148 w 1691148"/>
              <a:gd name="connsiteY1" fmla="*/ 845574 h 1691148"/>
              <a:gd name="connsiteX2" fmla="*/ 845574 w 1691148"/>
              <a:gd name="connsiteY2" fmla="*/ 1691148 h 1691148"/>
              <a:gd name="connsiteX3" fmla="*/ 0 w 1691148"/>
              <a:gd name="connsiteY3" fmla="*/ 845574 h 1691148"/>
              <a:gd name="connsiteX4" fmla="*/ 845574 w 1691148"/>
              <a:gd name="connsiteY4" fmla="*/ 0 h 169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148" h="1691148">
                <a:moveTo>
                  <a:pt x="845574" y="0"/>
                </a:moveTo>
                <a:cubicBezTo>
                  <a:pt x="1312572" y="0"/>
                  <a:pt x="1691148" y="378576"/>
                  <a:pt x="1691148" y="845574"/>
                </a:cubicBezTo>
                <a:cubicBezTo>
                  <a:pt x="1691148" y="1312572"/>
                  <a:pt x="1312572" y="1691148"/>
                  <a:pt x="845574" y="1691148"/>
                </a:cubicBezTo>
                <a:cubicBezTo>
                  <a:pt x="378576" y="1691148"/>
                  <a:pt x="0" y="1312572"/>
                  <a:pt x="0" y="845574"/>
                </a:cubicBezTo>
                <a:cubicBezTo>
                  <a:pt x="0" y="378576"/>
                  <a:pt x="378576" y="0"/>
                  <a:pt x="84557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CE93B67-3990-3409-2AAA-BF381DEE59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41699" y="1236406"/>
            <a:ext cx="1691589" cy="1691148"/>
          </a:xfrm>
          <a:custGeom>
            <a:avLst/>
            <a:gdLst>
              <a:gd name="connsiteX0" fmla="*/ 845574 w 1691148"/>
              <a:gd name="connsiteY0" fmla="*/ 0 h 1691148"/>
              <a:gd name="connsiteX1" fmla="*/ 1691148 w 1691148"/>
              <a:gd name="connsiteY1" fmla="*/ 845574 h 1691148"/>
              <a:gd name="connsiteX2" fmla="*/ 845574 w 1691148"/>
              <a:gd name="connsiteY2" fmla="*/ 1691148 h 1691148"/>
              <a:gd name="connsiteX3" fmla="*/ 0 w 1691148"/>
              <a:gd name="connsiteY3" fmla="*/ 845574 h 1691148"/>
              <a:gd name="connsiteX4" fmla="*/ 845574 w 1691148"/>
              <a:gd name="connsiteY4" fmla="*/ 0 h 169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148" h="1691148">
                <a:moveTo>
                  <a:pt x="845574" y="0"/>
                </a:moveTo>
                <a:cubicBezTo>
                  <a:pt x="1312572" y="0"/>
                  <a:pt x="1691148" y="378576"/>
                  <a:pt x="1691148" y="845574"/>
                </a:cubicBezTo>
                <a:cubicBezTo>
                  <a:pt x="1691148" y="1312572"/>
                  <a:pt x="1312572" y="1691148"/>
                  <a:pt x="845574" y="1691148"/>
                </a:cubicBezTo>
                <a:cubicBezTo>
                  <a:pt x="378576" y="1691148"/>
                  <a:pt x="0" y="1312572"/>
                  <a:pt x="0" y="845574"/>
                </a:cubicBezTo>
                <a:cubicBezTo>
                  <a:pt x="0" y="378576"/>
                  <a:pt x="378576" y="0"/>
                  <a:pt x="84557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179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48ABB-D4F2-60D9-18C4-D0D7BF1A4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0508D-FBF7-5D0D-CFBD-FB4B00697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98769-5151-BB70-3D06-40682478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41AFE-1B32-428C-99CD-1D614DDB7590}" type="datetimeFigureOut">
              <a:rPr lang="en-KE" smtClean="0"/>
              <a:t>19/07/2024</a:t>
            </a:fld>
            <a:endParaRPr lang="en-K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53F59-ACFD-6AEA-4DDB-024FBBFB0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B6E7B-CA3E-A4D6-254E-6089C5199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2ABB-EB10-448E-847E-E73713047C28}" type="slidenum">
              <a:rPr lang="en-KE" smtClean="0"/>
              <a:t>‹#›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9691108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BE378A-3BBD-B7A6-DB49-A891DDC4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395" y="831720"/>
            <a:ext cx="3919177" cy="509048"/>
          </a:xfrm>
        </p:spPr>
        <p:txBody>
          <a:bodyPr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E7514AD-E87C-CA2A-D879-42F95D8DB3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42902" y="2780927"/>
            <a:ext cx="2448910" cy="5472608"/>
          </a:xfrm>
          <a:custGeom>
            <a:avLst/>
            <a:gdLst>
              <a:gd name="connsiteX0" fmla="*/ 1224136 w 2448272"/>
              <a:gd name="connsiteY0" fmla="*/ 0 h 5472608"/>
              <a:gd name="connsiteX1" fmla="*/ 2448272 w 2448272"/>
              <a:gd name="connsiteY1" fmla="*/ 1224136 h 5472608"/>
              <a:gd name="connsiteX2" fmla="*/ 2448272 w 2448272"/>
              <a:gd name="connsiteY2" fmla="*/ 4248472 h 5472608"/>
              <a:gd name="connsiteX3" fmla="*/ 1224136 w 2448272"/>
              <a:gd name="connsiteY3" fmla="*/ 5472608 h 5472608"/>
              <a:gd name="connsiteX4" fmla="*/ 0 w 2448272"/>
              <a:gd name="connsiteY4" fmla="*/ 4248472 h 5472608"/>
              <a:gd name="connsiteX5" fmla="*/ 0 w 2448272"/>
              <a:gd name="connsiteY5" fmla="*/ 1224136 h 5472608"/>
              <a:gd name="connsiteX6" fmla="*/ 1224136 w 2448272"/>
              <a:gd name="connsiteY6" fmla="*/ 0 h 547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48272" h="5472608">
                <a:moveTo>
                  <a:pt x="1224136" y="0"/>
                </a:moveTo>
                <a:cubicBezTo>
                  <a:pt x="1900208" y="0"/>
                  <a:pt x="2448272" y="548064"/>
                  <a:pt x="2448272" y="1224136"/>
                </a:cubicBezTo>
                <a:lnTo>
                  <a:pt x="2448272" y="4248472"/>
                </a:lnTo>
                <a:cubicBezTo>
                  <a:pt x="2448272" y="4924544"/>
                  <a:pt x="1900208" y="5472608"/>
                  <a:pt x="1224136" y="5472608"/>
                </a:cubicBezTo>
                <a:cubicBezTo>
                  <a:pt x="548064" y="5472608"/>
                  <a:pt x="0" y="4924544"/>
                  <a:pt x="0" y="4248472"/>
                </a:cubicBezTo>
                <a:lnTo>
                  <a:pt x="0" y="1224136"/>
                </a:lnTo>
                <a:cubicBezTo>
                  <a:pt x="0" y="548064"/>
                  <a:pt x="548064" y="0"/>
                  <a:pt x="122413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4971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F542FDF-2114-2A7E-242B-975B04F46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488" y="865609"/>
            <a:ext cx="8889023" cy="769613"/>
          </a:xfrm>
        </p:spPr>
        <p:txBody>
          <a:bodyPr anchor="b">
            <a:noAutofit/>
          </a:bodyPr>
          <a:lstStyle>
            <a:lvl1pPr algn="ctr">
              <a:defRPr sz="3600" b="1"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04E0CF2-40E1-611A-64BA-7925E9F6C4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81257" y="2782859"/>
            <a:ext cx="1691589" cy="1691148"/>
          </a:xfrm>
          <a:custGeom>
            <a:avLst/>
            <a:gdLst>
              <a:gd name="connsiteX0" fmla="*/ 845574 w 1691148"/>
              <a:gd name="connsiteY0" fmla="*/ 0 h 1691148"/>
              <a:gd name="connsiteX1" fmla="*/ 1691148 w 1691148"/>
              <a:gd name="connsiteY1" fmla="*/ 845574 h 1691148"/>
              <a:gd name="connsiteX2" fmla="*/ 845574 w 1691148"/>
              <a:gd name="connsiteY2" fmla="*/ 1691148 h 1691148"/>
              <a:gd name="connsiteX3" fmla="*/ 0 w 1691148"/>
              <a:gd name="connsiteY3" fmla="*/ 845574 h 1691148"/>
              <a:gd name="connsiteX4" fmla="*/ 845574 w 1691148"/>
              <a:gd name="connsiteY4" fmla="*/ 0 h 169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148" h="1691148">
                <a:moveTo>
                  <a:pt x="845574" y="0"/>
                </a:moveTo>
                <a:cubicBezTo>
                  <a:pt x="1312572" y="0"/>
                  <a:pt x="1691148" y="378576"/>
                  <a:pt x="1691148" y="845574"/>
                </a:cubicBezTo>
                <a:cubicBezTo>
                  <a:pt x="1691148" y="1312572"/>
                  <a:pt x="1312572" y="1691148"/>
                  <a:pt x="845574" y="1691148"/>
                </a:cubicBezTo>
                <a:cubicBezTo>
                  <a:pt x="378576" y="1691148"/>
                  <a:pt x="0" y="1312572"/>
                  <a:pt x="0" y="845574"/>
                </a:cubicBezTo>
                <a:cubicBezTo>
                  <a:pt x="0" y="378576"/>
                  <a:pt x="378576" y="0"/>
                  <a:pt x="84557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CE93B67-3990-3409-2AAA-BF381DEE59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90301" y="2782859"/>
            <a:ext cx="1691589" cy="1691148"/>
          </a:xfrm>
          <a:custGeom>
            <a:avLst/>
            <a:gdLst>
              <a:gd name="connsiteX0" fmla="*/ 845574 w 1691148"/>
              <a:gd name="connsiteY0" fmla="*/ 0 h 1691148"/>
              <a:gd name="connsiteX1" fmla="*/ 1691148 w 1691148"/>
              <a:gd name="connsiteY1" fmla="*/ 845574 h 1691148"/>
              <a:gd name="connsiteX2" fmla="*/ 845574 w 1691148"/>
              <a:gd name="connsiteY2" fmla="*/ 1691148 h 1691148"/>
              <a:gd name="connsiteX3" fmla="*/ 0 w 1691148"/>
              <a:gd name="connsiteY3" fmla="*/ 845574 h 1691148"/>
              <a:gd name="connsiteX4" fmla="*/ 845574 w 1691148"/>
              <a:gd name="connsiteY4" fmla="*/ 0 h 169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148" h="1691148">
                <a:moveTo>
                  <a:pt x="845574" y="0"/>
                </a:moveTo>
                <a:cubicBezTo>
                  <a:pt x="1312572" y="0"/>
                  <a:pt x="1691148" y="378576"/>
                  <a:pt x="1691148" y="845574"/>
                </a:cubicBezTo>
                <a:cubicBezTo>
                  <a:pt x="1691148" y="1312572"/>
                  <a:pt x="1312572" y="1691148"/>
                  <a:pt x="845574" y="1691148"/>
                </a:cubicBezTo>
                <a:cubicBezTo>
                  <a:pt x="378576" y="1691148"/>
                  <a:pt x="0" y="1312572"/>
                  <a:pt x="0" y="845574"/>
                </a:cubicBezTo>
                <a:cubicBezTo>
                  <a:pt x="0" y="378576"/>
                  <a:pt x="378576" y="0"/>
                  <a:pt x="84557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769836EF-E50C-1D80-7BC5-2C1FCB443C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63483" y="2782859"/>
            <a:ext cx="1691589" cy="1691148"/>
          </a:xfrm>
          <a:custGeom>
            <a:avLst/>
            <a:gdLst>
              <a:gd name="connsiteX0" fmla="*/ 845574 w 1691148"/>
              <a:gd name="connsiteY0" fmla="*/ 0 h 1691148"/>
              <a:gd name="connsiteX1" fmla="*/ 1691148 w 1691148"/>
              <a:gd name="connsiteY1" fmla="*/ 845574 h 1691148"/>
              <a:gd name="connsiteX2" fmla="*/ 845574 w 1691148"/>
              <a:gd name="connsiteY2" fmla="*/ 1691148 h 1691148"/>
              <a:gd name="connsiteX3" fmla="*/ 0 w 1691148"/>
              <a:gd name="connsiteY3" fmla="*/ 845574 h 1691148"/>
              <a:gd name="connsiteX4" fmla="*/ 845574 w 1691148"/>
              <a:gd name="connsiteY4" fmla="*/ 0 h 169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148" h="1691148">
                <a:moveTo>
                  <a:pt x="845574" y="0"/>
                </a:moveTo>
                <a:cubicBezTo>
                  <a:pt x="1312572" y="0"/>
                  <a:pt x="1691148" y="378576"/>
                  <a:pt x="1691148" y="845574"/>
                </a:cubicBezTo>
                <a:cubicBezTo>
                  <a:pt x="1691148" y="1312572"/>
                  <a:pt x="1312572" y="1691148"/>
                  <a:pt x="845574" y="1691148"/>
                </a:cubicBezTo>
                <a:cubicBezTo>
                  <a:pt x="378576" y="1691148"/>
                  <a:pt x="0" y="1312572"/>
                  <a:pt x="0" y="845574"/>
                </a:cubicBezTo>
                <a:cubicBezTo>
                  <a:pt x="0" y="378576"/>
                  <a:pt x="378576" y="0"/>
                  <a:pt x="84557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B3EB6BE3-0B1D-874E-F694-CFFDA07BFA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24470" y="2782859"/>
            <a:ext cx="1691589" cy="1691148"/>
          </a:xfrm>
          <a:custGeom>
            <a:avLst/>
            <a:gdLst>
              <a:gd name="connsiteX0" fmla="*/ 845574 w 1691148"/>
              <a:gd name="connsiteY0" fmla="*/ 0 h 1691148"/>
              <a:gd name="connsiteX1" fmla="*/ 1691148 w 1691148"/>
              <a:gd name="connsiteY1" fmla="*/ 845574 h 1691148"/>
              <a:gd name="connsiteX2" fmla="*/ 845574 w 1691148"/>
              <a:gd name="connsiteY2" fmla="*/ 1691148 h 1691148"/>
              <a:gd name="connsiteX3" fmla="*/ 0 w 1691148"/>
              <a:gd name="connsiteY3" fmla="*/ 845574 h 1691148"/>
              <a:gd name="connsiteX4" fmla="*/ 845574 w 1691148"/>
              <a:gd name="connsiteY4" fmla="*/ 0 h 169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148" h="1691148">
                <a:moveTo>
                  <a:pt x="845574" y="0"/>
                </a:moveTo>
                <a:cubicBezTo>
                  <a:pt x="1312572" y="0"/>
                  <a:pt x="1691148" y="378576"/>
                  <a:pt x="1691148" y="845574"/>
                </a:cubicBezTo>
                <a:cubicBezTo>
                  <a:pt x="1691148" y="1312572"/>
                  <a:pt x="1312572" y="1691148"/>
                  <a:pt x="845574" y="1691148"/>
                </a:cubicBezTo>
                <a:cubicBezTo>
                  <a:pt x="378576" y="1691148"/>
                  <a:pt x="0" y="1312572"/>
                  <a:pt x="0" y="845574"/>
                </a:cubicBezTo>
                <a:cubicBezTo>
                  <a:pt x="0" y="378576"/>
                  <a:pt x="378576" y="0"/>
                  <a:pt x="84557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8760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BE378A-3BBD-B7A6-DB49-A891DDC4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395" y="831720"/>
            <a:ext cx="6152006" cy="509048"/>
          </a:xfrm>
        </p:spPr>
        <p:txBody>
          <a:bodyPr>
            <a:noAutofit/>
          </a:bodyPr>
          <a:lstStyle>
            <a:lvl1pPr>
              <a:defRPr sz="3600" b="1">
                <a:latin typeface="+mn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770F5-62F7-D971-F2E0-3D95B8950A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30416" y="1468761"/>
            <a:ext cx="6135839" cy="371615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395716-0E22-8C6D-2F09-AB6CE421CA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0412" y="2564904"/>
            <a:ext cx="4788103" cy="2088232"/>
          </a:xfrm>
          <a:custGeom>
            <a:avLst/>
            <a:gdLst>
              <a:gd name="connsiteX0" fmla="*/ 0 w 4786856"/>
              <a:gd name="connsiteY0" fmla="*/ 0 h 2088232"/>
              <a:gd name="connsiteX1" fmla="*/ 4786856 w 4786856"/>
              <a:gd name="connsiteY1" fmla="*/ 0 h 2088232"/>
              <a:gd name="connsiteX2" fmla="*/ 4786856 w 4786856"/>
              <a:gd name="connsiteY2" fmla="*/ 2088232 h 2088232"/>
              <a:gd name="connsiteX3" fmla="*/ 0 w 4786856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6856" h="2088232">
                <a:moveTo>
                  <a:pt x="0" y="0"/>
                </a:moveTo>
                <a:lnTo>
                  <a:pt x="4786856" y="0"/>
                </a:lnTo>
                <a:lnTo>
                  <a:pt x="4786856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/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581B83D-31CE-3BFF-D9DF-C48FD812AA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72797" y="2564904"/>
            <a:ext cx="4788103" cy="2088232"/>
          </a:xfrm>
          <a:custGeom>
            <a:avLst/>
            <a:gdLst>
              <a:gd name="connsiteX0" fmla="*/ 0 w 4786856"/>
              <a:gd name="connsiteY0" fmla="*/ 0 h 2088232"/>
              <a:gd name="connsiteX1" fmla="*/ 4786856 w 4786856"/>
              <a:gd name="connsiteY1" fmla="*/ 0 h 2088232"/>
              <a:gd name="connsiteX2" fmla="*/ 4786856 w 4786856"/>
              <a:gd name="connsiteY2" fmla="*/ 2088232 h 2088232"/>
              <a:gd name="connsiteX3" fmla="*/ 0 w 4786856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6856" h="2088232">
                <a:moveTo>
                  <a:pt x="0" y="0"/>
                </a:moveTo>
                <a:lnTo>
                  <a:pt x="4786856" y="0"/>
                </a:lnTo>
                <a:lnTo>
                  <a:pt x="4786856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5193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y Choose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ECA82BE-AC51-50C1-6A5A-D410D10734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8067110" cy="6858000"/>
          </a:xfrm>
          <a:custGeom>
            <a:avLst/>
            <a:gdLst>
              <a:gd name="connsiteX0" fmla="*/ 0 w 8254652"/>
              <a:gd name="connsiteY0" fmla="*/ 0 h 6858000"/>
              <a:gd name="connsiteX1" fmla="*/ 8254652 w 8254652"/>
              <a:gd name="connsiteY1" fmla="*/ 0 h 6858000"/>
              <a:gd name="connsiteX2" fmla="*/ 8254652 w 8254652"/>
              <a:gd name="connsiteY2" fmla="*/ 6858000 h 6858000"/>
              <a:gd name="connsiteX3" fmla="*/ 0 w 82546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54652" h="6858000">
                <a:moveTo>
                  <a:pt x="0" y="0"/>
                </a:moveTo>
                <a:lnTo>
                  <a:pt x="8254652" y="0"/>
                </a:lnTo>
                <a:lnTo>
                  <a:pt x="825465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925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76FD07D-8E99-6464-FC01-0FA14F253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34528" y="0"/>
            <a:ext cx="5762141" cy="6858000"/>
          </a:xfrm>
          <a:custGeom>
            <a:avLst/>
            <a:gdLst>
              <a:gd name="connsiteX0" fmla="*/ 0 w 5760640"/>
              <a:gd name="connsiteY0" fmla="*/ 0 h 6858000"/>
              <a:gd name="connsiteX1" fmla="*/ 5760640 w 5760640"/>
              <a:gd name="connsiteY1" fmla="*/ 0 h 6858000"/>
              <a:gd name="connsiteX2" fmla="*/ 5760640 w 5760640"/>
              <a:gd name="connsiteY2" fmla="*/ 6858000 h 6858000"/>
              <a:gd name="connsiteX3" fmla="*/ 0 w 57606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0640" h="6858000">
                <a:moveTo>
                  <a:pt x="0" y="0"/>
                </a:moveTo>
                <a:lnTo>
                  <a:pt x="5760640" y="0"/>
                </a:lnTo>
                <a:lnTo>
                  <a:pt x="576064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2131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3974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B6DE-0349-BD0F-A478-4A46486EE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C95800-D54B-5C16-DD7E-E15152340E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BA09B-6595-61F8-364F-24768DBE4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FBCC-317A-437F-B318-1B1D91DA541F}" type="datetimeFigureOut">
              <a:rPr lang="en-KE" smtClean="0"/>
              <a:t>19/07/2024</a:t>
            </a:fld>
            <a:endParaRPr lang="en-K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D485-38CD-174D-D888-2179F9878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B969B-1045-379D-4F3A-3D8ABE835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4D6A5-CA43-4866-A298-B96BDFB750F1}" type="slidenum">
              <a:rPr lang="en-KE" smtClean="0"/>
              <a:t>‹#›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5983153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B1204-714D-EEBE-D431-4A75C01F7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E126-7CFE-9CC3-BB0E-5E9D66DE5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9D0E6-6DC1-669B-AC50-77AA6E59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FBCC-317A-437F-B318-1B1D91DA541F}" type="datetimeFigureOut">
              <a:rPr lang="en-KE" smtClean="0"/>
              <a:t>19/07/2024</a:t>
            </a:fld>
            <a:endParaRPr lang="en-K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03630-53B5-69D6-A4D7-A141498C9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806CB-FC21-FF4B-2EFB-8EDB9B9C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4D6A5-CA43-4866-A298-B96BDFB750F1}" type="slidenum">
              <a:rPr lang="en-KE" smtClean="0"/>
              <a:t>‹#›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6580004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8CB47-3AE5-11B3-B6BE-3A7583DDF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1F7D0-81B5-1C0B-D6A1-47AAEE0B0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FC21D-2CC6-9476-742A-67017DD23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FBCC-317A-437F-B318-1B1D91DA541F}" type="datetimeFigureOut">
              <a:rPr lang="en-KE" smtClean="0"/>
              <a:t>19/07/2024</a:t>
            </a:fld>
            <a:endParaRPr lang="en-K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EDD2F-F8BA-5D9A-CE38-DACFE0B72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BD600-A779-5B99-3643-2F8B54CB6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4D6A5-CA43-4866-A298-B96BDFB750F1}" type="slidenum">
              <a:rPr lang="en-KE" smtClean="0"/>
              <a:t>‹#›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0052809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2E1E-EE57-13A7-6DD3-D9EE5A62D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345F6-5AEA-93AF-4463-A46FCAB27F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E0632-2B5F-B276-B5B5-AF626572E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C6F6DE-7F4E-888A-A234-704B2416C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FBCC-317A-437F-B318-1B1D91DA541F}" type="datetimeFigureOut">
              <a:rPr lang="en-KE" smtClean="0"/>
              <a:t>19/07/2024</a:t>
            </a:fld>
            <a:endParaRPr lang="en-K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4DB1B-B123-951D-B738-A868E422C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CDF7D-DA28-0DB1-999A-56599E9B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4D6A5-CA43-4866-A298-B96BDFB750F1}" type="slidenum">
              <a:rPr lang="en-KE" smtClean="0"/>
              <a:t>‹#›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27990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C5602-D712-F088-4190-353BB3A3E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A5F4F-068D-C3C2-6BDE-367F9CE6D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ACD71-4D8B-8AB8-F202-A043D86DF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41AFE-1B32-428C-99CD-1D614DDB7590}" type="datetimeFigureOut">
              <a:rPr lang="en-KE" smtClean="0"/>
              <a:t>19/07/2024</a:t>
            </a:fld>
            <a:endParaRPr lang="en-K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B0F85-C70E-6EFC-54F9-899F02CDD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C992C-BF18-8D66-16E3-F3E241A76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2ABB-EB10-448E-847E-E73713047C28}" type="slidenum">
              <a:rPr lang="en-KE" smtClean="0"/>
              <a:t>‹#›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7127981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081D-3549-E8B2-6F8B-9B09F6FD0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949AC-C672-0028-5451-758A08335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264B26-FE03-2B35-28F2-079D29814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394283-552C-521C-8606-82B5D8114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15D67-468B-4856-D10B-047FA7B095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EC736C-5847-B8FA-6212-48CC05ED9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FBCC-317A-437F-B318-1B1D91DA541F}" type="datetimeFigureOut">
              <a:rPr lang="en-KE" smtClean="0"/>
              <a:t>19/07/2024</a:t>
            </a:fld>
            <a:endParaRPr lang="en-K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1DD41C-447A-2680-7AF3-FE607FF0A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F34B77-ABE9-BB64-55A7-E72922B4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4D6A5-CA43-4866-A298-B96BDFB750F1}" type="slidenum">
              <a:rPr lang="en-KE" smtClean="0"/>
              <a:t>‹#›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0563452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623EE-13FB-8744-37A3-0E3603AD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1ABCAC-C29E-AFA5-8A92-459090E50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FBCC-317A-437F-B318-1B1D91DA541F}" type="datetimeFigureOut">
              <a:rPr lang="en-KE" smtClean="0"/>
              <a:t>19/07/2024</a:t>
            </a:fld>
            <a:endParaRPr lang="en-K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B348-CE06-A239-5623-6D1D2A380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45DB1-1808-FA79-7156-FC700DA71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4D6A5-CA43-4866-A298-B96BDFB750F1}" type="slidenum">
              <a:rPr lang="en-KE" smtClean="0"/>
              <a:t>‹#›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2570479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A93449-E9F3-D489-1DFD-1105A5F41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FBCC-317A-437F-B318-1B1D91DA541F}" type="datetimeFigureOut">
              <a:rPr lang="en-KE" smtClean="0"/>
              <a:t>19/07/2024</a:t>
            </a:fld>
            <a:endParaRPr lang="en-K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8C69C9-B74C-A673-3030-EFB96D898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02362-1D7D-0838-F5D7-49AC311D8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4D6A5-CA43-4866-A298-B96BDFB750F1}" type="slidenum">
              <a:rPr lang="en-KE" smtClean="0"/>
              <a:t>‹#›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7124469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E116-361E-8BB5-7179-2D7FC7A72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1F15D-FAF6-11D0-354E-FCC9B13BE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451B8-F6D8-C985-6676-DEC8DEBFD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96CDE2-CDDF-4590-D11E-78DA560D6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FBCC-317A-437F-B318-1B1D91DA541F}" type="datetimeFigureOut">
              <a:rPr lang="en-KE" smtClean="0"/>
              <a:t>19/07/2024</a:t>
            </a:fld>
            <a:endParaRPr lang="en-K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F74BB-0611-F28F-17A0-577A560E4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647DF-F83B-BA32-8BFB-BC5DEB3CA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4D6A5-CA43-4866-A298-B96BDFB750F1}" type="slidenum">
              <a:rPr lang="en-KE" smtClean="0"/>
              <a:t>‹#›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795087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2C6FB-ADF8-6C99-3792-637203755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5F8C9F-C892-BAB7-A027-BA15A91FB1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EAD6A3-680C-6DA6-770C-466C48A3E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21277-BA3E-8133-538A-F7FDADA86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FBCC-317A-437F-B318-1B1D91DA541F}" type="datetimeFigureOut">
              <a:rPr lang="en-KE" smtClean="0"/>
              <a:t>19/07/2024</a:t>
            </a:fld>
            <a:endParaRPr lang="en-K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33393-1528-05A7-AB09-DFD15726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9A519-A936-7238-141A-0A8C8D61D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4D6A5-CA43-4866-A298-B96BDFB750F1}" type="slidenum">
              <a:rPr lang="en-KE" smtClean="0"/>
              <a:t>‹#›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3856548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25696-8057-6635-F2B3-C13E8C62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0BE1D3-3661-B3F7-229C-5BC7E4B75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7CCF2-A6B2-79D5-5F96-1DD986BB2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FBCC-317A-437F-B318-1B1D91DA541F}" type="datetimeFigureOut">
              <a:rPr lang="en-KE" smtClean="0"/>
              <a:t>19/07/2024</a:t>
            </a:fld>
            <a:endParaRPr lang="en-K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565A5-9399-A9E6-B9BC-8AC9340D8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18F63-255B-089C-2535-7A8E03282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4D6A5-CA43-4866-A298-B96BDFB750F1}" type="slidenum">
              <a:rPr lang="en-KE" smtClean="0"/>
              <a:t>‹#›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3958834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74B2F0-1D58-B1FD-675E-97DB9D3104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8950FC-91C8-51B0-9220-CB072DCBF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B16B2-D686-C174-7082-2776AE41D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FBCC-317A-437F-B318-1B1D91DA541F}" type="datetimeFigureOut">
              <a:rPr lang="en-KE" smtClean="0"/>
              <a:t>19/07/2024</a:t>
            </a:fld>
            <a:endParaRPr lang="en-K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AE504-360A-F92A-8F44-FD400C509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5AECC-2DBA-00E1-E8D6-AF38C1BEF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4D6A5-CA43-4866-A298-B96BDFB750F1}" type="slidenum">
              <a:rPr lang="en-KE" smtClean="0"/>
              <a:t>‹#›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061676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7CC2-FFC4-ECF7-FD60-02699293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CDB05-97F0-62A3-4000-AB77A1E7CB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A4CE1-D4A2-4593-F9A0-8ACE64E29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7953B-D5D9-0253-6365-7FC621CEA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41AFE-1B32-428C-99CD-1D614DDB7590}" type="datetimeFigureOut">
              <a:rPr lang="en-KE" smtClean="0"/>
              <a:t>19/07/2024</a:t>
            </a:fld>
            <a:endParaRPr lang="en-K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89D24-AABA-4756-6800-E8B766E44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FFEB5-2F8B-900E-643F-746638943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2ABB-EB10-448E-847E-E73713047C28}" type="slidenum">
              <a:rPr lang="en-KE" smtClean="0"/>
              <a:t>‹#›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817626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C651A-01FC-40D0-D776-FF1B7BACB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AC865-2CFC-C2E7-D327-61E1989FF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ECC7D-C986-4A48-C623-5B740D527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382CA7-B01D-F748-FBEF-E6621EB5C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DF8DD5-E96A-5E4F-CE7F-AA015813A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83A5EE-FD18-E4F5-3BE3-81B5AC46C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41AFE-1B32-428C-99CD-1D614DDB7590}" type="datetimeFigureOut">
              <a:rPr lang="en-KE" smtClean="0"/>
              <a:t>19/07/2024</a:t>
            </a:fld>
            <a:endParaRPr lang="en-K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43CE92-E6A7-26CF-4A7C-9F06A4C16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E6D201-E889-9F35-4F99-580541AD2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2ABB-EB10-448E-847E-E73713047C28}" type="slidenum">
              <a:rPr lang="en-KE" smtClean="0"/>
              <a:t>‹#›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838599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2672-052D-6AB7-FEEB-D5886B23B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DC8DB4-2F59-6D1B-5D01-97CC5B103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41AFE-1B32-428C-99CD-1D614DDB7590}" type="datetimeFigureOut">
              <a:rPr lang="en-KE" smtClean="0"/>
              <a:t>19/07/2024</a:t>
            </a:fld>
            <a:endParaRPr lang="en-K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91241-08E2-99AF-AAC6-2EFE282DD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167BEE-C19E-D925-C867-3B629538B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2ABB-EB10-448E-847E-E73713047C28}" type="slidenum">
              <a:rPr lang="en-KE" smtClean="0"/>
              <a:t>‹#›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065705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050AE1-6439-7402-B9A1-ADEF16E59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41AFE-1B32-428C-99CD-1D614DDB7590}" type="datetimeFigureOut">
              <a:rPr lang="en-KE" smtClean="0"/>
              <a:t>19/07/2024</a:t>
            </a:fld>
            <a:endParaRPr lang="en-K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217DE2-60B2-469E-EF71-E2A946255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5D543-C423-8D5E-732C-06E6D48B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2ABB-EB10-448E-847E-E73713047C28}" type="slidenum">
              <a:rPr lang="en-KE" smtClean="0"/>
              <a:t>‹#›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552253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634FF-ECA1-5AEB-DBF1-485FDC786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672CC-91DC-2F39-78AE-31AEE9C68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9FDF36-0BD7-4C81-9CE1-7A17A35CD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8C541-C9F9-07AD-F582-9948ACEAB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41AFE-1B32-428C-99CD-1D614DDB7590}" type="datetimeFigureOut">
              <a:rPr lang="en-KE" smtClean="0"/>
              <a:t>19/07/2024</a:t>
            </a:fld>
            <a:endParaRPr lang="en-K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577902-114A-9160-252F-A465EB57C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E1E80-D944-457C-F171-1030D7DD6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2ABB-EB10-448E-847E-E73713047C28}" type="slidenum">
              <a:rPr lang="en-KE" smtClean="0"/>
              <a:t>‹#›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278918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B1686-42C4-7E75-0A31-A532AE26F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676A4C-214E-6889-5AB4-9E5163C950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CF9BB4-6DCC-9A86-13AE-B90C832D0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6B0E9-7CCC-A358-4689-B6F61EC29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41AFE-1B32-428C-99CD-1D614DDB7590}" type="datetimeFigureOut">
              <a:rPr lang="en-KE" smtClean="0"/>
              <a:t>19/07/2024</a:t>
            </a:fld>
            <a:endParaRPr lang="en-K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E789D-68AA-0BF4-0913-EB72D5EC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55166-A2A8-D589-0A14-242E2FF76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2ABB-EB10-448E-847E-E73713047C28}" type="slidenum">
              <a:rPr lang="en-KE" smtClean="0"/>
              <a:t>‹#›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018293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7F429E-E0E4-31BA-D489-88AFD1B58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8E57C-BE6D-2BEE-A3BE-0C9403AC0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460CD-D9BE-9ADD-0D89-958C4649F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641AFE-1B32-428C-99CD-1D614DDB7590}" type="datetimeFigureOut">
              <a:rPr lang="en-KE" smtClean="0"/>
              <a:t>19/07/2024</a:t>
            </a:fld>
            <a:endParaRPr lang="en-K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B1CF4-EDF4-5556-B2B5-2563B3BAE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CA5AD-81A0-90B2-DEDF-6342D6D95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2F2ABB-EB10-448E-847E-E73713047C28}" type="slidenum">
              <a:rPr lang="en-KE" smtClean="0"/>
              <a:t>‹#›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022964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7/19/2024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872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9388C-67B7-40D8-BE2D-B811ABEC9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20CEF-ABAF-BA9A-5E8F-2D886FA82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C1126-E4DB-6A9E-204C-D6F33BDBC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ACFBCC-317A-437F-B318-1B1D91DA541F}" type="datetimeFigureOut">
              <a:rPr lang="en-KE" smtClean="0"/>
              <a:t>19/07/2024</a:t>
            </a:fld>
            <a:endParaRPr lang="en-K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F5806-7E8F-BFC9-EB2C-E6E1C6ACE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0A3B9-0AD4-A29C-2053-5C99B6263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24D6A5-CA43-4866-A298-B96BDFB750F1}" type="slidenum">
              <a:rPr lang="en-KE" smtClean="0"/>
              <a:t>‹#›</a:t>
            </a:fld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133104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CF75-5649-F144-1E98-01321A4E4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028" y="1214438"/>
            <a:ext cx="11625943" cy="23876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2">
                    <a:lumMod val="10000"/>
                    <a:lumOff val="90000"/>
                  </a:schemeClr>
                </a:solidFill>
                <a:latin typeface="Segoe IU"/>
              </a:rPr>
              <a:t>Assessment of Procurement Practices for Ophthalmic Items and Equipment Maintenance Management Systems</a:t>
            </a:r>
            <a:endParaRPr lang="en-KE" sz="3600" b="1" dirty="0">
              <a:solidFill>
                <a:schemeClr val="tx2">
                  <a:lumMod val="10000"/>
                  <a:lumOff val="90000"/>
                </a:schemeClr>
              </a:solidFill>
              <a:latin typeface="Segoe IU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6C76C-F09B-4CBE-E59D-B88602C4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78085"/>
            <a:ext cx="9144000" cy="1312817"/>
          </a:xfrm>
        </p:spPr>
        <p:txBody>
          <a:bodyPr>
            <a:normAutofit fontScale="85000" lnSpcReduction="20000"/>
          </a:bodyPr>
          <a:lstStyle/>
          <a:p>
            <a:endParaRPr lang="en-US" b="1" dirty="0">
              <a:solidFill>
                <a:schemeClr val="accent2">
                  <a:lumMod val="20000"/>
                  <a:lumOff val="8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Meeting with Fred Hollows Foundation Team</a:t>
            </a:r>
          </a:p>
          <a:p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19 July 2024</a:t>
            </a:r>
          </a:p>
          <a:p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Dr. Leunora E. Okubasu &amp; Team</a:t>
            </a:r>
            <a:endParaRPr lang="en-KE" b="1" dirty="0">
              <a:solidFill>
                <a:schemeClr val="accent2">
                  <a:lumMod val="20000"/>
                  <a:lumOff val="8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758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4A7A8-9373-AB97-07DD-FCE7E0E5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IU"/>
              </a:rPr>
              <a:t>The scope</a:t>
            </a:r>
            <a:endParaRPr lang="en-KE" b="1" dirty="0">
              <a:latin typeface="Segoe IU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90DDF3-01E2-77A1-6055-33D4BB9559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578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3211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E4B662-E017-1718-74F4-8F4BDF021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Segoe IU"/>
              </a:rPr>
              <a:t>Strategy and Timeline</a:t>
            </a:r>
            <a:endParaRPr lang="en-KE" b="1" dirty="0">
              <a:latin typeface="Segoe IU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882041-6EA9-8B15-4414-04A66FAEEB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866757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AB8967-C1C5-A9B8-6CEE-9CEE11D27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IU"/>
              </a:rPr>
              <a:t>Our Approach</a:t>
            </a:r>
            <a:endParaRPr lang="en-KE" b="1" dirty="0">
              <a:latin typeface="Segoe IU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38006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9554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IU"/>
              </a:rPr>
              <a:t>Project Timeline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3914144"/>
              </p:ext>
            </p:extLst>
          </p:nvPr>
        </p:nvGraphicFramePr>
        <p:xfrm>
          <a:off x="838200" y="1690688"/>
          <a:ext cx="10515600" cy="4739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0459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en placed on top of a signature line">
            <a:extLst>
              <a:ext uri="{FF2B5EF4-FFF2-40B4-BE49-F238E27FC236}">
                <a16:creationId xmlns:a16="http://schemas.microsoft.com/office/drawing/2014/main" id="{E6EC33B0-DE51-FE45-42BA-7B96547E1D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5DED99D-777E-33AF-D7E4-50D26444C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Segoe IU"/>
              </a:rPr>
              <a:t>Proposed Budget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1EED11-E219-9BE3-407D-1994B609B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Two (2) Scenarios: No travel  &amp; Minimum Travel</a:t>
            </a:r>
          </a:p>
        </p:txBody>
      </p:sp>
    </p:spTree>
    <p:extLst>
      <p:ext uri="{BB962C8B-B14F-4D97-AF65-F5344CB8AC3E}">
        <p14:creationId xmlns:p14="http://schemas.microsoft.com/office/powerpoint/2010/main" val="360671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95FBBD-A852-730E-1226-5CA0DA733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605"/>
            <a:ext cx="1651958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Segoe IU"/>
              </a:rPr>
              <a:t>No Travel</a:t>
            </a:r>
            <a:endParaRPr lang="en-KE" sz="2400" b="1" dirty="0">
              <a:latin typeface="Segoe IU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3637EA-33EF-06DD-91EA-4587388F4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3339"/>
          <a:stretch/>
        </p:blipFill>
        <p:spPr>
          <a:xfrm>
            <a:off x="2885996" y="387000"/>
            <a:ext cx="6420008" cy="60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02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EEB7F-7202-76BB-86C3-B7270DB94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612366" cy="428505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Segoe IU"/>
              </a:rPr>
              <a:t>Minimal Travel</a:t>
            </a:r>
            <a:endParaRPr lang="en-KE" sz="2400" b="1" dirty="0">
              <a:latin typeface="Segoe IU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AD94AA-18FC-5D80-69D7-D79B50218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2359"/>
          <a:stretch/>
        </p:blipFill>
        <p:spPr>
          <a:xfrm>
            <a:off x="3643628" y="195097"/>
            <a:ext cx="4904744" cy="646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56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nifying glass and question mark">
            <a:extLst>
              <a:ext uri="{FF2B5EF4-FFF2-40B4-BE49-F238E27FC236}">
                <a16:creationId xmlns:a16="http://schemas.microsoft.com/office/drawing/2014/main" id="{E95D2E74-3BCF-C162-EEE5-1557DAF107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" r="2" b="2"/>
          <a:stretch/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7620"/>
            <a:ext cx="5566593" cy="6887364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067CD3-146F-6228-E362-39AA720C2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63442" y="855815"/>
            <a:ext cx="6887365" cy="516047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91000"/>
                </a:schemeClr>
              </a:gs>
              <a:gs pos="83000">
                <a:schemeClr val="accent5">
                  <a:alpha val="0"/>
                </a:schemeClr>
              </a:gs>
            </a:gsLst>
            <a:lin ang="51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C7E5C-A0F8-E9FA-56DB-31A257FD4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7648"/>
            <a:ext cx="2079513" cy="6865647"/>
          </a:xfrm>
          <a:prstGeom prst="rect">
            <a:avLst/>
          </a:prstGeom>
          <a:gradFill flip="none" rotWithShape="1">
            <a:gsLst>
              <a:gs pos="5000">
                <a:schemeClr val="accent5"/>
              </a:gs>
              <a:gs pos="49000">
                <a:schemeClr val="accent5"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F70A3C-4474-2A39-470C-FD55A8837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706777" y="3068761"/>
            <a:ext cx="4504659" cy="37892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60000">
                <a:schemeClr val="accent5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C3F7D4-9613-0E1F-901C-98FE831DE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74557" y="-6485"/>
            <a:ext cx="3427160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D5167C-AF48-26F0-7A9F-3F7643374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64705" y="-1061856"/>
            <a:ext cx="3682024" cy="12211438"/>
          </a:xfrm>
          <a:prstGeom prst="rect">
            <a:avLst/>
          </a:prstGeom>
          <a:gradFill>
            <a:gsLst>
              <a:gs pos="0">
                <a:schemeClr val="accent5"/>
              </a:gs>
              <a:gs pos="65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B30A01-FCA8-86A5-A840-C32A3BE2E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" y="-7639"/>
            <a:ext cx="4879823" cy="6887373"/>
          </a:xfrm>
          <a:prstGeom prst="rect">
            <a:avLst/>
          </a:prstGeom>
          <a:gradFill>
            <a:gsLst>
              <a:gs pos="0">
                <a:schemeClr val="accent2">
                  <a:alpha val="70000"/>
                </a:schemeClr>
              </a:gs>
              <a:gs pos="44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DF135-FA1C-9DE9-1C3A-D55618E5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8" y="2155188"/>
            <a:ext cx="4160233" cy="28392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Segoe IU"/>
              </a:rPr>
              <a:t>Q &amp; 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1A94C-BA2C-DD80-80A9-2F4A3D703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028" y="5166367"/>
            <a:ext cx="4160233" cy="85099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086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4FF470-D326-8229-7057-DBBB02447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866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14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D92B8D88-76D3-BC83-3CAA-D98B9A6000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7" y="1578618"/>
            <a:ext cx="4942284" cy="4230238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DA022C3-481E-4D69-3555-C2E48288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B90EA7F-0C80-09B4-7C83-A85A319B4991}"/>
              </a:ext>
            </a:extLst>
          </p:cNvPr>
          <p:cNvCxnSpPr>
            <a:cxnSpLocks/>
          </p:cNvCxnSpPr>
          <p:nvPr/>
        </p:nvCxnSpPr>
        <p:spPr>
          <a:xfrm>
            <a:off x="8052343" y="2198798"/>
            <a:ext cx="135124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968B09E-DED4-D37C-E3BD-890E4825ECE7}"/>
              </a:ext>
            </a:extLst>
          </p:cNvPr>
          <p:cNvSpPr txBox="1"/>
          <p:nvPr/>
        </p:nvSpPr>
        <p:spPr>
          <a:xfrm>
            <a:off x="5602994" y="1886604"/>
            <a:ext cx="2266469" cy="4074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1218987"/>
            <a:r>
              <a:rPr lang="en-IN" sz="2000" dirty="0">
                <a:solidFill>
                  <a:prstClr val="black"/>
                </a:solidFill>
                <a:latin typeface="Segoe UI"/>
                <a:cs typeface="Segoe UI Light" panose="020B0502040204020203" pitchFamily="34" charset="0"/>
              </a:rPr>
              <a:t>Our Core Team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B89AE4-E10A-610D-067E-22C9785A7F73}"/>
              </a:ext>
            </a:extLst>
          </p:cNvPr>
          <p:cNvSpPr txBox="1"/>
          <p:nvPr/>
        </p:nvSpPr>
        <p:spPr>
          <a:xfrm>
            <a:off x="9528035" y="1851414"/>
            <a:ext cx="657908" cy="47784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defTabSz="1218987"/>
            <a:r>
              <a:rPr lang="en-IN" sz="3600" b="1" dirty="0">
                <a:solidFill>
                  <a:srgbClr val="A5A5A5">
                    <a:lumMod val="60000"/>
                    <a:lumOff val="40000"/>
                  </a:srgbClr>
                </a:solidFill>
                <a:latin typeface="Segoe UI"/>
              </a:rPr>
              <a:t>01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373A338-7B23-2178-355F-1327C07045ED}"/>
              </a:ext>
            </a:extLst>
          </p:cNvPr>
          <p:cNvCxnSpPr>
            <a:cxnSpLocks/>
          </p:cNvCxnSpPr>
          <p:nvPr/>
        </p:nvCxnSpPr>
        <p:spPr>
          <a:xfrm>
            <a:off x="7950743" y="2999165"/>
            <a:ext cx="145284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4257983-4E6F-8E9A-3C20-CC2109D3217F}"/>
              </a:ext>
            </a:extLst>
          </p:cNvPr>
          <p:cNvSpPr txBox="1"/>
          <p:nvPr/>
        </p:nvSpPr>
        <p:spPr>
          <a:xfrm>
            <a:off x="5602994" y="2686971"/>
            <a:ext cx="2149191" cy="4074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1218987"/>
            <a:r>
              <a:rPr lang="en-IN" sz="2000" dirty="0">
                <a:solidFill>
                  <a:prstClr val="black"/>
                </a:solidFill>
                <a:latin typeface="Segoe UI"/>
                <a:cs typeface="Segoe UI Light" panose="020B0502040204020203" pitchFamily="34" charset="0"/>
              </a:rPr>
              <a:t>Skills &amp; Experience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A0039-DB1D-1E74-41BD-565023ABC81F}"/>
              </a:ext>
            </a:extLst>
          </p:cNvPr>
          <p:cNvSpPr txBox="1"/>
          <p:nvPr/>
        </p:nvSpPr>
        <p:spPr>
          <a:xfrm>
            <a:off x="9528035" y="2651781"/>
            <a:ext cx="657908" cy="47784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defTabSz="1218987"/>
            <a:r>
              <a:rPr lang="en-IN" sz="3600" b="1" dirty="0">
                <a:solidFill>
                  <a:srgbClr val="A5A5A5">
                    <a:lumMod val="60000"/>
                    <a:lumOff val="40000"/>
                  </a:srgbClr>
                </a:solidFill>
                <a:latin typeface="Segoe UI"/>
              </a:rPr>
              <a:t>02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F548863-22E9-555B-49C7-9D33C7295768}"/>
              </a:ext>
            </a:extLst>
          </p:cNvPr>
          <p:cNvCxnSpPr>
            <a:cxnSpLocks/>
          </p:cNvCxnSpPr>
          <p:nvPr/>
        </p:nvCxnSpPr>
        <p:spPr>
          <a:xfrm>
            <a:off x="8387622" y="3799532"/>
            <a:ext cx="106851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A337436-0709-18F3-CC60-1A0F2F954A3E}"/>
              </a:ext>
            </a:extLst>
          </p:cNvPr>
          <p:cNvSpPr txBox="1"/>
          <p:nvPr/>
        </p:nvSpPr>
        <p:spPr>
          <a:xfrm>
            <a:off x="5602992" y="3487338"/>
            <a:ext cx="2712736" cy="4074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1218987"/>
            <a:r>
              <a:rPr lang="en-IN" sz="2000" dirty="0">
                <a:solidFill>
                  <a:prstClr val="black"/>
                </a:solidFill>
                <a:latin typeface="Segoe UI"/>
                <a:cs typeface="Segoe UI Light" panose="020B0502040204020203" pitchFamily="34" charset="0"/>
              </a:rPr>
              <a:t>Assignment Overview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EA0389-0B47-3A95-C499-04011F7E5722}"/>
              </a:ext>
            </a:extLst>
          </p:cNvPr>
          <p:cNvSpPr txBox="1"/>
          <p:nvPr/>
        </p:nvSpPr>
        <p:spPr>
          <a:xfrm>
            <a:off x="9528035" y="3452148"/>
            <a:ext cx="657908" cy="47784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defTabSz="1218987"/>
            <a:r>
              <a:rPr lang="en-IN" sz="3600" b="1" dirty="0">
                <a:solidFill>
                  <a:srgbClr val="A5A5A5">
                    <a:lumMod val="60000"/>
                    <a:lumOff val="40000"/>
                  </a:srgbClr>
                </a:solidFill>
                <a:latin typeface="Segoe UI"/>
              </a:rPr>
              <a:t>03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E1317BE-FA3F-B5CD-18BB-66BB6D4E80A1}"/>
              </a:ext>
            </a:extLst>
          </p:cNvPr>
          <p:cNvCxnSpPr>
            <a:cxnSpLocks/>
          </p:cNvCxnSpPr>
          <p:nvPr/>
        </p:nvCxnSpPr>
        <p:spPr>
          <a:xfrm>
            <a:off x="8387622" y="4599899"/>
            <a:ext cx="10159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5D1A3F9-6C13-2121-842B-91CDA0E39801}"/>
              </a:ext>
            </a:extLst>
          </p:cNvPr>
          <p:cNvSpPr txBox="1"/>
          <p:nvPr/>
        </p:nvSpPr>
        <p:spPr>
          <a:xfrm>
            <a:off x="5602994" y="4287705"/>
            <a:ext cx="2546885" cy="4074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1218987"/>
            <a:r>
              <a:rPr lang="en-IN" sz="2000" dirty="0">
                <a:solidFill>
                  <a:prstClr val="black"/>
                </a:solidFill>
                <a:latin typeface="Segoe UI"/>
                <a:cs typeface="Segoe UI Light" panose="020B0502040204020203" pitchFamily="34" charset="0"/>
              </a:rPr>
              <a:t>Strategy &amp; Timeline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530337-3ECF-BA79-567A-F4EFC2E6BB26}"/>
              </a:ext>
            </a:extLst>
          </p:cNvPr>
          <p:cNvSpPr txBox="1"/>
          <p:nvPr/>
        </p:nvSpPr>
        <p:spPr>
          <a:xfrm>
            <a:off x="9528035" y="4252515"/>
            <a:ext cx="657908" cy="47784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defTabSz="1218987"/>
            <a:r>
              <a:rPr lang="en-IN" sz="3600" b="1" dirty="0">
                <a:solidFill>
                  <a:srgbClr val="A5A5A5">
                    <a:lumMod val="60000"/>
                    <a:lumOff val="40000"/>
                  </a:srgbClr>
                </a:solidFill>
                <a:latin typeface="Segoe UI"/>
              </a:rPr>
              <a:t>04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904BAD7-0F63-6CAC-8863-2CF35F6D4B3F}"/>
              </a:ext>
            </a:extLst>
          </p:cNvPr>
          <p:cNvCxnSpPr>
            <a:cxnSpLocks/>
          </p:cNvCxnSpPr>
          <p:nvPr/>
        </p:nvCxnSpPr>
        <p:spPr>
          <a:xfrm>
            <a:off x="7652455" y="5400267"/>
            <a:ext cx="17511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F50AE23-81E0-B10A-C2BB-EA288CCFE2C2}"/>
              </a:ext>
            </a:extLst>
          </p:cNvPr>
          <p:cNvSpPr txBox="1"/>
          <p:nvPr/>
        </p:nvSpPr>
        <p:spPr>
          <a:xfrm>
            <a:off x="5602994" y="5088072"/>
            <a:ext cx="1933167" cy="4074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1218987"/>
            <a:r>
              <a:rPr lang="en-IN" sz="2000" dirty="0">
                <a:solidFill>
                  <a:prstClr val="black"/>
                </a:solidFill>
                <a:latin typeface="Segoe UI"/>
                <a:cs typeface="Segoe UI Light" panose="020B0502040204020203" pitchFamily="34" charset="0"/>
              </a:rPr>
              <a:t>Q &amp; 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C26F3F5-7783-4599-C688-1D1C389B5324}"/>
              </a:ext>
            </a:extLst>
          </p:cNvPr>
          <p:cNvSpPr txBox="1"/>
          <p:nvPr/>
        </p:nvSpPr>
        <p:spPr>
          <a:xfrm>
            <a:off x="9528035" y="5052882"/>
            <a:ext cx="657908" cy="47784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defTabSz="1218987"/>
            <a:r>
              <a:rPr lang="en-IN" sz="3600" b="1" dirty="0">
                <a:solidFill>
                  <a:srgbClr val="A5A5A5">
                    <a:lumMod val="60000"/>
                    <a:lumOff val="40000"/>
                  </a:srgbClr>
                </a:solidFill>
                <a:latin typeface="Segoe UI"/>
              </a:rPr>
              <a:t>05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10C9A54-B6A1-56BF-E02F-5726F1DEAF77}"/>
              </a:ext>
            </a:extLst>
          </p:cNvPr>
          <p:cNvSpPr/>
          <p:nvPr/>
        </p:nvSpPr>
        <p:spPr>
          <a:xfrm>
            <a:off x="501525" y="457200"/>
            <a:ext cx="11188950" cy="5943600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34B679-1B28-E34E-1111-DB27BA1902D8}"/>
              </a:ext>
            </a:extLst>
          </p:cNvPr>
          <p:cNvSpPr/>
          <p:nvPr/>
        </p:nvSpPr>
        <p:spPr>
          <a:xfrm>
            <a:off x="10795419" y="1576873"/>
            <a:ext cx="1394994" cy="422839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543327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EE226B-2C54-F952-21BF-C525D23FEEEC}"/>
              </a:ext>
            </a:extLst>
          </p:cNvPr>
          <p:cNvSpPr/>
          <p:nvPr/>
        </p:nvSpPr>
        <p:spPr>
          <a:xfrm>
            <a:off x="501525" y="457200"/>
            <a:ext cx="11188950" cy="3187824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809358C-2ABD-6387-46E4-2A850FDF4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Core Team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1F183882-4EFE-ADB1-9886-317C8CE4041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2512" y="2782859"/>
            <a:ext cx="1691148" cy="1691148"/>
          </a:xfrm>
        </p:spPr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8277A16D-6354-E30C-E314-BAF0655E353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0824" y="2782859"/>
            <a:ext cx="1691148" cy="1691148"/>
          </a:xfrm>
        </p:spPr>
      </p:pic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27DAEFDA-9114-A014-AB2A-59E9D7341C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733BC8D9-02B4-92D9-45A0-87C00F24D74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3656" y="2782859"/>
            <a:ext cx="1691148" cy="169114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3A303E-32CE-869E-86DC-E60208EED591}"/>
              </a:ext>
            </a:extLst>
          </p:cNvPr>
          <p:cNvSpPr txBox="1"/>
          <p:nvPr/>
        </p:nvSpPr>
        <p:spPr>
          <a:xfrm>
            <a:off x="1963946" y="1753308"/>
            <a:ext cx="8264105" cy="60321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6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Multi-disciplinary team with 50+ years of experience (collectively) implementing high impact interventions across the Health Systems Strengthening pillars.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ABC7B5-6115-DB23-F367-0A7A06897985}"/>
              </a:ext>
            </a:extLst>
          </p:cNvPr>
          <p:cNvSpPr txBox="1"/>
          <p:nvPr/>
        </p:nvSpPr>
        <p:spPr>
          <a:xfrm>
            <a:off x="799381" y="5033502"/>
            <a:ext cx="2409997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I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Dr. Leunora Okubasu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5C83F9-4552-43F4-264F-15F0249143B9}"/>
              </a:ext>
            </a:extLst>
          </p:cNvPr>
          <p:cNvSpPr txBox="1"/>
          <p:nvPr/>
        </p:nvSpPr>
        <p:spPr>
          <a:xfrm>
            <a:off x="1012593" y="5420882"/>
            <a:ext cx="2311451" cy="97991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200" kern="0" dirty="0"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Pharmacy / Procurement &amp; Supply Chain Management</a:t>
            </a:r>
          </a:p>
          <a:p>
            <a:pPr algn="ctr">
              <a:lnSpc>
                <a:spcPct val="110000"/>
              </a:lnSpc>
            </a:pPr>
            <a:endParaRPr lang="en-US" sz="1200" b="1" kern="0" dirty="0">
              <a:solidFill>
                <a:schemeClr val="accent3">
                  <a:lumMod val="50000"/>
                </a:schemeClr>
              </a:solidFill>
              <a:cs typeface="Arial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en-US" sz="1200" b="1" kern="0" dirty="0">
                <a:solidFill>
                  <a:schemeClr val="accent3">
                    <a:lumMod val="50000"/>
                  </a:schemeClr>
                </a:solidFill>
                <a:cs typeface="Arial" pitchFamily="34" charset="0"/>
              </a:rPr>
              <a:t>Project Lead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7233AA-D9D7-5D35-FC4E-AE4AD300083B}"/>
              </a:ext>
            </a:extLst>
          </p:cNvPr>
          <p:cNvSpPr txBox="1"/>
          <p:nvPr/>
        </p:nvSpPr>
        <p:spPr>
          <a:xfrm>
            <a:off x="3841138" y="5033502"/>
            <a:ext cx="2196784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I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Ms. Dorcas Odondo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CBB5F5-B9D1-78E8-DDC0-465BE1F20629}"/>
              </a:ext>
            </a:extLst>
          </p:cNvPr>
          <p:cNvSpPr txBox="1"/>
          <p:nvPr/>
        </p:nvSpPr>
        <p:spPr>
          <a:xfrm>
            <a:off x="3841137" y="5420884"/>
            <a:ext cx="2404387" cy="97991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Procurement &amp; Supply Chain Management</a:t>
            </a:r>
          </a:p>
          <a:p>
            <a:pPr algn="ctr">
              <a:lnSpc>
                <a:spcPct val="110000"/>
              </a:lnSpc>
            </a:pPr>
            <a:endParaRPr lang="en-US" sz="1200" b="1" kern="0" dirty="0">
              <a:solidFill>
                <a:schemeClr val="accent3">
                  <a:lumMod val="50000"/>
                </a:schemeClr>
              </a:solidFill>
              <a:cs typeface="Arial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en-US" sz="1200" b="1" kern="0" dirty="0">
                <a:solidFill>
                  <a:schemeClr val="accent3">
                    <a:lumMod val="50000"/>
                  </a:schemeClr>
                </a:solidFill>
                <a:cs typeface="Arial" pitchFamily="34" charset="0"/>
              </a:rPr>
              <a:t>Operations Lead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A55E8B-FFB5-154A-30F3-AD61FD09640A}"/>
              </a:ext>
            </a:extLst>
          </p:cNvPr>
          <p:cNvSpPr txBox="1"/>
          <p:nvPr/>
        </p:nvSpPr>
        <p:spPr>
          <a:xfrm>
            <a:off x="6413650" y="5033502"/>
            <a:ext cx="2196784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I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Mr. Bengo Onyuka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642262-323F-9C6A-599A-51074438B714}"/>
              </a:ext>
            </a:extLst>
          </p:cNvPr>
          <p:cNvSpPr txBox="1"/>
          <p:nvPr/>
        </p:nvSpPr>
        <p:spPr>
          <a:xfrm>
            <a:off x="6413650" y="5420883"/>
            <a:ext cx="2196784" cy="97991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Global Business &amp; Sustainability / Information Technology</a:t>
            </a:r>
          </a:p>
          <a:p>
            <a:pPr algn="ctr">
              <a:lnSpc>
                <a:spcPct val="110000"/>
              </a:lnSpc>
            </a:pPr>
            <a:endParaRPr lang="en-US" sz="1200" b="1" kern="0" dirty="0">
              <a:solidFill>
                <a:schemeClr val="accent3">
                  <a:lumMod val="50000"/>
                </a:schemeClr>
              </a:solidFill>
              <a:cs typeface="Arial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en-US" sz="1200" b="1" kern="0" dirty="0">
                <a:solidFill>
                  <a:schemeClr val="accent3">
                    <a:lumMod val="50000"/>
                  </a:schemeClr>
                </a:solidFill>
                <a:cs typeface="Arial" pitchFamily="34" charset="0"/>
              </a:rPr>
              <a:t>MEAL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912737-257F-A51A-072C-457D3D97BB7D}"/>
              </a:ext>
            </a:extLst>
          </p:cNvPr>
          <p:cNvSpPr txBox="1"/>
          <p:nvPr/>
        </p:nvSpPr>
        <p:spPr>
          <a:xfrm>
            <a:off x="8975204" y="5033502"/>
            <a:ext cx="2196784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I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Catherine Silali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C75C89-A1EB-AB97-D1F1-9E8E57C29E9B}"/>
              </a:ext>
            </a:extLst>
          </p:cNvPr>
          <p:cNvSpPr txBox="1"/>
          <p:nvPr/>
        </p:nvSpPr>
        <p:spPr>
          <a:xfrm>
            <a:off x="8975203" y="5420883"/>
            <a:ext cx="2715271" cy="97991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Biomedical Engineering &amp; Supply Chain Management</a:t>
            </a:r>
          </a:p>
          <a:p>
            <a:pPr algn="ctr">
              <a:lnSpc>
                <a:spcPct val="110000"/>
              </a:lnSpc>
            </a:pPr>
            <a:endParaRPr lang="en-US" sz="1200" b="1" kern="0" dirty="0">
              <a:solidFill>
                <a:schemeClr val="accent3">
                  <a:lumMod val="50000"/>
                </a:schemeClr>
              </a:solidFill>
              <a:cs typeface="Arial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en-US" sz="1200" b="1" kern="0" dirty="0">
                <a:solidFill>
                  <a:schemeClr val="accent3">
                    <a:lumMod val="50000"/>
                  </a:schemeClr>
                </a:solidFill>
                <a:cs typeface="Arial" pitchFamily="34" charset="0"/>
              </a:rPr>
              <a:t>Equipment Operations and Maintenance Systems</a:t>
            </a:r>
          </a:p>
          <a:p>
            <a:pPr algn="ctr">
              <a:lnSpc>
                <a:spcPct val="110000"/>
              </a:lnSpc>
            </a:pPr>
            <a:endParaRPr lang="en-US" sz="1200" kern="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986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Rectangle 1461">
            <a:extLst>
              <a:ext uri="{FF2B5EF4-FFF2-40B4-BE49-F238E27FC236}">
                <a16:creationId xmlns:a16="http://schemas.microsoft.com/office/drawing/2014/main" id="{4A531DFA-1A22-973F-1110-30C8D453EF8B}"/>
              </a:ext>
            </a:extLst>
          </p:cNvPr>
          <p:cNvSpPr/>
          <p:nvPr/>
        </p:nvSpPr>
        <p:spPr>
          <a:xfrm>
            <a:off x="335360" y="2600120"/>
            <a:ext cx="4917946" cy="4069241"/>
          </a:xfrm>
          <a:prstGeom prst="rect">
            <a:avLst/>
          </a:prstGeom>
          <a:solidFill>
            <a:schemeClr val="tx1">
              <a:alpha val="15000"/>
            </a:schemeClr>
          </a:solidFill>
          <a:ln w="12700" cap="sq">
            <a:noFill/>
            <a:bevel/>
          </a:ln>
          <a:effectLst>
            <a:softEdge rad="368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63" name="Rectangle 1462">
            <a:extLst>
              <a:ext uri="{FF2B5EF4-FFF2-40B4-BE49-F238E27FC236}">
                <a16:creationId xmlns:a16="http://schemas.microsoft.com/office/drawing/2014/main" id="{E57C2E22-B113-9C23-1F26-2C9E4E92A383}"/>
              </a:ext>
            </a:extLst>
          </p:cNvPr>
          <p:cNvSpPr/>
          <p:nvPr/>
        </p:nvSpPr>
        <p:spPr>
          <a:xfrm>
            <a:off x="5478051" y="2600120"/>
            <a:ext cx="2785628" cy="2790678"/>
          </a:xfrm>
          <a:prstGeom prst="rect">
            <a:avLst/>
          </a:prstGeom>
          <a:solidFill>
            <a:schemeClr val="tx1">
              <a:alpha val="15000"/>
            </a:schemeClr>
          </a:solidFill>
          <a:ln w="12700" cap="sq">
            <a:noFill/>
            <a:bevel/>
          </a:ln>
          <a:effectLst>
            <a:softEdge rad="368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64" name="Rectangle 1463">
            <a:extLst>
              <a:ext uri="{FF2B5EF4-FFF2-40B4-BE49-F238E27FC236}">
                <a16:creationId xmlns:a16="http://schemas.microsoft.com/office/drawing/2014/main" id="{BD164282-B949-695E-6965-FE69B9893E89}"/>
              </a:ext>
            </a:extLst>
          </p:cNvPr>
          <p:cNvSpPr/>
          <p:nvPr/>
        </p:nvSpPr>
        <p:spPr>
          <a:xfrm>
            <a:off x="8498030" y="2600120"/>
            <a:ext cx="2785628" cy="2790678"/>
          </a:xfrm>
          <a:prstGeom prst="rect">
            <a:avLst/>
          </a:prstGeom>
          <a:solidFill>
            <a:schemeClr val="tx1">
              <a:alpha val="15000"/>
            </a:schemeClr>
          </a:solidFill>
          <a:ln w="12700" cap="sq">
            <a:noFill/>
            <a:bevel/>
          </a:ln>
          <a:effectLst>
            <a:softEdge rad="368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C7A4D78-D629-A1DA-6560-2B54176C6C05}"/>
              </a:ext>
            </a:extLst>
          </p:cNvPr>
          <p:cNvSpPr/>
          <p:nvPr/>
        </p:nvSpPr>
        <p:spPr>
          <a:xfrm>
            <a:off x="619480" y="2272389"/>
            <a:ext cx="4917946" cy="4104000"/>
          </a:xfrm>
          <a:prstGeom prst="rect">
            <a:avLst/>
          </a:prstGeom>
          <a:solidFill>
            <a:schemeClr val="bg1"/>
          </a:solidFill>
          <a:ln w="12700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155B9AB-A9C7-5055-3324-040BEF4964EA}"/>
              </a:ext>
            </a:extLst>
          </p:cNvPr>
          <p:cNvSpPr/>
          <p:nvPr/>
        </p:nvSpPr>
        <p:spPr>
          <a:xfrm>
            <a:off x="1718738" y="3181131"/>
            <a:ext cx="1304202" cy="1304201"/>
          </a:xfrm>
          <a:custGeom>
            <a:avLst/>
            <a:gdLst>
              <a:gd name="connsiteX0" fmla="*/ 2162896 w 2162896"/>
              <a:gd name="connsiteY0" fmla="*/ 0 h 2162895"/>
              <a:gd name="connsiteX1" fmla="*/ 2162896 w 2162896"/>
              <a:gd name="connsiteY1" fmla="*/ 2162895 h 2162895"/>
              <a:gd name="connsiteX2" fmla="*/ 0 w 2162896"/>
              <a:gd name="connsiteY2" fmla="*/ 2162895 h 2162895"/>
              <a:gd name="connsiteX3" fmla="*/ 7178 w 2162896"/>
              <a:gd name="connsiteY3" fmla="*/ 2020758 h 2162895"/>
              <a:gd name="connsiteX4" fmla="*/ 2020759 w 2162896"/>
              <a:gd name="connsiteY4" fmla="*/ 7177 h 2162895"/>
              <a:gd name="connsiteX5" fmla="*/ 2162896 w 2162896"/>
              <a:gd name="connsiteY5" fmla="*/ 0 h 216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2896" h="2162895">
                <a:moveTo>
                  <a:pt x="2162896" y="0"/>
                </a:moveTo>
                <a:lnTo>
                  <a:pt x="2162896" y="2162895"/>
                </a:lnTo>
                <a:lnTo>
                  <a:pt x="0" y="2162895"/>
                </a:lnTo>
                <a:lnTo>
                  <a:pt x="7178" y="2020758"/>
                </a:lnTo>
                <a:cubicBezTo>
                  <a:pt x="115000" y="959054"/>
                  <a:pt x="959054" y="114999"/>
                  <a:pt x="2020759" y="7177"/>
                </a:cubicBezTo>
                <a:lnTo>
                  <a:pt x="2162896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15C1BB4-9A55-57C1-FBC2-2C5552EBA9A5}"/>
              </a:ext>
            </a:extLst>
          </p:cNvPr>
          <p:cNvSpPr/>
          <p:nvPr/>
        </p:nvSpPr>
        <p:spPr>
          <a:xfrm>
            <a:off x="3129686" y="3181131"/>
            <a:ext cx="1304202" cy="1304201"/>
          </a:xfrm>
          <a:custGeom>
            <a:avLst/>
            <a:gdLst>
              <a:gd name="connsiteX0" fmla="*/ 0 w 2162895"/>
              <a:gd name="connsiteY0" fmla="*/ 0 h 2162895"/>
              <a:gd name="connsiteX1" fmla="*/ 142136 w 2162895"/>
              <a:gd name="connsiteY1" fmla="*/ 7177 h 2162895"/>
              <a:gd name="connsiteX2" fmla="*/ 2155717 w 2162895"/>
              <a:gd name="connsiteY2" fmla="*/ 2020758 h 2162895"/>
              <a:gd name="connsiteX3" fmla="*/ 2162895 w 2162895"/>
              <a:gd name="connsiteY3" fmla="*/ 2162895 h 2162895"/>
              <a:gd name="connsiteX4" fmla="*/ 0 w 2162895"/>
              <a:gd name="connsiteY4" fmla="*/ 2162895 h 2162895"/>
              <a:gd name="connsiteX5" fmla="*/ 0 w 2162895"/>
              <a:gd name="connsiteY5" fmla="*/ 0 h 216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2895" h="2162895">
                <a:moveTo>
                  <a:pt x="0" y="0"/>
                </a:moveTo>
                <a:lnTo>
                  <a:pt x="142136" y="7177"/>
                </a:lnTo>
                <a:cubicBezTo>
                  <a:pt x="1203841" y="114999"/>
                  <a:pt x="2047895" y="959054"/>
                  <a:pt x="2155717" y="2020758"/>
                </a:cubicBezTo>
                <a:lnTo>
                  <a:pt x="2162895" y="2162895"/>
                </a:lnTo>
                <a:lnTo>
                  <a:pt x="0" y="216289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6B904D2-8EAD-3A95-CCB6-01DD82B390B6}"/>
              </a:ext>
            </a:extLst>
          </p:cNvPr>
          <p:cNvSpPr/>
          <p:nvPr/>
        </p:nvSpPr>
        <p:spPr>
          <a:xfrm>
            <a:off x="1718739" y="4592078"/>
            <a:ext cx="1304202" cy="1304201"/>
          </a:xfrm>
          <a:custGeom>
            <a:avLst/>
            <a:gdLst>
              <a:gd name="connsiteX0" fmla="*/ 0 w 2162895"/>
              <a:gd name="connsiteY0" fmla="*/ 0 h 2162895"/>
              <a:gd name="connsiteX1" fmla="*/ 2162895 w 2162895"/>
              <a:gd name="connsiteY1" fmla="*/ 0 h 2162895"/>
              <a:gd name="connsiteX2" fmla="*/ 2162895 w 2162895"/>
              <a:gd name="connsiteY2" fmla="*/ 2162895 h 2162895"/>
              <a:gd name="connsiteX3" fmla="*/ 2020758 w 2162895"/>
              <a:gd name="connsiteY3" fmla="*/ 2155717 h 2162895"/>
              <a:gd name="connsiteX4" fmla="*/ 7177 w 2162895"/>
              <a:gd name="connsiteY4" fmla="*/ 142136 h 2162895"/>
              <a:gd name="connsiteX5" fmla="*/ 0 w 2162895"/>
              <a:gd name="connsiteY5" fmla="*/ 0 h 216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2895" h="2162895">
                <a:moveTo>
                  <a:pt x="0" y="0"/>
                </a:moveTo>
                <a:lnTo>
                  <a:pt x="2162895" y="0"/>
                </a:lnTo>
                <a:lnTo>
                  <a:pt x="2162895" y="2162895"/>
                </a:lnTo>
                <a:lnTo>
                  <a:pt x="2020758" y="2155717"/>
                </a:lnTo>
                <a:cubicBezTo>
                  <a:pt x="959053" y="2047895"/>
                  <a:pt x="114999" y="1203841"/>
                  <a:pt x="7177" y="14213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A09EEC6C-507F-23FB-F494-EBF299F04731}"/>
              </a:ext>
            </a:extLst>
          </p:cNvPr>
          <p:cNvSpPr/>
          <p:nvPr/>
        </p:nvSpPr>
        <p:spPr>
          <a:xfrm>
            <a:off x="3129686" y="4592078"/>
            <a:ext cx="1304202" cy="1304201"/>
          </a:xfrm>
          <a:custGeom>
            <a:avLst/>
            <a:gdLst>
              <a:gd name="connsiteX0" fmla="*/ 0 w 2162895"/>
              <a:gd name="connsiteY0" fmla="*/ 0 h 2162895"/>
              <a:gd name="connsiteX1" fmla="*/ 2162895 w 2162895"/>
              <a:gd name="connsiteY1" fmla="*/ 0 h 2162895"/>
              <a:gd name="connsiteX2" fmla="*/ 2155717 w 2162895"/>
              <a:gd name="connsiteY2" fmla="*/ 142136 h 2162895"/>
              <a:gd name="connsiteX3" fmla="*/ 142136 w 2162895"/>
              <a:gd name="connsiteY3" fmla="*/ 2155717 h 2162895"/>
              <a:gd name="connsiteX4" fmla="*/ 0 w 2162895"/>
              <a:gd name="connsiteY4" fmla="*/ 2162895 h 2162895"/>
              <a:gd name="connsiteX5" fmla="*/ 0 w 2162895"/>
              <a:gd name="connsiteY5" fmla="*/ 0 h 216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2895" h="2162895">
                <a:moveTo>
                  <a:pt x="0" y="0"/>
                </a:moveTo>
                <a:lnTo>
                  <a:pt x="2162895" y="0"/>
                </a:lnTo>
                <a:lnTo>
                  <a:pt x="2155717" y="142136"/>
                </a:lnTo>
                <a:cubicBezTo>
                  <a:pt x="2047895" y="1203841"/>
                  <a:pt x="1203841" y="2047895"/>
                  <a:pt x="142136" y="2155717"/>
                </a:cubicBezTo>
                <a:lnTo>
                  <a:pt x="0" y="216289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F1B8B74-3638-08CB-D958-13BC4ABD9A4F}"/>
              </a:ext>
            </a:extLst>
          </p:cNvPr>
          <p:cNvSpPr/>
          <p:nvPr/>
        </p:nvSpPr>
        <p:spPr>
          <a:xfrm>
            <a:off x="2539142" y="3993468"/>
            <a:ext cx="1074345" cy="107434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794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92EEF4A-5162-4102-AADC-EC3A09EB4DE3}"/>
              </a:ext>
            </a:extLst>
          </p:cNvPr>
          <p:cNvSpPr/>
          <p:nvPr/>
        </p:nvSpPr>
        <p:spPr>
          <a:xfrm>
            <a:off x="2550046" y="4179008"/>
            <a:ext cx="1035438" cy="66142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ptos" panose="02110004020202020204"/>
                <a:ea typeface="Open Sans" panose="020B0606030504020204" pitchFamily="34" charset="0"/>
                <a:cs typeface="Open Sans" panose="020B0606030504020204" pitchFamily="34" charset="0"/>
              </a:rPr>
              <a:t>Health Systems Strengthening</a:t>
            </a:r>
          </a:p>
        </p:txBody>
      </p:sp>
      <p:sp>
        <p:nvSpPr>
          <p:cNvPr id="63" name="Freeform 19">
            <a:extLst>
              <a:ext uri="{FF2B5EF4-FFF2-40B4-BE49-F238E27FC236}">
                <a16:creationId xmlns:a16="http://schemas.microsoft.com/office/drawing/2014/main" id="{D5A3DB6B-A635-9C60-D173-2276101E37FA}"/>
              </a:ext>
            </a:extLst>
          </p:cNvPr>
          <p:cNvSpPr>
            <a:spLocks noEditPoints="1"/>
          </p:cNvSpPr>
          <p:nvPr/>
        </p:nvSpPr>
        <p:spPr bwMode="auto">
          <a:xfrm>
            <a:off x="2242806" y="5172097"/>
            <a:ext cx="320419" cy="243656"/>
          </a:xfrm>
          <a:custGeom>
            <a:avLst/>
            <a:gdLst>
              <a:gd name="T0" fmla="*/ 300 w 2048"/>
              <a:gd name="T1" fmla="*/ 600 h 1560"/>
              <a:gd name="T2" fmla="*/ 300 w 2048"/>
              <a:gd name="T3" fmla="*/ 960 h 1560"/>
              <a:gd name="T4" fmla="*/ 0 w 2048"/>
              <a:gd name="T5" fmla="*/ 1560 h 1560"/>
              <a:gd name="T6" fmla="*/ 2048 w 2048"/>
              <a:gd name="T7" fmla="*/ 960 h 1560"/>
              <a:gd name="T8" fmla="*/ 1837 w 2048"/>
              <a:gd name="T9" fmla="*/ 923 h 1560"/>
              <a:gd name="T10" fmla="*/ 1837 w 2048"/>
              <a:gd name="T11" fmla="*/ 637 h 1560"/>
              <a:gd name="T12" fmla="*/ 2048 w 2048"/>
              <a:gd name="T13" fmla="*/ 600 h 1560"/>
              <a:gd name="T14" fmla="*/ 0 w 2048"/>
              <a:gd name="T15" fmla="*/ 0 h 1560"/>
              <a:gd name="T16" fmla="*/ 360 w 2048"/>
              <a:gd name="T17" fmla="*/ 480 h 1560"/>
              <a:gd name="T18" fmla="*/ 1688 w 2048"/>
              <a:gd name="T19" fmla="*/ 120 h 1560"/>
              <a:gd name="T20" fmla="*/ 360 w 2048"/>
              <a:gd name="T21" fmla="*/ 480 h 1560"/>
              <a:gd name="T22" fmla="*/ 960 w 2048"/>
              <a:gd name="T23" fmla="*/ 1148 h 1560"/>
              <a:gd name="T24" fmla="*/ 720 w 2048"/>
              <a:gd name="T25" fmla="*/ 1148 h 1560"/>
              <a:gd name="T26" fmla="*/ 960 w 2048"/>
              <a:gd name="T27" fmla="*/ 840 h 1560"/>
              <a:gd name="T28" fmla="*/ 1080 w 2048"/>
              <a:gd name="T29" fmla="*/ 1372 h 1560"/>
              <a:gd name="T30" fmla="*/ 1688 w 2048"/>
              <a:gd name="T31" fmla="*/ 1080 h 1560"/>
              <a:gd name="T32" fmla="*/ 360 w 2048"/>
              <a:gd name="T33" fmla="*/ 1440 h 1560"/>
              <a:gd name="T34" fmla="*/ 600 w 2048"/>
              <a:gd name="T35" fmla="*/ 1080 h 1560"/>
              <a:gd name="T36" fmla="*/ 840 w 2048"/>
              <a:gd name="T37" fmla="*/ 1212 h 1560"/>
              <a:gd name="T38" fmla="*/ 240 w 2048"/>
              <a:gd name="T39" fmla="*/ 1080 h 1560"/>
              <a:gd name="T40" fmla="*/ 120 w 2048"/>
              <a:gd name="T41" fmla="*/ 1440 h 1560"/>
              <a:gd name="T42" fmla="*/ 1928 w 2048"/>
              <a:gd name="T43" fmla="*/ 1080 h 1560"/>
              <a:gd name="T44" fmla="*/ 1808 w 2048"/>
              <a:gd name="T45" fmla="*/ 1440 h 1560"/>
              <a:gd name="T46" fmla="*/ 1928 w 2048"/>
              <a:gd name="T47" fmla="*/ 1080 h 1560"/>
              <a:gd name="T48" fmla="*/ 1080 w 2048"/>
              <a:gd name="T49" fmla="*/ 960 h 1560"/>
              <a:gd name="T50" fmla="*/ 1448 w 2048"/>
              <a:gd name="T51" fmla="*/ 840 h 1560"/>
              <a:gd name="T52" fmla="*/ 600 w 2048"/>
              <a:gd name="T53" fmla="*/ 720 h 1560"/>
              <a:gd name="T54" fmla="*/ 540 w 2048"/>
              <a:gd name="T55" fmla="*/ 960 h 1560"/>
              <a:gd name="T56" fmla="*/ 540 w 2048"/>
              <a:gd name="T57" fmla="*/ 600 h 1560"/>
              <a:gd name="T58" fmla="*/ 1688 w 2048"/>
              <a:gd name="T59" fmla="*/ 780 h 1560"/>
              <a:gd name="T60" fmla="*/ 1928 w 2048"/>
              <a:gd name="T61" fmla="*/ 480 h 1560"/>
              <a:gd name="T62" fmla="*/ 1808 w 2048"/>
              <a:gd name="T63" fmla="*/ 120 h 1560"/>
              <a:gd name="T64" fmla="*/ 1928 w 2048"/>
              <a:gd name="T65" fmla="*/ 480 h 1560"/>
              <a:gd name="T66" fmla="*/ 240 w 2048"/>
              <a:gd name="T67" fmla="*/ 120 h 1560"/>
              <a:gd name="T68" fmla="*/ 120 w 2048"/>
              <a:gd name="T69" fmla="*/ 480 h 1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048" h="1560">
                <a:moveTo>
                  <a:pt x="0" y="600"/>
                </a:moveTo>
                <a:cubicBezTo>
                  <a:pt x="300" y="600"/>
                  <a:pt x="300" y="600"/>
                  <a:pt x="300" y="600"/>
                </a:cubicBezTo>
                <a:cubicBezTo>
                  <a:pt x="262" y="650"/>
                  <a:pt x="240" y="713"/>
                  <a:pt x="240" y="780"/>
                </a:cubicBezTo>
                <a:cubicBezTo>
                  <a:pt x="240" y="847"/>
                  <a:pt x="262" y="910"/>
                  <a:pt x="300" y="960"/>
                </a:cubicBezTo>
                <a:cubicBezTo>
                  <a:pt x="0" y="960"/>
                  <a:pt x="0" y="960"/>
                  <a:pt x="0" y="960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2048" y="1560"/>
                  <a:pt x="2048" y="1560"/>
                  <a:pt x="2048" y="1560"/>
                </a:cubicBezTo>
                <a:cubicBezTo>
                  <a:pt x="2048" y="960"/>
                  <a:pt x="2048" y="960"/>
                  <a:pt x="2048" y="960"/>
                </a:cubicBezTo>
                <a:cubicBezTo>
                  <a:pt x="1868" y="960"/>
                  <a:pt x="1868" y="960"/>
                  <a:pt x="1868" y="960"/>
                </a:cubicBezTo>
                <a:cubicBezTo>
                  <a:pt x="1866" y="960"/>
                  <a:pt x="1852" y="954"/>
                  <a:pt x="1837" y="923"/>
                </a:cubicBezTo>
                <a:cubicBezTo>
                  <a:pt x="1819" y="886"/>
                  <a:pt x="1808" y="834"/>
                  <a:pt x="1808" y="780"/>
                </a:cubicBezTo>
                <a:cubicBezTo>
                  <a:pt x="1808" y="726"/>
                  <a:pt x="1819" y="674"/>
                  <a:pt x="1837" y="637"/>
                </a:cubicBezTo>
                <a:cubicBezTo>
                  <a:pt x="1852" y="606"/>
                  <a:pt x="1866" y="600"/>
                  <a:pt x="1868" y="600"/>
                </a:cubicBezTo>
                <a:cubicBezTo>
                  <a:pt x="2048" y="600"/>
                  <a:pt x="2048" y="600"/>
                  <a:pt x="2048" y="600"/>
                </a:cubicBezTo>
                <a:cubicBezTo>
                  <a:pt x="2048" y="541"/>
                  <a:pt x="2048" y="68"/>
                  <a:pt x="2048" y="0"/>
                </a:cubicBezTo>
                <a:cubicBezTo>
                  <a:pt x="0" y="0"/>
                  <a:pt x="0" y="0"/>
                  <a:pt x="0" y="0"/>
                </a:cubicBezTo>
                <a:lnTo>
                  <a:pt x="0" y="600"/>
                </a:lnTo>
                <a:close/>
                <a:moveTo>
                  <a:pt x="360" y="480"/>
                </a:moveTo>
                <a:cubicBezTo>
                  <a:pt x="360" y="120"/>
                  <a:pt x="360" y="120"/>
                  <a:pt x="360" y="120"/>
                </a:cubicBezTo>
                <a:cubicBezTo>
                  <a:pt x="1688" y="120"/>
                  <a:pt x="1688" y="120"/>
                  <a:pt x="1688" y="120"/>
                </a:cubicBezTo>
                <a:cubicBezTo>
                  <a:pt x="1688" y="480"/>
                  <a:pt x="1688" y="480"/>
                  <a:pt x="1688" y="480"/>
                </a:cubicBezTo>
                <a:cubicBezTo>
                  <a:pt x="1590" y="480"/>
                  <a:pt x="409" y="480"/>
                  <a:pt x="360" y="480"/>
                </a:cubicBezTo>
                <a:close/>
                <a:moveTo>
                  <a:pt x="960" y="840"/>
                </a:moveTo>
                <a:cubicBezTo>
                  <a:pt x="960" y="1148"/>
                  <a:pt x="960" y="1148"/>
                  <a:pt x="960" y="1148"/>
                </a:cubicBezTo>
                <a:cubicBezTo>
                  <a:pt x="840" y="1068"/>
                  <a:pt x="840" y="1068"/>
                  <a:pt x="840" y="1068"/>
                </a:cubicBezTo>
                <a:cubicBezTo>
                  <a:pt x="720" y="1148"/>
                  <a:pt x="720" y="1148"/>
                  <a:pt x="720" y="1148"/>
                </a:cubicBezTo>
                <a:cubicBezTo>
                  <a:pt x="720" y="840"/>
                  <a:pt x="720" y="840"/>
                  <a:pt x="720" y="840"/>
                </a:cubicBezTo>
                <a:lnTo>
                  <a:pt x="960" y="840"/>
                </a:lnTo>
                <a:close/>
                <a:moveTo>
                  <a:pt x="840" y="1212"/>
                </a:moveTo>
                <a:cubicBezTo>
                  <a:pt x="1080" y="1372"/>
                  <a:pt x="1080" y="1372"/>
                  <a:pt x="1080" y="1372"/>
                </a:cubicBezTo>
                <a:cubicBezTo>
                  <a:pt x="1080" y="1080"/>
                  <a:pt x="1080" y="1080"/>
                  <a:pt x="1080" y="1080"/>
                </a:cubicBezTo>
                <a:cubicBezTo>
                  <a:pt x="1688" y="1080"/>
                  <a:pt x="1688" y="1080"/>
                  <a:pt x="1688" y="1080"/>
                </a:cubicBezTo>
                <a:cubicBezTo>
                  <a:pt x="1688" y="1440"/>
                  <a:pt x="1688" y="1440"/>
                  <a:pt x="1688" y="1440"/>
                </a:cubicBezTo>
                <a:cubicBezTo>
                  <a:pt x="360" y="1440"/>
                  <a:pt x="360" y="1440"/>
                  <a:pt x="360" y="1440"/>
                </a:cubicBezTo>
                <a:cubicBezTo>
                  <a:pt x="360" y="1080"/>
                  <a:pt x="360" y="1080"/>
                  <a:pt x="360" y="1080"/>
                </a:cubicBezTo>
                <a:cubicBezTo>
                  <a:pt x="600" y="1080"/>
                  <a:pt x="600" y="1080"/>
                  <a:pt x="600" y="1080"/>
                </a:cubicBezTo>
                <a:cubicBezTo>
                  <a:pt x="600" y="1372"/>
                  <a:pt x="600" y="1372"/>
                  <a:pt x="600" y="1372"/>
                </a:cubicBezTo>
                <a:lnTo>
                  <a:pt x="840" y="1212"/>
                </a:lnTo>
                <a:close/>
                <a:moveTo>
                  <a:pt x="120" y="1080"/>
                </a:moveTo>
                <a:cubicBezTo>
                  <a:pt x="240" y="1080"/>
                  <a:pt x="240" y="1080"/>
                  <a:pt x="240" y="1080"/>
                </a:cubicBezTo>
                <a:cubicBezTo>
                  <a:pt x="240" y="1440"/>
                  <a:pt x="240" y="1440"/>
                  <a:pt x="240" y="1440"/>
                </a:cubicBezTo>
                <a:cubicBezTo>
                  <a:pt x="120" y="1440"/>
                  <a:pt x="120" y="1440"/>
                  <a:pt x="120" y="1440"/>
                </a:cubicBezTo>
                <a:lnTo>
                  <a:pt x="120" y="1080"/>
                </a:lnTo>
                <a:close/>
                <a:moveTo>
                  <a:pt x="1928" y="1080"/>
                </a:moveTo>
                <a:cubicBezTo>
                  <a:pt x="1928" y="1440"/>
                  <a:pt x="1928" y="1440"/>
                  <a:pt x="1928" y="1440"/>
                </a:cubicBezTo>
                <a:cubicBezTo>
                  <a:pt x="1808" y="1440"/>
                  <a:pt x="1808" y="1440"/>
                  <a:pt x="1808" y="1440"/>
                </a:cubicBezTo>
                <a:cubicBezTo>
                  <a:pt x="1808" y="1080"/>
                  <a:pt x="1808" y="1080"/>
                  <a:pt x="1808" y="1080"/>
                </a:cubicBezTo>
                <a:lnTo>
                  <a:pt x="1928" y="1080"/>
                </a:lnTo>
                <a:close/>
                <a:moveTo>
                  <a:pt x="1722" y="960"/>
                </a:moveTo>
                <a:cubicBezTo>
                  <a:pt x="1080" y="960"/>
                  <a:pt x="1080" y="960"/>
                  <a:pt x="1080" y="960"/>
                </a:cubicBezTo>
                <a:cubicBezTo>
                  <a:pt x="1080" y="840"/>
                  <a:pt x="1080" y="840"/>
                  <a:pt x="1080" y="840"/>
                </a:cubicBezTo>
                <a:cubicBezTo>
                  <a:pt x="1448" y="840"/>
                  <a:pt x="1448" y="840"/>
                  <a:pt x="1448" y="840"/>
                </a:cubicBezTo>
                <a:cubicBezTo>
                  <a:pt x="1448" y="720"/>
                  <a:pt x="1448" y="720"/>
                  <a:pt x="1448" y="720"/>
                </a:cubicBezTo>
                <a:cubicBezTo>
                  <a:pt x="600" y="720"/>
                  <a:pt x="600" y="720"/>
                  <a:pt x="600" y="720"/>
                </a:cubicBezTo>
                <a:cubicBezTo>
                  <a:pt x="600" y="960"/>
                  <a:pt x="600" y="960"/>
                  <a:pt x="600" y="960"/>
                </a:cubicBezTo>
                <a:cubicBezTo>
                  <a:pt x="540" y="960"/>
                  <a:pt x="540" y="960"/>
                  <a:pt x="540" y="960"/>
                </a:cubicBezTo>
                <a:cubicBezTo>
                  <a:pt x="441" y="960"/>
                  <a:pt x="360" y="879"/>
                  <a:pt x="360" y="780"/>
                </a:cubicBezTo>
                <a:cubicBezTo>
                  <a:pt x="360" y="681"/>
                  <a:pt x="441" y="600"/>
                  <a:pt x="540" y="600"/>
                </a:cubicBezTo>
                <a:cubicBezTo>
                  <a:pt x="1722" y="600"/>
                  <a:pt x="1722" y="600"/>
                  <a:pt x="1722" y="600"/>
                </a:cubicBezTo>
                <a:cubicBezTo>
                  <a:pt x="1700" y="651"/>
                  <a:pt x="1688" y="714"/>
                  <a:pt x="1688" y="780"/>
                </a:cubicBezTo>
                <a:cubicBezTo>
                  <a:pt x="1688" y="846"/>
                  <a:pt x="1700" y="909"/>
                  <a:pt x="1722" y="960"/>
                </a:cubicBezTo>
                <a:close/>
                <a:moveTo>
                  <a:pt x="1928" y="480"/>
                </a:moveTo>
                <a:cubicBezTo>
                  <a:pt x="1808" y="480"/>
                  <a:pt x="1808" y="480"/>
                  <a:pt x="1808" y="480"/>
                </a:cubicBezTo>
                <a:cubicBezTo>
                  <a:pt x="1808" y="120"/>
                  <a:pt x="1808" y="120"/>
                  <a:pt x="1808" y="120"/>
                </a:cubicBezTo>
                <a:cubicBezTo>
                  <a:pt x="1928" y="120"/>
                  <a:pt x="1928" y="120"/>
                  <a:pt x="1928" y="120"/>
                </a:cubicBezTo>
                <a:lnTo>
                  <a:pt x="1928" y="480"/>
                </a:lnTo>
                <a:close/>
                <a:moveTo>
                  <a:pt x="120" y="120"/>
                </a:moveTo>
                <a:cubicBezTo>
                  <a:pt x="240" y="120"/>
                  <a:pt x="240" y="120"/>
                  <a:pt x="240" y="120"/>
                </a:cubicBezTo>
                <a:cubicBezTo>
                  <a:pt x="240" y="480"/>
                  <a:pt x="240" y="480"/>
                  <a:pt x="240" y="480"/>
                </a:cubicBezTo>
                <a:cubicBezTo>
                  <a:pt x="120" y="480"/>
                  <a:pt x="120" y="480"/>
                  <a:pt x="120" y="480"/>
                </a:cubicBezTo>
                <a:lnTo>
                  <a:pt x="120" y="1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4E53BA2-5766-2F62-019E-FE1B3061C031}"/>
              </a:ext>
            </a:extLst>
          </p:cNvPr>
          <p:cNvGrpSpPr/>
          <p:nvPr/>
        </p:nvGrpSpPr>
        <p:grpSpPr>
          <a:xfrm>
            <a:off x="2264902" y="3732683"/>
            <a:ext cx="298323" cy="1533724"/>
            <a:chOff x="-581548" y="-18327319"/>
            <a:chExt cx="4305296" cy="22134144"/>
          </a:xfrm>
          <a:solidFill>
            <a:schemeClr val="bg1"/>
          </a:solidFill>
        </p:grpSpPr>
        <p:sp>
          <p:nvSpPr>
            <p:cNvPr id="65" name="Freeform 23">
              <a:extLst>
                <a:ext uri="{FF2B5EF4-FFF2-40B4-BE49-F238E27FC236}">
                  <a16:creationId xmlns:a16="http://schemas.microsoft.com/office/drawing/2014/main" id="{3F6D260E-E0F0-CBF9-2B26-4E17423C5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75" y="3549650"/>
              <a:ext cx="2406650" cy="257175"/>
            </a:xfrm>
            <a:custGeom>
              <a:avLst/>
              <a:gdLst>
                <a:gd name="T0" fmla="*/ 1057 w 1117"/>
                <a:gd name="T1" fmla="*/ 0 h 120"/>
                <a:gd name="T2" fmla="*/ 60 w 1117"/>
                <a:gd name="T3" fmla="*/ 0 h 120"/>
                <a:gd name="T4" fmla="*/ 0 w 1117"/>
                <a:gd name="T5" fmla="*/ 60 h 120"/>
                <a:gd name="T6" fmla="*/ 60 w 1117"/>
                <a:gd name="T7" fmla="*/ 120 h 120"/>
                <a:gd name="T8" fmla="*/ 1057 w 1117"/>
                <a:gd name="T9" fmla="*/ 120 h 120"/>
                <a:gd name="T10" fmla="*/ 1117 w 1117"/>
                <a:gd name="T11" fmla="*/ 60 h 120"/>
                <a:gd name="T12" fmla="*/ 1057 w 1117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7" h="120">
                  <a:moveTo>
                    <a:pt x="1057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6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1057" y="120"/>
                    <a:pt x="1057" y="120"/>
                    <a:pt x="1057" y="120"/>
                  </a:cubicBezTo>
                  <a:cubicBezTo>
                    <a:pt x="1090" y="120"/>
                    <a:pt x="1117" y="93"/>
                    <a:pt x="1117" y="60"/>
                  </a:cubicBezTo>
                  <a:cubicBezTo>
                    <a:pt x="1117" y="26"/>
                    <a:pt x="1090" y="0"/>
                    <a:pt x="1057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6" name="Freeform 24">
              <a:extLst>
                <a:ext uri="{FF2B5EF4-FFF2-40B4-BE49-F238E27FC236}">
                  <a16:creationId xmlns:a16="http://schemas.microsoft.com/office/drawing/2014/main" id="{CB25BBE7-904E-6A05-D601-B3C1382382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1548" y="-18327319"/>
              <a:ext cx="4305296" cy="4398964"/>
            </a:xfrm>
            <a:custGeom>
              <a:avLst/>
              <a:gdLst>
                <a:gd name="T0" fmla="*/ 1527 w 1999"/>
                <a:gd name="T1" fmla="*/ 1010 h 2048"/>
                <a:gd name="T2" fmla="*/ 1467 w 1999"/>
                <a:gd name="T3" fmla="*/ 0 h 2048"/>
                <a:gd name="T4" fmla="*/ 0 w 1999"/>
                <a:gd name="T5" fmla="*/ 60 h 2048"/>
                <a:gd name="T6" fmla="*/ 60 w 1999"/>
                <a:gd name="T7" fmla="*/ 2048 h 2048"/>
                <a:gd name="T8" fmla="*/ 1527 w 1999"/>
                <a:gd name="T9" fmla="*/ 1988 h 2048"/>
                <a:gd name="T10" fmla="*/ 1559 w 1999"/>
                <a:gd name="T11" fmla="*/ 1619 h 2048"/>
                <a:gd name="T12" fmla="*/ 1856 w 1999"/>
                <a:gd name="T13" fmla="*/ 1258 h 2048"/>
                <a:gd name="T14" fmla="*/ 120 w 1999"/>
                <a:gd name="T15" fmla="*/ 1928 h 2048"/>
                <a:gd name="T16" fmla="*/ 1407 w 1999"/>
                <a:gd name="T17" fmla="*/ 120 h 2048"/>
                <a:gd name="T18" fmla="*/ 1318 w 1999"/>
                <a:gd name="T19" fmla="*/ 853 h 2048"/>
                <a:gd name="T20" fmla="*/ 1196 w 1999"/>
                <a:gd name="T21" fmla="*/ 375 h 2048"/>
                <a:gd name="T22" fmla="*/ 1322 w 1999"/>
                <a:gd name="T23" fmla="*/ 315 h 2048"/>
                <a:gd name="T24" fmla="*/ 1019 w 1999"/>
                <a:gd name="T25" fmla="*/ 255 h 2048"/>
                <a:gd name="T26" fmla="*/ 265 w 1999"/>
                <a:gd name="T27" fmla="*/ 255 h 2048"/>
                <a:gd name="T28" fmla="*/ 265 w 1999"/>
                <a:gd name="T29" fmla="*/ 375 h 2048"/>
                <a:gd name="T30" fmla="*/ 436 w 1999"/>
                <a:gd name="T31" fmla="*/ 402 h 2048"/>
                <a:gd name="T32" fmla="*/ 265 w 1999"/>
                <a:gd name="T33" fmla="*/ 534 h 2048"/>
                <a:gd name="T34" fmla="*/ 265 w 1999"/>
                <a:gd name="T35" fmla="*/ 654 h 2048"/>
                <a:gd name="T36" fmla="*/ 324 w 1999"/>
                <a:gd name="T37" fmla="*/ 771 h 2048"/>
                <a:gd name="T38" fmla="*/ 265 w 1999"/>
                <a:gd name="T39" fmla="*/ 813 h 2048"/>
                <a:gd name="T40" fmla="*/ 265 w 1999"/>
                <a:gd name="T41" fmla="*/ 933 h 2048"/>
                <a:gd name="T42" fmla="*/ 484 w 1999"/>
                <a:gd name="T43" fmla="*/ 1092 h 2048"/>
                <a:gd name="T44" fmla="*/ 205 w 1999"/>
                <a:gd name="T45" fmla="*/ 1152 h 2048"/>
                <a:gd name="T46" fmla="*/ 703 w 1999"/>
                <a:gd name="T47" fmla="*/ 1210 h 2048"/>
                <a:gd name="T48" fmla="*/ 1054 w 1999"/>
                <a:gd name="T49" fmla="*/ 1174 h 2048"/>
                <a:gd name="T50" fmla="*/ 1262 w 1999"/>
                <a:gd name="T51" fmla="*/ 1371 h 2048"/>
                <a:gd name="T52" fmla="*/ 205 w 1999"/>
                <a:gd name="T53" fmla="*/ 1431 h 2048"/>
                <a:gd name="T54" fmla="*/ 1262 w 1999"/>
                <a:gd name="T55" fmla="*/ 1491 h 2048"/>
                <a:gd name="T56" fmla="*/ 1316 w 1999"/>
                <a:gd name="T57" fmla="*/ 1404 h 2048"/>
                <a:gd name="T58" fmla="*/ 1407 w 1999"/>
                <a:gd name="T59" fmla="*/ 1928 h 2048"/>
                <a:gd name="T60" fmla="*/ 1271 w 1999"/>
                <a:gd name="T61" fmla="*/ 968 h 2048"/>
                <a:gd name="T62" fmla="*/ 1260 w 1999"/>
                <a:gd name="T63" fmla="*/ 1195 h 2048"/>
                <a:gd name="T64" fmla="*/ 1220 w 1999"/>
                <a:gd name="T65" fmla="*/ 1042 h 2048"/>
                <a:gd name="T66" fmla="*/ 583 w 1999"/>
                <a:gd name="T67" fmla="*/ 1019 h 2048"/>
                <a:gd name="T68" fmla="*/ 529 w 1999"/>
                <a:gd name="T69" fmla="*/ 479 h 2048"/>
                <a:gd name="T70" fmla="*/ 1074 w 1999"/>
                <a:gd name="T71" fmla="*/ 425 h 2048"/>
                <a:gd name="T72" fmla="*/ 1128 w 1999"/>
                <a:gd name="T73" fmla="*/ 965 h 2048"/>
                <a:gd name="T74" fmla="*/ 1639 w 1999"/>
                <a:gd name="T75" fmla="*/ 1529 h 2048"/>
                <a:gd name="T76" fmla="*/ 1476 w 1999"/>
                <a:gd name="T77" fmla="*/ 1122 h 2048"/>
                <a:gd name="T78" fmla="*/ 1803 w 1999"/>
                <a:gd name="T79" fmla="*/ 1516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99" h="2048">
                  <a:moveTo>
                    <a:pt x="1856" y="1258"/>
                  </a:moveTo>
                  <a:cubicBezTo>
                    <a:pt x="1527" y="1010"/>
                    <a:pt x="1527" y="1010"/>
                    <a:pt x="1527" y="1010"/>
                  </a:cubicBezTo>
                  <a:cubicBezTo>
                    <a:pt x="1527" y="60"/>
                    <a:pt x="1527" y="60"/>
                    <a:pt x="1527" y="60"/>
                  </a:cubicBezTo>
                  <a:cubicBezTo>
                    <a:pt x="1527" y="27"/>
                    <a:pt x="1500" y="0"/>
                    <a:pt x="1467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988"/>
                    <a:pt x="0" y="1988"/>
                    <a:pt x="0" y="1988"/>
                  </a:cubicBezTo>
                  <a:cubicBezTo>
                    <a:pt x="0" y="2021"/>
                    <a:pt x="27" y="2048"/>
                    <a:pt x="60" y="2048"/>
                  </a:cubicBezTo>
                  <a:cubicBezTo>
                    <a:pt x="1467" y="2048"/>
                    <a:pt x="1467" y="2048"/>
                    <a:pt x="1467" y="2048"/>
                  </a:cubicBezTo>
                  <a:cubicBezTo>
                    <a:pt x="1500" y="2048"/>
                    <a:pt x="1527" y="2021"/>
                    <a:pt x="1527" y="1988"/>
                  </a:cubicBezTo>
                  <a:cubicBezTo>
                    <a:pt x="1527" y="1591"/>
                    <a:pt x="1527" y="1591"/>
                    <a:pt x="1527" y="1591"/>
                  </a:cubicBezTo>
                  <a:cubicBezTo>
                    <a:pt x="1559" y="1619"/>
                    <a:pt x="1559" y="1619"/>
                    <a:pt x="1559" y="1619"/>
                  </a:cubicBezTo>
                  <a:cubicBezTo>
                    <a:pt x="1617" y="1670"/>
                    <a:pt x="1787" y="1732"/>
                    <a:pt x="1896" y="1592"/>
                  </a:cubicBezTo>
                  <a:cubicBezTo>
                    <a:pt x="1999" y="1447"/>
                    <a:pt x="1925" y="1305"/>
                    <a:pt x="1856" y="1258"/>
                  </a:cubicBezTo>
                  <a:close/>
                  <a:moveTo>
                    <a:pt x="1407" y="1928"/>
                  </a:moveTo>
                  <a:cubicBezTo>
                    <a:pt x="120" y="1928"/>
                    <a:pt x="120" y="1928"/>
                    <a:pt x="120" y="1928"/>
                  </a:cubicBezTo>
                  <a:cubicBezTo>
                    <a:pt x="120" y="120"/>
                    <a:pt x="120" y="120"/>
                    <a:pt x="120" y="120"/>
                  </a:cubicBezTo>
                  <a:cubicBezTo>
                    <a:pt x="1407" y="120"/>
                    <a:pt x="1407" y="120"/>
                    <a:pt x="1407" y="120"/>
                  </a:cubicBezTo>
                  <a:cubicBezTo>
                    <a:pt x="1407" y="920"/>
                    <a:pt x="1407" y="920"/>
                    <a:pt x="1407" y="920"/>
                  </a:cubicBezTo>
                  <a:cubicBezTo>
                    <a:pt x="1318" y="853"/>
                    <a:pt x="1318" y="853"/>
                    <a:pt x="1318" y="853"/>
                  </a:cubicBezTo>
                  <a:cubicBezTo>
                    <a:pt x="1334" y="795"/>
                    <a:pt x="1339" y="734"/>
                    <a:pt x="1333" y="673"/>
                  </a:cubicBezTo>
                  <a:cubicBezTo>
                    <a:pt x="1322" y="560"/>
                    <a:pt x="1274" y="456"/>
                    <a:pt x="1196" y="375"/>
                  </a:cubicBezTo>
                  <a:cubicBezTo>
                    <a:pt x="1262" y="375"/>
                    <a:pt x="1262" y="375"/>
                    <a:pt x="1262" y="375"/>
                  </a:cubicBezTo>
                  <a:cubicBezTo>
                    <a:pt x="1295" y="375"/>
                    <a:pt x="1322" y="348"/>
                    <a:pt x="1322" y="315"/>
                  </a:cubicBezTo>
                  <a:cubicBezTo>
                    <a:pt x="1322" y="282"/>
                    <a:pt x="1295" y="255"/>
                    <a:pt x="1262" y="255"/>
                  </a:cubicBezTo>
                  <a:cubicBezTo>
                    <a:pt x="1019" y="255"/>
                    <a:pt x="1019" y="255"/>
                    <a:pt x="1019" y="255"/>
                  </a:cubicBezTo>
                  <a:cubicBezTo>
                    <a:pt x="896" y="205"/>
                    <a:pt x="759" y="206"/>
                    <a:pt x="638" y="255"/>
                  </a:cubicBezTo>
                  <a:cubicBezTo>
                    <a:pt x="265" y="255"/>
                    <a:pt x="265" y="255"/>
                    <a:pt x="265" y="255"/>
                  </a:cubicBezTo>
                  <a:cubicBezTo>
                    <a:pt x="232" y="255"/>
                    <a:pt x="205" y="282"/>
                    <a:pt x="205" y="315"/>
                  </a:cubicBezTo>
                  <a:cubicBezTo>
                    <a:pt x="205" y="348"/>
                    <a:pt x="232" y="375"/>
                    <a:pt x="265" y="375"/>
                  </a:cubicBezTo>
                  <a:cubicBezTo>
                    <a:pt x="461" y="375"/>
                    <a:pt x="461" y="375"/>
                    <a:pt x="461" y="375"/>
                  </a:cubicBezTo>
                  <a:cubicBezTo>
                    <a:pt x="452" y="384"/>
                    <a:pt x="444" y="393"/>
                    <a:pt x="436" y="402"/>
                  </a:cubicBezTo>
                  <a:cubicBezTo>
                    <a:pt x="403" y="443"/>
                    <a:pt x="377" y="487"/>
                    <a:pt x="358" y="534"/>
                  </a:cubicBezTo>
                  <a:cubicBezTo>
                    <a:pt x="265" y="534"/>
                    <a:pt x="265" y="534"/>
                    <a:pt x="265" y="534"/>
                  </a:cubicBezTo>
                  <a:cubicBezTo>
                    <a:pt x="232" y="534"/>
                    <a:pt x="205" y="561"/>
                    <a:pt x="205" y="594"/>
                  </a:cubicBezTo>
                  <a:cubicBezTo>
                    <a:pt x="205" y="627"/>
                    <a:pt x="232" y="654"/>
                    <a:pt x="265" y="654"/>
                  </a:cubicBezTo>
                  <a:cubicBezTo>
                    <a:pt x="326" y="654"/>
                    <a:pt x="326" y="654"/>
                    <a:pt x="326" y="654"/>
                  </a:cubicBezTo>
                  <a:cubicBezTo>
                    <a:pt x="321" y="693"/>
                    <a:pt x="320" y="732"/>
                    <a:pt x="324" y="771"/>
                  </a:cubicBezTo>
                  <a:cubicBezTo>
                    <a:pt x="325" y="786"/>
                    <a:pt x="327" y="799"/>
                    <a:pt x="330" y="813"/>
                  </a:cubicBezTo>
                  <a:cubicBezTo>
                    <a:pt x="265" y="813"/>
                    <a:pt x="265" y="813"/>
                    <a:pt x="265" y="813"/>
                  </a:cubicBezTo>
                  <a:cubicBezTo>
                    <a:pt x="232" y="813"/>
                    <a:pt x="205" y="840"/>
                    <a:pt x="205" y="873"/>
                  </a:cubicBezTo>
                  <a:cubicBezTo>
                    <a:pt x="205" y="906"/>
                    <a:pt x="232" y="933"/>
                    <a:pt x="265" y="933"/>
                  </a:cubicBezTo>
                  <a:cubicBezTo>
                    <a:pt x="368" y="933"/>
                    <a:pt x="368" y="933"/>
                    <a:pt x="368" y="933"/>
                  </a:cubicBezTo>
                  <a:cubicBezTo>
                    <a:pt x="395" y="993"/>
                    <a:pt x="435" y="1047"/>
                    <a:pt x="484" y="1092"/>
                  </a:cubicBezTo>
                  <a:cubicBezTo>
                    <a:pt x="265" y="1092"/>
                    <a:pt x="265" y="1092"/>
                    <a:pt x="265" y="1092"/>
                  </a:cubicBezTo>
                  <a:cubicBezTo>
                    <a:pt x="232" y="1092"/>
                    <a:pt x="205" y="1119"/>
                    <a:pt x="205" y="1152"/>
                  </a:cubicBezTo>
                  <a:cubicBezTo>
                    <a:pt x="205" y="1185"/>
                    <a:pt x="232" y="1212"/>
                    <a:pt x="265" y="1212"/>
                  </a:cubicBezTo>
                  <a:cubicBezTo>
                    <a:pt x="265" y="1212"/>
                    <a:pt x="698" y="1212"/>
                    <a:pt x="703" y="1210"/>
                  </a:cubicBezTo>
                  <a:cubicBezTo>
                    <a:pt x="744" y="1221"/>
                    <a:pt x="786" y="1226"/>
                    <a:pt x="828" y="1226"/>
                  </a:cubicBezTo>
                  <a:cubicBezTo>
                    <a:pt x="906" y="1226"/>
                    <a:pt x="983" y="1208"/>
                    <a:pt x="1054" y="1174"/>
                  </a:cubicBezTo>
                  <a:cubicBezTo>
                    <a:pt x="1282" y="1375"/>
                    <a:pt x="1282" y="1375"/>
                    <a:pt x="1282" y="1375"/>
                  </a:cubicBezTo>
                  <a:cubicBezTo>
                    <a:pt x="1276" y="1373"/>
                    <a:pt x="1269" y="1371"/>
                    <a:pt x="1262" y="1371"/>
                  </a:cubicBezTo>
                  <a:cubicBezTo>
                    <a:pt x="265" y="1371"/>
                    <a:pt x="265" y="1371"/>
                    <a:pt x="265" y="1371"/>
                  </a:cubicBezTo>
                  <a:cubicBezTo>
                    <a:pt x="232" y="1371"/>
                    <a:pt x="205" y="1398"/>
                    <a:pt x="205" y="1431"/>
                  </a:cubicBezTo>
                  <a:cubicBezTo>
                    <a:pt x="205" y="1465"/>
                    <a:pt x="232" y="1491"/>
                    <a:pt x="265" y="1491"/>
                  </a:cubicBezTo>
                  <a:cubicBezTo>
                    <a:pt x="1262" y="1491"/>
                    <a:pt x="1262" y="1491"/>
                    <a:pt x="1262" y="1491"/>
                  </a:cubicBezTo>
                  <a:cubicBezTo>
                    <a:pt x="1295" y="1491"/>
                    <a:pt x="1322" y="1465"/>
                    <a:pt x="1322" y="1431"/>
                  </a:cubicBezTo>
                  <a:cubicBezTo>
                    <a:pt x="1322" y="1422"/>
                    <a:pt x="1320" y="1413"/>
                    <a:pt x="1316" y="1404"/>
                  </a:cubicBezTo>
                  <a:cubicBezTo>
                    <a:pt x="1407" y="1485"/>
                    <a:pt x="1407" y="1485"/>
                    <a:pt x="1407" y="1485"/>
                  </a:cubicBezTo>
                  <a:lnTo>
                    <a:pt x="1407" y="1928"/>
                  </a:lnTo>
                  <a:close/>
                  <a:moveTo>
                    <a:pt x="1220" y="1042"/>
                  </a:moveTo>
                  <a:cubicBezTo>
                    <a:pt x="1240" y="1018"/>
                    <a:pt x="1257" y="994"/>
                    <a:pt x="1271" y="968"/>
                  </a:cubicBezTo>
                  <a:cubicBezTo>
                    <a:pt x="1380" y="1050"/>
                    <a:pt x="1380" y="1050"/>
                    <a:pt x="1380" y="1050"/>
                  </a:cubicBezTo>
                  <a:cubicBezTo>
                    <a:pt x="1260" y="1195"/>
                    <a:pt x="1260" y="1195"/>
                    <a:pt x="1260" y="1195"/>
                  </a:cubicBezTo>
                  <a:cubicBezTo>
                    <a:pt x="1158" y="1105"/>
                    <a:pt x="1158" y="1105"/>
                    <a:pt x="1158" y="1105"/>
                  </a:cubicBezTo>
                  <a:cubicBezTo>
                    <a:pt x="1180" y="1086"/>
                    <a:pt x="1201" y="1065"/>
                    <a:pt x="1220" y="1042"/>
                  </a:cubicBezTo>
                  <a:close/>
                  <a:moveTo>
                    <a:pt x="1128" y="965"/>
                  </a:moveTo>
                  <a:cubicBezTo>
                    <a:pt x="992" y="1129"/>
                    <a:pt x="748" y="1153"/>
                    <a:pt x="583" y="1019"/>
                  </a:cubicBezTo>
                  <a:cubicBezTo>
                    <a:pt x="503" y="954"/>
                    <a:pt x="453" y="862"/>
                    <a:pt x="443" y="760"/>
                  </a:cubicBezTo>
                  <a:cubicBezTo>
                    <a:pt x="433" y="658"/>
                    <a:pt x="463" y="558"/>
                    <a:pt x="529" y="479"/>
                  </a:cubicBezTo>
                  <a:cubicBezTo>
                    <a:pt x="605" y="386"/>
                    <a:pt x="717" y="338"/>
                    <a:pt x="829" y="338"/>
                  </a:cubicBezTo>
                  <a:cubicBezTo>
                    <a:pt x="915" y="338"/>
                    <a:pt x="1002" y="367"/>
                    <a:pt x="1074" y="425"/>
                  </a:cubicBezTo>
                  <a:cubicBezTo>
                    <a:pt x="1154" y="490"/>
                    <a:pt x="1203" y="582"/>
                    <a:pt x="1214" y="685"/>
                  </a:cubicBezTo>
                  <a:cubicBezTo>
                    <a:pt x="1224" y="786"/>
                    <a:pt x="1193" y="886"/>
                    <a:pt x="1128" y="965"/>
                  </a:cubicBezTo>
                  <a:close/>
                  <a:moveTo>
                    <a:pt x="1803" y="1516"/>
                  </a:moveTo>
                  <a:cubicBezTo>
                    <a:pt x="1776" y="1552"/>
                    <a:pt x="1711" y="1576"/>
                    <a:pt x="1639" y="1529"/>
                  </a:cubicBezTo>
                  <a:cubicBezTo>
                    <a:pt x="1350" y="1275"/>
                    <a:pt x="1350" y="1275"/>
                    <a:pt x="1350" y="1275"/>
                  </a:cubicBezTo>
                  <a:cubicBezTo>
                    <a:pt x="1476" y="1122"/>
                    <a:pt x="1476" y="1122"/>
                    <a:pt x="1476" y="1122"/>
                  </a:cubicBezTo>
                  <a:cubicBezTo>
                    <a:pt x="1784" y="1354"/>
                    <a:pt x="1784" y="1354"/>
                    <a:pt x="1784" y="1354"/>
                  </a:cubicBezTo>
                  <a:cubicBezTo>
                    <a:pt x="1845" y="1399"/>
                    <a:pt x="1828" y="1484"/>
                    <a:pt x="1803" y="151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1C0490A-5F56-FAF8-C15C-F54A19BC10FE}"/>
              </a:ext>
            </a:extLst>
          </p:cNvPr>
          <p:cNvGrpSpPr/>
          <p:nvPr/>
        </p:nvGrpSpPr>
        <p:grpSpPr>
          <a:xfrm>
            <a:off x="3568529" y="4978027"/>
            <a:ext cx="352346" cy="354451"/>
            <a:chOff x="-4763" y="-90488"/>
            <a:chExt cx="4514851" cy="4541838"/>
          </a:xfrm>
          <a:solidFill>
            <a:schemeClr val="bg1"/>
          </a:solidFill>
        </p:grpSpPr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457139B1-B60B-E3AC-8576-F7E7EBA666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63" y="-90488"/>
              <a:ext cx="4514851" cy="4541838"/>
            </a:xfrm>
            <a:custGeom>
              <a:avLst/>
              <a:gdLst>
                <a:gd name="T0" fmla="*/ 1992 w 2097"/>
                <a:gd name="T1" fmla="*/ 53 h 2115"/>
                <a:gd name="T2" fmla="*/ 536 w 2097"/>
                <a:gd name="T3" fmla="*/ 829 h 2115"/>
                <a:gd name="T4" fmla="*/ 24 w 2097"/>
                <a:gd name="T5" fmla="*/ 1141 h 2115"/>
                <a:gd name="T6" fmla="*/ 82 w 2097"/>
                <a:gd name="T7" fmla="*/ 1241 h 2115"/>
                <a:gd name="T8" fmla="*/ 303 w 2097"/>
                <a:gd name="T9" fmla="*/ 1216 h 2115"/>
                <a:gd name="T10" fmla="*/ 236 w 2097"/>
                <a:gd name="T11" fmla="*/ 1438 h 2115"/>
                <a:gd name="T12" fmla="*/ 189 w 2097"/>
                <a:gd name="T13" fmla="*/ 1845 h 2115"/>
                <a:gd name="T14" fmla="*/ 557 w 2097"/>
                <a:gd name="T15" fmla="*/ 1759 h 2115"/>
                <a:gd name="T16" fmla="*/ 735 w 2097"/>
                <a:gd name="T17" fmla="*/ 1870 h 2115"/>
                <a:gd name="T18" fmla="*/ 855 w 2097"/>
                <a:gd name="T19" fmla="*/ 2023 h 2115"/>
                <a:gd name="T20" fmla="*/ 1127 w 2097"/>
                <a:gd name="T21" fmla="*/ 1905 h 2115"/>
                <a:gd name="T22" fmla="*/ 1576 w 2097"/>
                <a:gd name="T23" fmla="*/ 1306 h 2115"/>
                <a:gd name="T24" fmla="*/ 1930 w 2097"/>
                <a:gd name="T25" fmla="*/ 167 h 2115"/>
                <a:gd name="T26" fmla="*/ 1689 w 2097"/>
                <a:gd name="T27" fmla="*/ 409 h 2115"/>
                <a:gd name="T28" fmla="*/ 1930 w 2097"/>
                <a:gd name="T29" fmla="*/ 167 h 2115"/>
                <a:gd name="T30" fmla="*/ 278 w 2097"/>
                <a:gd name="T31" fmla="*/ 1056 h 2115"/>
                <a:gd name="T32" fmla="*/ 364 w 2097"/>
                <a:gd name="T33" fmla="*/ 1104 h 2115"/>
                <a:gd name="T34" fmla="*/ 352 w 2097"/>
                <a:gd name="T35" fmla="*/ 1385 h 2115"/>
                <a:gd name="T36" fmla="*/ 489 w 2097"/>
                <a:gd name="T37" fmla="*/ 1351 h 2115"/>
                <a:gd name="T38" fmla="*/ 352 w 2097"/>
                <a:gd name="T39" fmla="*/ 1385 h 2115"/>
                <a:gd name="T40" fmla="*/ 783 w 2097"/>
                <a:gd name="T41" fmla="*/ 1309 h 2115"/>
                <a:gd name="T42" fmla="*/ 340 w 2097"/>
                <a:gd name="T43" fmla="*/ 1753 h 2115"/>
                <a:gd name="T44" fmla="*/ 713 w 2097"/>
                <a:gd name="T45" fmla="*/ 1745 h 2115"/>
                <a:gd name="T46" fmla="*/ 741 w 2097"/>
                <a:gd name="T47" fmla="*/ 1603 h 2115"/>
                <a:gd name="T48" fmla="*/ 713 w 2097"/>
                <a:gd name="T49" fmla="*/ 1745 h 2115"/>
                <a:gd name="T50" fmla="*/ 994 w 2097"/>
                <a:gd name="T51" fmla="*/ 1868 h 2115"/>
                <a:gd name="T52" fmla="*/ 1133 w 2097"/>
                <a:gd name="T53" fmla="*/ 1650 h 2115"/>
                <a:gd name="T54" fmla="*/ 934 w 2097"/>
                <a:gd name="T55" fmla="*/ 1627 h 2115"/>
                <a:gd name="T56" fmla="*/ 903 w 2097"/>
                <a:gd name="T57" fmla="*/ 1249 h 2115"/>
                <a:gd name="T58" fmla="*/ 573 w 2097"/>
                <a:gd name="T59" fmla="*/ 1266 h 2115"/>
                <a:gd name="T60" fmla="*/ 1439 w 2097"/>
                <a:gd name="T61" fmla="*/ 231 h 2115"/>
                <a:gd name="T62" fmla="*/ 1865 w 2097"/>
                <a:gd name="T63" fmla="*/ 659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97" h="2115">
                  <a:moveTo>
                    <a:pt x="2045" y="106"/>
                  </a:moveTo>
                  <a:cubicBezTo>
                    <a:pt x="2042" y="78"/>
                    <a:pt x="2020" y="56"/>
                    <a:pt x="1992" y="53"/>
                  </a:cubicBezTo>
                  <a:cubicBezTo>
                    <a:pt x="1517" y="0"/>
                    <a:pt x="1113" y="190"/>
                    <a:pt x="782" y="530"/>
                  </a:cubicBezTo>
                  <a:cubicBezTo>
                    <a:pt x="688" y="627"/>
                    <a:pt x="606" y="730"/>
                    <a:pt x="536" y="829"/>
                  </a:cubicBezTo>
                  <a:cubicBezTo>
                    <a:pt x="418" y="825"/>
                    <a:pt x="286" y="878"/>
                    <a:pt x="193" y="971"/>
                  </a:cubicBezTo>
                  <a:cubicBezTo>
                    <a:pt x="24" y="1141"/>
                    <a:pt x="24" y="1141"/>
                    <a:pt x="24" y="1141"/>
                  </a:cubicBezTo>
                  <a:cubicBezTo>
                    <a:pt x="4" y="1160"/>
                    <a:pt x="0" y="1190"/>
                    <a:pt x="14" y="1213"/>
                  </a:cubicBezTo>
                  <a:cubicBezTo>
                    <a:pt x="28" y="1237"/>
                    <a:pt x="55" y="1248"/>
                    <a:pt x="82" y="1241"/>
                  </a:cubicBezTo>
                  <a:cubicBezTo>
                    <a:pt x="121" y="1231"/>
                    <a:pt x="185" y="1218"/>
                    <a:pt x="246" y="1216"/>
                  </a:cubicBezTo>
                  <a:cubicBezTo>
                    <a:pt x="269" y="1214"/>
                    <a:pt x="288" y="1215"/>
                    <a:pt x="303" y="1216"/>
                  </a:cubicBezTo>
                  <a:cubicBezTo>
                    <a:pt x="266" y="1288"/>
                    <a:pt x="237" y="1348"/>
                    <a:pt x="227" y="1363"/>
                  </a:cubicBezTo>
                  <a:cubicBezTo>
                    <a:pt x="212" y="1387"/>
                    <a:pt x="216" y="1418"/>
                    <a:pt x="236" y="1438"/>
                  </a:cubicBezTo>
                  <a:cubicBezTo>
                    <a:pt x="334" y="1536"/>
                    <a:pt x="334" y="1536"/>
                    <a:pt x="334" y="1536"/>
                  </a:cubicBezTo>
                  <a:cubicBezTo>
                    <a:pt x="191" y="1731"/>
                    <a:pt x="189" y="1831"/>
                    <a:pt x="189" y="1845"/>
                  </a:cubicBezTo>
                  <a:cubicBezTo>
                    <a:pt x="190" y="1875"/>
                    <a:pt x="214" y="1903"/>
                    <a:pt x="252" y="1903"/>
                  </a:cubicBezTo>
                  <a:cubicBezTo>
                    <a:pt x="286" y="1903"/>
                    <a:pt x="382" y="1889"/>
                    <a:pt x="557" y="1759"/>
                  </a:cubicBezTo>
                  <a:cubicBezTo>
                    <a:pt x="660" y="1862"/>
                    <a:pt x="660" y="1862"/>
                    <a:pt x="660" y="1862"/>
                  </a:cubicBezTo>
                  <a:cubicBezTo>
                    <a:pt x="680" y="1882"/>
                    <a:pt x="711" y="1885"/>
                    <a:pt x="735" y="1870"/>
                  </a:cubicBezTo>
                  <a:cubicBezTo>
                    <a:pt x="751" y="1860"/>
                    <a:pt x="808" y="1832"/>
                    <a:pt x="876" y="1797"/>
                  </a:cubicBezTo>
                  <a:cubicBezTo>
                    <a:pt x="877" y="1848"/>
                    <a:pt x="870" y="1922"/>
                    <a:pt x="855" y="2023"/>
                  </a:cubicBezTo>
                  <a:cubicBezTo>
                    <a:pt x="847" y="2080"/>
                    <a:pt x="916" y="2115"/>
                    <a:pt x="957" y="2074"/>
                  </a:cubicBezTo>
                  <a:cubicBezTo>
                    <a:pt x="1127" y="1905"/>
                    <a:pt x="1127" y="1905"/>
                    <a:pt x="1127" y="1905"/>
                  </a:cubicBezTo>
                  <a:cubicBezTo>
                    <a:pt x="1214" y="1817"/>
                    <a:pt x="1265" y="1687"/>
                    <a:pt x="1261" y="1565"/>
                  </a:cubicBezTo>
                  <a:cubicBezTo>
                    <a:pt x="1366" y="1492"/>
                    <a:pt x="1475" y="1406"/>
                    <a:pt x="1576" y="1306"/>
                  </a:cubicBezTo>
                  <a:cubicBezTo>
                    <a:pt x="1913" y="976"/>
                    <a:pt x="2097" y="574"/>
                    <a:pt x="2045" y="106"/>
                  </a:cubicBezTo>
                  <a:close/>
                  <a:moveTo>
                    <a:pt x="1930" y="167"/>
                  </a:moveTo>
                  <a:cubicBezTo>
                    <a:pt x="1940" y="297"/>
                    <a:pt x="1930" y="422"/>
                    <a:pt x="1900" y="544"/>
                  </a:cubicBezTo>
                  <a:cubicBezTo>
                    <a:pt x="1826" y="520"/>
                    <a:pt x="1754" y="475"/>
                    <a:pt x="1689" y="409"/>
                  </a:cubicBezTo>
                  <a:cubicBezTo>
                    <a:pt x="1623" y="344"/>
                    <a:pt x="1577" y="271"/>
                    <a:pt x="1554" y="197"/>
                  </a:cubicBezTo>
                  <a:cubicBezTo>
                    <a:pt x="1675" y="168"/>
                    <a:pt x="1801" y="158"/>
                    <a:pt x="1930" y="167"/>
                  </a:cubicBezTo>
                  <a:close/>
                  <a:moveTo>
                    <a:pt x="239" y="1096"/>
                  </a:moveTo>
                  <a:cubicBezTo>
                    <a:pt x="278" y="1056"/>
                    <a:pt x="278" y="1056"/>
                    <a:pt x="278" y="1056"/>
                  </a:cubicBezTo>
                  <a:cubicBezTo>
                    <a:pt x="326" y="1008"/>
                    <a:pt x="388" y="974"/>
                    <a:pt x="450" y="958"/>
                  </a:cubicBezTo>
                  <a:cubicBezTo>
                    <a:pt x="418" y="1010"/>
                    <a:pt x="389" y="1059"/>
                    <a:pt x="364" y="1104"/>
                  </a:cubicBezTo>
                  <a:cubicBezTo>
                    <a:pt x="324" y="1095"/>
                    <a:pt x="281" y="1094"/>
                    <a:pt x="239" y="1096"/>
                  </a:cubicBezTo>
                  <a:close/>
                  <a:moveTo>
                    <a:pt x="352" y="1385"/>
                  </a:moveTo>
                  <a:cubicBezTo>
                    <a:pt x="365" y="1359"/>
                    <a:pt x="381" y="1327"/>
                    <a:pt x="410" y="1272"/>
                  </a:cubicBezTo>
                  <a:cubicBezTo>
                    <a:pt x="489" y="1351"/>
                    <a:pt x="489" y="1351"/>
                    <a:pt x="489" y="1351"/>
                  </a:cubicBezTo>
                  <a:cubicBezTo>
                    <a:pt x="459" y="1383"/>
                    <a:pt x="433" y="1413"/>
                    <a:pt x="409" y="1441"/>
                  </a:cubicBezTo>
                  <a:lnTo>
                    <a:pt x="352" y="1385"/>
                  </a:lnTo>
                  <a:close/>
                  <a:moveTo>
                    <a:pt x="646" y="1362"/>
                  </a:moveTo>
                  <a:cubicBezTo>
                    <a:pt x="689" y="1318"/>
                    <a:pt x="731" y="1310"/>
                    <a:pt x="783" y="1309"/>
                  </a:cubicBezTo>
                  <a:cubicBezTo>
                    <a:pt x="782" y="1360"/>
                    <a:pt x="774" y="1403"/>
                    <a:pt x="730" y="1446"/>
                  </a:cubicBezTo>
                  <a:cubicBezTo>
                    <a:pt x="544" y="1633"/>
                    <a:pt x="416" y="1716"/>
                    <a:pt x="340" y="1753"/>
                  </a:cubicBezTo>
                  <a:cubicBezTo>
                    <a:pt x="378" y="1675"/>
                    <a:pt x="461" y="1546"/>
                    <a:pt x="646" y="1362"/>
                  </a:cubicBezTo>
                  <a:close/>
                  <a:moveTo>
                    <a:pt x="713" y="1745"/>
                  </a:moveTo>
                  <a:cubicBezTo>
                    <a:pt x="651" y="1684"/>
                    <a:pt x="651" y="1684"/>
                    <a:pt x="651" y="1684"/>
                  </a:cubicBezTo>
                  <a:cubicBezTo>
                    <a:pt x="679" y="1660"/>
                    <a:pt x="709" y="1633"/>
                    <a:pt x="741" y="1603"/>
                  </a:cubicBezTo>
                  <a:cubicBezTo>
                    <a:pt x="825" y="1688"/>
                    <a:pt x="825" y="1688"/>
                    <a:pt x="825" y="1688"/>
                  </a:cubicBezTo>
                  <a:cubicBezTo>
                    <a:pt x="770" y="1717"/>
                    <a:pt x="746" y="1728"/>
                    <a:pt x="713" y="1745"/>
                  </a:cubicBezTo>
                  <a:close/>
                  <a:moveTo>
                    <a:pt x="1042" y="1820"/>
                  </a:moveTo>
                  <a:cubicBezTo>
                    <a:pt x="994" y="1868"/>
                    <a:pt x="994" y="1868"/>
                    <a:pt x="994" y="1868"/>
                  </a:cubicBezTo>
                  <a:cubicBezTo>
                    <a:pt x="998" y="1810"/>
                    <a:pt x="996" y="1767"/>
                    <a:pt x="991" y="1734"/>
                  </a:cubicBezTo>
                  <a:cubicBezTo>
                    <a:pt x="1035" y="1710"/>
                    <a:pt x="1083" y="1681"/>
                    <a:pt x="1133" y="1650"/>
                  </a:cubicBezTo>
                  <a:cubicBezTo>
                    <a:pt x="1119" y="1713"/>
                    <a:pt x="1087" y="1775"/>
                    <a:pt x="1042" y="1820"/>
                  </a:cubicBezTo>
                  <a:close/>
                  <a:moveTo>
                    <a:pt x="934" y="1627"/>
                  </a:moveTo>
                  <a:cubicBezTo>
                    <a:pt x="826" y="1519"/>
                    <a:pt x="826" y="1519"/>
                    <a:pt x="826" y="1519"/>
                  </a:cubicBezTo>
                  <a:cubicBezTo>
                    <a:pt x="906" y="1432"/>
                    <a:pt x="903" y="1347"/>
                    <a:pt x="903" y="1249"/>
                  </a:cubicBezTo>
                  <a:cubicBezTo>
                    <a:pt x="903" y="1216"/>
                    <a:pt x="876" y="1189"/>
                    <a:pt x="843" y="1189"/>
                  </a:cubicBezTo>
                  <a:cubicBezTo>
                    <a:pt x="751" y="1189"/>
                    <a:pt x="662" y="1184"/>
                    <a:pt x="573" y="1266"/>
                  </a:cubicBezTo>
                  <a:cubicBezTo>
                    <a:pt x="470" y="1163"/>
                    <a:pt x="470" y="1163"/>
                    <a:pt x="470" y="1163"/>
                  </a:cubicBezTo>
                  <a:cubicBezTo>
                    <a:pt x="750" y="671"/>
                    <a:pt x="1075" y="359"/>
                    <a:pt x="1439" y="231"/>
                  </a:cubicBezTo>
                  <a:cubicBezTo>
                    <a:pt x="1468" y="325"/>
                    <a:pt x="1524" y="414"/>
                    <a:pt x="1604" y="494"/>
                  </a:cubicBezTo>
                  <a:cubicBezTo>
                    <a:pt x="1683" y="574"/>
                    <a:pt x="1773" y="630"/>
                    <a:pt x="1865" y="659"/>
                  </a:cubicBezTo>
                  <a:cubicBezTo>
                    <a:pt x="1736" y="1021"/>
                    <a:pt x="1425" y="1345"/>
                    <a:pt x="934" y="16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B77E6BAF-7C32-8ED2-1369-6E17D8D4A4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1850" y="901700"/>
              <a:ext cx="1416050" cy="1412875"/>
            </a:xfrm>
            <a:custGeom>
              <a:avLst/>
              <a:gdLst>
                <a:gd name="T0" fmla="*/ 541 w 658"/>
                <a:gd name="T1" fmla="*/ 117 h 658"/>
                <a:gd name="T2" fmla="*/ 117 w 658"/>
                <a:gd name="T3" fmla="*/ 117 h 658"/>
                <a:gd name="T4" fmla="*/ 117 w 658"/>
                <a:gd name="T5" fmla="*/ 541 h 658"/>
                <a:gd name="T6" fmla="*/ 541 w 658"/>
                <a:gd name="T7" fmla="*/ 541 h 658"/>
                <a:gd name="T8" fmla="*/ 541 w 658"/>
                <a:gd name="T9" fmla="*/ 117 h 658"/>
                <a:gd name="T10" fmla="*/ 456 w 658"/>
                <a:gd name="T11" fmla="*/ 456 h 658"/>
                <a:gd name="T12" fmla="*/ 201 w 658"/>
                <a:gd name="T13" fmla="*/ 456 h 658"/>
                <a:gd name="T14" fmla="*/ 201 w 658"/>
                <a:gd name="T15" fmla="*/ 202 h 658"/>
                <a:gd name="T16" fmla="*/ 456 w 658"/>
                <a:gd name="T17" fmla="*/ 202 h 658"/>
                <a:gd name="T18" fmla="*/ 456 w 658"/>
                <a:gd name="T19" fmla="*/ 456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8" h="658">
                  <a:moveTo>
                    <a:pt x="541" y="117"/>
                  </a:moveTo>
                  <a:cubicBezTo>
                    <a:pt x="424" y="0"/>
                    <a:pt x="233" y="0"/>
                    <a:pt x="117" y="117"/>
                  </a:cubicBezTo>
                  <a:cubicBezTo>
                    <a:pt x="0" y="234"/>
                    <a:pt x="0" y="424"/>
                    <a:pt x="117" y="541"/>
                  </a:cubicBezTo>
                  <a:cubicBezTo>
                    <a:pt x="233" y="658"/>
                    <a:pt x="424" y="658"/>
                    <a:pt x="541" y="541"/>
                  </a:cubicBezTo>
                  <a:cubicBezTo>
                    <a:pt x="658" y="424"/>
                    <a:pt x="658" y="234"/>
                    <a:pt x="541" y="117"/>
                  </a:cubicBezTo>
                  <a:close/>
                  <a:moveTo>
                    <a:pt x="456" y="456"/>
                  </a:moveTo>
                  <a:cubicBezTo>
                    <a:pt x="386" y="527"/>
                    <a:pt x="272" y="527"/>
                    <a:pt x="201" y="456"/>
                  </a:cubicBezTo>
                  <a:cubicBezTo>
                    <a:pt x="131" y="386"/>
                    <a:pt x="131" y="272"/>
                    <a:pt x="201" y="202"/>
                  </a:cubicBezTo>
                  <a:cubicBezTo>
                    <a:pt x="272" y="132"/>
                    <a:pt x="386" y="132"/>
                    <a:pt x="456" y="202"/>
                  </a:cubicBezTo>
                  <a:cubicBezTo>
                    <a:pt x="526" y="272"/>
                    <a:pt x="526" y="386"/>
                    <a:pt x="456" y="45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03F9476-5D4A-B1EB-F105-6477A7AC9A95}"/>
              </a:ext>
            </a:extLst>
          </p:cNvPr>
          <p:cNvGrpSpPr/>
          <p:nvPr/>
        </p:nvGrpSpPr>
        <p:grpSpPr>
          <a:xfrm>
            <a:off x="3612066" y="3691887"/>
            <a:ext cx="265272" cy="294982"/>
            <a:chOff x="7658100" y="-708025"/>
            <a:chExt cx="3954463" cy="4397375"/>
          </a:xfrm>
          <a:solidFill>
            <a:schemeClr val="bg1"/>
          </a:solidFill>
        </p:grpSpPr>
        <p:sp>
          <p:nvSpPr>
            <p:cNvPr id="71" name="Freeform 33">
              <a:extLst>
                <a:ext uri="{FF2B5EF4-FFF2-40B4-BE49-F238E27FC236}">
                  <a16:creationId xmlns:a16="http://schemas.microsoft.com/office/drawing/2014/main" id="{6EB2D457-8D8F-4E81-A962-7DD348E24F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58100" y="-708025"/>
              <a:ext cx="3954463" cy="4397375"/>
            </a:xfrm>
            <a:custGeom>
              <a:avLst/>
              <a:gdLst>
                <a:gd name="T0" fmla="*/ 1716 w 1836"/>
                <a:gd name="T1" fmla="*/ 844 h 2048"/>
                <a:gd name="T2" fmla="*/ 1836 w 1836"/>
                <a:gd name="T3" fmla="*/ 551 h 2048"/>
                <a:gd name="T4" fmla="*/ 1476 w 1836"/>
                <a:gd name="T5" fmla="*/ 0 h 2048"/>
                <a:gd name="T6" fmla="*/ 336 w 1836"/>
                <a:gd name="T7" fmla="*/ 124 h 2048"/>
                <a:gd name="T8" fmla="*/ 143 w 1836"/>
                <a:gd name="T9" fmla="*/ 194 h 2048"/>
                <a:gd name="T10" fmla="*/ 419 w 1836"/>
                <a:gd name="T11" fmla="*/ 989 h 2048"/>
                <a:gd name="T12" fmla="*/ 396 w 1836"/>
                <a:gd name="T13" fmla="*/ 1599 h 2048"/>
                <a:gd name="T14" fmla="*/ 36 w 1836"/>
                <a:gd name="T15" fmla="*/ 1684 h 2048"/>
                <a:gd name="T16" fmla="*/ 1836 w 1836"/>
                <a:gd name="T17" fmla="*/ 2048 h 2048"/>
                <a:gd name="T18" fmla="*/ 1561 w 1836"/>
                <a:gd name="T19" fmla="*/ 1684 h 2048"/>
                <a:gd name="T20" fmla="*/ 1476 w 1836"/>
                <a:gd name="T21" fmla="*/ 1144 h 2048"/>
                <a:gd name="T22" fmla="*/ 881 w 1836"/>
                <a:gd name="T23" fmla="*/ 607 h 2048"/>
                <a:gd name="T24" fmla="*/ 1476 w 1836"/>
                <a:gd name="T25" fmla="*/ 484 h 2048"/>
                <a:gd name="T26" fmla="*/ 1549 w 1836"/>
                <a:gd name="T27" fmla="*/ 844 h 2048"/>
                <a:gd name="T28" fmla="*/ 1596 w 1836"/>
                <a:gd name="T29" fmla="*/ 963 h 2048"/>
                <a:gd name="T30" fmla="*/ 1643 w 1836"/>
                <a:gd name="T31" fmla="*/ 724 h 2048"/>
                <a:gd name="T32" fmla="*/ 1699 w 1836"/>
                <a:gd name="T33" fmla="*/ 604 h 2048"/>
                <a:gd name="T34" fmla="*/ 1643 w 1836"/>
                <a:gd name="T35" fmla="*/ 724 h 2048"/>
                <a:gd name="T36" fmla="*/ 1716 w 1836"/>
                <a:gd name="T37" fmla="*/ 484 h 2048"/>
                <a:gd name="T38" fmla="*/ 1596 w 1836"/>
                <a:gd name="T39" fmla="*/ 120 h 2048"/>
                <a:gd name="T40" fmla="*/ 1716 w 1836"/>
                <a:gd name="T41" fmla="*/ 1804 h 2048"/>
                <a:gd name="T42" fmla="*/ 156 w 1836"/>
                <a:gd name="T43" fmla="*/ 1928 h 2048"/>
                <a:gd name="T44" fmla="*/ 361 w 1836"/>
                <a:gd name="T45" fmla="*/ 1804 h 2048"/>
                <a:gd name="T46" fmla="*/ 1391 w 1836"/>
                <a:gd name="T47" fmla="*/ 1684 h 2048"/>
                <a:gd name="T48" fmla="*/ 1716 w 1836"/>
                <a:gd name="T49" fmla="*/ 1804 h 2048"/>
                <a:gd name="T50" fmla="*/ 1356 w 1836"/>
                <a:gd name="T51" fmla="*/ 1564 h 2048"/>
                <a:gd name="T52" fmla="*/ 516 w 1836"/>
                <a:gd name="T53" fmla="*/ 1144 h 2048"/>
                <a:gd name="T54" fmla="*/ 1356 w 1836"/>
                <a:gd name="T55" fmla="*/ 1144 h 2048"/>
                <a:gd name="T56" fmla="*/ 198 w 1836"/>
                <a:gd name="T57" fmla="*/ 540 h 2048"/>
                <a:gd name="T58" fmla="*/ 474 w 1836"/>
                <a:gd name="T59" fmla="*/ 308 h 2048"/>
                <a:gd name="T60" fmla="*/ 473 w 1836"/>
                <a:gd name="T61" fmla="*/ 867 h 2048"/>
                <a:gd name="T62" fmla="*/ 577 w 1836"/>
                <a:gd name="T63" fmla="*/ 244 h 2048"/>
                <a:gd name="T64" fmla="*/ 1476 w 1836"/>
                <a:gd name="T65" fmla="*/ 364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36" h="2048">
                  <a:moveTo>
                    <a:pt x="1716" y="963"/>
                  </a:moveTo>
                  <a:cubicBezTo>
                    <a:pt x="1716" y="844"/>
                    <a:pt x="1716" y="844"/>
                    <a:pt x="1716" y="844"/>
                  </a:cubicBezTo>
                  <a:cubicBezTo>
                    <a:pt x="1763" y="844"/>
                    <a:pt x="1763" y="844"/>
                    <a:pt x="1763" y="844"/>
                  </a:cubicBezTo>
                  <a:cubicBezTo>
                    <a:pt x="1836" y="551"/>
                    <a:pt x="1836" y="551"/>
                    <a:pt x="1836" y="551"/>
                  </a:cubicBezTo>
                  <a:cubicBezTo>
                    <a:pt x="1836" y="0"/>
                    <a:pt x="1836" y="0"/>
                    <a:pt x="1836" y="0"/>
                  </a:cubicBezTo>
                  <a:cubicBezTo>
                    <a:pt x="1476" y="0"/>
                    <a:pt x="1476" y="0"/>
                    <a:pt x="1476" y="0"/>
                  </a:cubicBezTo>
                  <a:cubicBezTo>
                    <a:pt x="1476" y="124"/>
                    <a:pt x="1476" y="124"/>
                    <a:pt x="1476" y="124"/>
                  </a:cubicBezTo>
                  <a:cubicBezTo>
                    <a:pt x="336" y="124"/>
                    <a:pt x="336" y="124"/>
                    <a:pt x="336" y="124"/>
                  </a:cubicBezTo>
                  <a:cubicBezTo>
                    <a:pt x="336" y="124"/>
                    <a:pt x="336" y="124"/>
                    <a:pt x="336" y="124"/>
                  </a:cubicBezTo>
                  <a:cubicBezTo>
                    <a:pt x="265" y="124"/>
                    <a:pt x="198" y="148"/>
                    <a:pt x="143" y="194"/>
                  </a:cubicBezTo>
                  <a:cubicBezTo>
                    <a:pt x="16" y="301"/>
                    <a:pt x="0" y="490"/>
                    <a:pt x="106" y="617"/>
                  </a:cubicBezTo>
                  <a:cubicBezTo>
                    <a:pt x="419" y="989"/>
                    <a:pt x="419" y="989"/>
                    <a:pt x="419" y="989"/>
                  </a:cubicBezTo>
                  <a:cubicBezTo>
                    <a:pt x="404" y="1038"/>
                    <a:pt x="396" y="1090"/>
                    <a:pt x="396" y="1144"/>
                  </a:cubicBezTo>
                  <a:cubicBezTo>
                    <a:pt x="396" y="1599"/>
                    <a:pt x="396" y="1599"/>
                    <a:pt x="396" y="1599"/>
                  </a:cubicBezTo>
                  <a:cubicBezTo>
                    <a:pt x="311" y="1684"/>
                    <a:pt x="311" y="1684"/>
                    <a:pt x="311" y="1684"/>
                  </a:cubicBezTo>
                  <a:cubicBezTo>
                    <a:pt x="36" y="1684"/>
                    <a:pt x="36" y="1684"/>
                    <a:pt x="36" y="1684"/>
                  </a:cubicBezTo>
                  <a:cubicBezTo>
                    <a:pt x="36" y="2048"/>
                    <a:pt x="36" y="2048"/>
                    <a:pt x="36" y="2048"/>
                  </a:cubicBezTo>
                  <a:cubicBezTo>
                    <a:pt x="1836" y="2048"/>
                    <a:pt x="1836" y="2048"/>
                    <a:pt x="1836" y="2048"/>
                  </a:cubicBezTo>
                  <a:cubicBezTo>
                    <a:pt x="1836" y="1684"/>
                    <a:pt x="1836" y="1684"/>
                    <a:pt x="1836" y="1684"/>
                  </a:cubicBezTo>
                  <a:cubicBezTo>
                    <a:pt x="1561" y="1684"/>
                    <a:pt x="1561" y="1684"/>
                    <a:pt x="1561" y="1684"/>
                  </a:cubicBezTo>
                  <a:cubicBezTo>
                    <a:pt x="1476" y="1599"/>
                    <a:pt x="1476" y="1599"/>
                    <a:pt x="1476" y="1599"/>
                  </a:cubicBezTo>
                  <a:cubicBezTo>
                    <a:pt x="1476" y="1144"/>
                    <a:pt x="1476" y="1144"/>
                    <a:pt x="1476" y="1144"/>
                  </a:cubicBezTo>
                  <a:cubicBezTo>
                    <a:pt x="1476" y="846"/>
                    <a:pt x="1234" y="604"/>
                    <a:pt x="936" y="604"/>
                  </a:cubicBezTo>
                  <a:cubicBezTo>
                    <a:pt x="917" y="604"/>
                    <a:pt x="899" y="605"/>
                    <a:pt x="881" y="607"/>
                  </a:cubicBezTo>
                  <a:cubicBezTo>
                    <a:pt x="778" y="484"/>
                    <a:pt x="778" y="484"/>
                    <a:pt x="778" y="484"/>
                  </a:cubicBezTo>
                  <a:cubicBezTo>
                    <a:pt x="1476" y="484"/>
                    <a:pt x="1476" y="484"/>
                    <a:pt x="1476" y="484"/>
                  </a:cubicBezTo>
                  <a:cubicBezTo>
                    <a:pt x="1476" y="551"/>
                    <a:pt x="1476" y="551"/>
                    <a:pt x="1476" y="551"/>
                  </a:cubicBezTo>
                  <a:cubicBezTo>
                    <a:pt x="1549" y="844"/>
                    <a:pt x="1549" y="844"/>
                    <a:pt x="1549" y="844"/>
                  </a:cubicBezTo>
                  <a:cubicBezTo>
                    <a:pt x="1596" y="844"/>
                    <a:pt x="1596" y="844"/>
                    <a:pt x="1596" y="844"/>
                  </a:cubicBezTo>
                  <a:cubicBezTo>
                    <a:pt x="1596" y="963"/>
                    <a:pt x="1596" y="963"/>
                    <a:pt x="1596" y="963"/>
                  </a:cubicBezTo>
                  <a:lnTo>
                    <a:pt x="1716" y="963"/>
                  </a:lnTo>
                  <a:close/>
                  <a:moveTo>
                    <a:pt x="1643" y="724"/>
                  </a:moveTo>
                  <a:cubicBezTo>
                    <a:pt x="1613" y="604"/>
                    <a:pt x="1613" y="604"/>
                    <a:pt x="1613" y="604"/>
                  </a:cubicBezTo>
                  <a:cubicBezTo>
                    <a:pt x="1699" y="604"/>
                    <a:pt x="1699" y="604"/>
                    <a:pt x="1699" y="604"/>
                  </a:cubicBezTo>
                  <a:cubicBezTo>
                    <a:pt x="1669" y="724"/>
                    <a:pt x="1669" y="724"/>
                    <a:pt x="1669" y="724"/>
                  </a:cubicBezTo>
                  <a:lnTo>
                    <a:pt x="1643" y="724"/>
                  </a:lnTo>
                  <a:close/>
                  <a:moveTo>
                    <a:pt x="1716" y="120"/>
                  </a:moveTo>
                  <a:cubicBezTo>
                    <a:pt x="1716" y="484"/>
                    <a:pt x="1716" y="484"/>
                    <a:pt x="1716" y="484"/>
                  </a:cubicBezTo>
                  <a:cubicBezTo>
                    <a:pt x="1596" y="484"/>
                    <a:pt x="1596" y="484"/>
                    <a:pt x="1596" y="484"/>
                  </a:cubicBezTo>
                  <a:cubicBezTo>
                    <a:pt x="1596" y="120"/>
                    <a:pt x="1596" y="120"/>
                    <a:pt x="1596" y="120"/>
                  </a:cubicBezTo>
                  <a:lnTo>
                    <a:pt x="1716" y="120"/>
                  </a:lnTo>
                  <a:close/>
                  <a:moveTo>
                    <a:pt x="1716" y="1804"/>
                  </a:moveTo>
                  <a:cubicBezTo>
                    <a:pt x="1716" y="1928"/>
                    <a:pt x="1716" y="1928"/>
                    <a:pt x="1716" y="1928"/>
                  </a:cubicBezTo>
                  <a:cubicBezTo>
                    <a:pt x="156" y="1928"/>
                    <a:pt x="156" y="1928"/>
                    <a:pt x="156" y="1928"/>
                  </a:cubicBezTo>
                  <a:cubicBezTo>
                    <a:pt x="156" y="1804"/>
                    <a:pt x="156" y="1804"/>
                    <a:pt x="156" y="1804"/>
                  </a:cubicBezTo>
                  <a:cubicBezTo>
                    <a:pt x="361" y="1804"/>
                    <a:pt x="361" y="1804"/>
                    <a:pt x="361" y="1804"/>
                  </a:cubicBezTo>
                  <a:cubicBezTo>
                    <a:pt x="481" y="1684"/>
                    <a:pt x="481" y="1684"/>
                    <a:pt x="481" y="1684"/>
                  </a:cubicBezTo>
                  <a:cubicBezTo>
                    <a:pt x="1391" y="1684"/>
                    <a:pt x="1391" y="1684"/>
                    <a:pt x="1391" y="1684"/>
                  </a:cubicBezTo>
                  <a:cubicBezTo>
                    <a:pt x="1511" y="1804"/>
                    <a:pt x="1511" y="1804"/>
                    <a:pt x="1511" y="1804"/>
                  </a:cubicBezTo>
                  <a:lnTo>
                    <a:pt x="1716" y="1804"/>
                  </a:lnTo>
                  <a:close/>
                  <a:moveTo>
                    <a:pt x="1356" y="1144"/>
                  </a:moveTo>
                  <a:cubicBezTo>
                    <a:pt x="1356" y="1564"/>
                    <a:pt x="1356" y="1564"/>
                    <a:pt x="1356" y="1564"/>
                  </a:cubicBezTo>
                  <a:cubicBezTo>
                    <a:pt x="516" y="1564"/>
                    <a:pt x="516" y="1564"/>
                    <a:pt x="516" y="1564"/>
                  </a:cubicBezTo>
                  <a:cubicBezTo>
                    <a:pt x="516" y="1144"/>
                    <a:pt x="516" y="1144"/>
                    <a:pt x="516" y="1144"/>
                  </a:cubicBezTo>
                  <a:cubicBezTo>
                    <a:pt x="516" y="912"/>
                    <a:pt x="704" y="724"/>
                    <a:pt x="936" y="724"/>
                  </a:cubicBezTo>
                  <a:cubicBezTo>
                    <a:pt x="1168" y="724"/>
                    <a:pt x="1356" y="912"/>
                    <a:pt x="1356" y="1144"/>
                  </a:cubicBezTo>
                  <a:close/>
                  <a:moveTo>
                    <a:pt x="473" y="867"/>
                  </a:moveTo>
                  <a:cubicBezTo>
                    <a:pt x="198" y="540"/>
                    <a:pt x="198" y="540"/>
                    <a:pt x="198" y="540"/>
                  </a:cubicBezTo>
                  <a:cubicBezTo>
                    <a:pt x="134" y="464"/>
                    <a:pt x="144" y="350"/>
                    <a:pt x="220" y="286"/>
                  </a:cubicBezTo>
                  <a:cubicBezTo>
                    <a:pt x="297" y="222"/>
                    <a:pt x="410" y="232"/>
                    <a:pt x="474" y="308"/>
                  </a:cubicBezTo>
                  <a:cubicBezTo>
                    <a:pt x="750" y="637"/>
                    <a:pt x="750" y="637"/>
                    <a:pt x="750" y="637"/>
                  </a:cubicBezTo>
                  <a:cubicBezTo>
                    <a:pt x="633" y="680"/>
                    <a:pt x="536" y="762"/>
                    <a:pt x="473" y="867"/>
                  </a:cubicBezTo>
                  <a:close/>
                  <a:moveTo>
                    <a:pt x="677" y="364"/>
                  </a:moveTo>
                  <a:cubicBezTo>
                    <a:pt x="577" y="244"/>
                    <a:pt x="577" y="244"/>
                    <a:pt x="577" y="244"/>
                  </a:cubicBezTo>
                  <a:cubicBezTo>
                    <a:pt x="1476" y="244"/>
                    <a:pt x="1476" y="244"/>
                    <a:pt x="1476" y="244"/>
                  </a:cubicBezTo>
                  <a:cubicBezTo>
                    <a:pt x="1476" y="364"/>
                    <a:pt x="1476" y="364"/>
                    <a:pt x="1476" y="364"/>
                  </a:cubicBezTo>
                  <a:lnTo>
                    <a:pt x="677" y="3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2" name="Freeform 34">
              <a:extLst>
                <a:ext uri="{FF2B5EF4-FFF2-40B4-BE49-F238E27FC236}">
                  <a16:creationId xmlns:a16="http://schemas.microsoft.com/office/drawing/2014/main" id="{8F587E37-3BF2-FD14-1C95-E15ABCBF00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4613" y="1041400"/>
              <a:ext cx="1417638" cy="1412875"/>
            </a:xfrm>
            <a:custGeom>
              <a:avLst/>
              <a:gdLst>
                <a:gd name="T0" fmla="*/ 117 w 658"/>
                <a:gd name="T1" fmla="*/ 541 h 658"/>
                <a:gd name="T2" fmla="*/ 541 w 658"/>
                <a:gd name="T3" fmla="*/ 541 h 658"/>
                <a:gd name="T4" fmla="*/ 541 w 658"/>
                <a:gd name="T5" fmla="*/ 117 h 658"/>
                <a:gd name="T6" fmla="*/ 117 w 658"/>
                <a:gd name="T7" fmla="*/ 117 h 658"/>
                <a:gd name="T8" fmla="*/ 117 w 658"/>
                <a:gd name="T9" fmla="*/ 541 h 658"/>
                <a:gd name="T10" fmla="*/ 202 w 658"/>
                <a:gd name="T11" fmla="*/ 456 h 658"/>
                <a:gd name="T12" fmla="*/ 167 w 658"/>
                <a:gd name="T13" fmla="*/ 251 h 658"/>
                <a:gd name="T14" fmla="*/ 407 w 658"/>
                <a:gd name="T15" fmla="*/ 491 h 658"/>
                <a:gd name="T16" fmla="*/ 202 w 658"/>
                <a:gd name="T17" fmla="*/ 456 h 658"/>
                <a:gd name="T18" fmla="*/ 456 w 658"/>
                <a:gd name="T19" fmla="*/ 202 h 658"/>
                <a:gd name="T20" fmla="*/ 491 w 658"/>
                <a:gd name="T21" fmla="*/ 407 h 658"/>
                <a:gd name="T22" fmla="*/ 251 w 658"/>
                <a:gd name="T23" fmla="*/ 167 h 658"/>
                <a:gd name="T24" fmla="*/ 456 w 658"/>
                <a:gd name="T25" fmla="*/ 202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8" h="658">
                  <a:moveTo>
                    <a:pt x="117" y="541"/>
                  </a:moveTo>
                  <a:cubicBezTo>
                    <a:pt x="234" y="658"/>
                    <a:pt x="424" y="658"/>
                    <a:pt x="541" y="541"/>
                  </a:cubicBezTo>
                  <a:cubicBezTo>
                    <a:pt x="658" y="424"/>
                    <a:pt x="658" y="234"/>
                    <a:pt x="541" y="117"/>
                  </a:cubicBezTo>
                  <a:cubicBezTo>
                    <a:pt x="424" y="0"/>
                    <a:pt x="234" y="0"/>
                    <a:pt x="117" y="117"/>
                  </a:cubicBezTo>
                  <a:cubicBezTo>
                    <a:pt x="0" y="234"/>
                    <a:pt x="0" y="424"/>
                    <a:pt x="117" y="541"/>
                  </a:cubicBezTo>
                  <a:close/>
                  <a:moveTo>
                    <a:pt x="202" y="456"/>
                  </a:moveTo>
                  <a:cubicBezTo>
                    <a:pt x="146" y="401"/>
                    <a:pt x="135" y="318"/>
                    <a:pt x="167" y="251"/>
                  </a:cubicBezTo>
                  <a:cubicBezTo>
                    <a:pt x="407" y="491"/>
                    <a:pt x="407" y="491"/>
                    <a:pt x="407" y="491"/>
                  </a:cubicBezTo>
                  <a:cubicBezTo>
                    <a:pt x="340" y="523"/>
                    <a:pt x="257" y="512"/>
                    <a:pt x="202" y="456"/>
                  </a:cubicBezTo>
                  <a:close/>
                  <a:moveTo>
                    <a:pt x="456" y="202"/>
                  </a:moveTo>
                  <a:cubicBezTo>
                    <a:pt x="512" y="257"/>
                    <a:pt x="523" y="340"/>
                    <a:pt x="491" y="407"/>
                  </a:cubicBezTo>
                  <a:cubicBezTo>
                    <a:pt x="251" y="167"/>
                    <a:pt x="251" y="167"/>
                    <a:pt x="251" y="167"/>
                  </a:cubicBezTo>
                  <a:cubicBezTo>
                    <a:pt x="319" y="135"/>
                    <a:pt x="401" y="147"/>
                    <a:pt x="456" y="20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3" name="Freeform 35">
              <a:extLst>
                <a:ext uri="{FF2B5EF4-FFF2-40B4-BE49-F238E27FC236}">
                  <a16:creationId xmlns:a16="http://schemas.microsoft.com/office/drawing/2014/main" id="{F7658461-37E4-F8E8-94D4-711212A3B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850" y="20638"/>
              <a:ext cx="366713" cy="363538"/>
            </a:xfrm>
            <a:custGeom>
              <a:avLst/>
              <a:gdLst>
                <a:gd name="T0" fmla="*/ 116 w 231"/>
                <a:gd name="T1" fmla="*/ 229 h 229"/>
                <a:gd name="T2" fmla="*/ 0 w 231"/>
                <a:gd name="T3" fmla="*/ 115 h 229"/>
                <a:gd name="T4" fmla="*/ 116 w 231"/>
                <a:gd name="T5" fmla="*/ 0 h 229"/>
                <a:gd name="T6" fmla="*/ 231 w 231"/>
                <a:gd name="T7" fmla="*/ 115 h 229"/>
                <a:gd name="T8" fmla="*/ 116 w 231"/>
                <a:gd name="T9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229">
                  <a:moveTo>
                    <a:pt x="116" y="229"/>
                  </a:moveTo>
                  <a:lnTo>
                    <a:pt x="0" y="115"/>
                  </a:lnTo>
                  <a:lnTo>
                    <a:pt x="116" y="0"/>
                  </a:lnTo>
                  <a:lnTo>
                    <a:pt x="231" y="115"/>
                  </a:lnTo>
                  <a:lnTo>
                    <a:pt x="116" y="2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604F8F02-A7F4-7A9E-DAB2-E5F8FA52C0E9}"/>
              </a:ext>
            </a:extLst>
          </p:cNvPr>
          <p:cNvSpPr/>
          <p:nvPr/>
        </p:nvSpPr>
        <p:spPr>
          <a:xfrm>
            <a:off x="619481" y="2272390"/>
            <a:ext cx="3171281" cy="360041"/>
          </a:xfrm>
          <a:custGeom>
            <a:avLst/>
            <a:gdLst>
              <a:gd name="connsiteX0" fmla="*/ 3171281 w 3171281"/>
              <a:gd name="connsiteY0" fmla="*/ 0 h 360041"/>
              <a:gd name="connsiteX1" fmla="*/ 2796003 w 3171281"/>
              <a:gd name="connsiteY1" fmla="*/ 360041 h 360041"/>
              <a:gd name="connsiteX2" fmla="*/ 0 w 3171281"/>
              <a:gd name="connsiteY2" fmla="*/ 360041 h 360041"/>
              <a:gd name="connsiteX3" fmla="*/ 0 w 3171281"/>
              <a:gd name="connsiteY3" fmla="*/ 1 h 36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1281" h="360041">
                <a:moveTo>
                  <a:pt x="3171281" y="0"/>
                </a:moveTo>
                <a:lnTo>
                  <a:pt x="2796003" y="360041"/>
                </a:lnTo>
                <a:lnTo>
                  <a:pt x="0" y="360041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082B825-33FD-4E3D-6959-CB6098919E97}"/>
              </a:ext>
            </a:extLst>
          </p:cNvPr>
          <p:cNvSpPr txBox="1"/>
          <p:nvPr/>
        </p:nvSpPr>
        <p:spPr>
          <a:xfrm>
            <a:off x="872505" y="2335961"/>
            <a:ext cx="2420914" cy="2328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COMPETENCIES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241DEB6-AF52-29CD-94B7-D7339F98B118}"/>
              </a:ext>
            </a:extLst>
          </p:cNvPr>
          <p:cNvSpPr txBox="1"/>
          <p:nvPr/>
        </p:nvSpPr>
        <p:spPr>
          <a:xfrm flipH="1">
            <a:off x="767406" y="2864819"/>
            <a:ext cx="1185062" cy="105439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Health Systems Assessments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: Health Facility, Laboratory, Supply Chains, Procurement.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CC08F2E-B5DA-EFDE-22DC-6951F0F8AC8C}"/>
              </a:ext>
            </a:extLst>
          </p:cNvPr>
          <p:cNvSpPr txBox="1"/>
          <p:nvPr/>
        </p:nvSpPr>
        <p:spPr>
          <a:xfrm flipH="1">
            <a:off x="4278252" y="2864820"/>
            <a:ext cx="1169676" cy="79554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Continuous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Quality Improvement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(CQI)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ECC726A-1B99-4E06-4097-A798D872E0AE}"/>
              </a:ext>
            </a:extLst>
          </p:cNvPr>
          <p:cNvSpPr txBox="1"/>
          <p:nvPr/>
        </p:nvSpPr>
        <p:spPr>
          <a:xfrm flipH="1">
            <a:off x="767406" y="5479066"/>
            <a:ext cx="1156677" cy="61423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Customized health workforce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capacity building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E953D21-05D5-C271-9D93-B56E983E9732}"/>
              </a:ext>
            </a:extLst>
          </p:cNvPr>
          <p:cNvSpPr txBox="1"/>
          <p:nvPr/>
        </p:nvSpPr>
        <p:spPr>
          <a:xfrm flipH="1">
            <a:off x="4400044" y="5479066"/>
            <a:ext cx="1047884" cy="61423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Innovative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technology integration.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9A7C8C-6D83-01F2-A33D-205A1B5E94D2}"/>
              </a:ext>
            </a:extLst>
          </p:cNvPr>
          <p:cNvSpPr/>
          <p:nvPr/>
        </p:nvSpPr>
        <p:spPr>
          <a:xfrm>
            <a:off x="5762171" y="2272390"/>
            <a:ext cx="2785628" cy="2790678"/>
          </a:xfrm>
          <a:prstGeom prst="rect">
            <a:avLst/>
          </a:prstGeom>
          <a:solidFill>
            <a:schemeClr val="bg1"/>
          </a:solidFill>
          <a:ln w="12700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40BE21-9367-1D2B-3C17-F8A46B74D1A8}"/>
              </a:ext>
            </a:extLst>
          </p:cNvPr>
          <p:cNvSpPr/>
          <p:nvPr/>
        </p:nvSpPr>
        <p:spPr>
          <a:xfrm>
            <a:off x="8782150" y="2272390"/>
            <a:ext cx="2785628" cy="2790678"/>
          </a:xfrm>
          <a:prstGeom prst="rect">
            <a:avLst/>
          </a:prstGeom>
          <a:solidFill>
            <a:schemeClr val="bg1"/>
          </a:solidFill>
          <a:ln w="12700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EFF42AF-3EAD-E070-40D8-3411196D32A7}"/>
              </a:ext>
            </a:extLst>
          </p:cNvPr>
          <p:cNvSpPr/>
          <p:nvPr/>
        </p:nvSpPr>
        <p:spPr>
          <a:xfrm flipH="1">
            <a:off x="5762170" y="2272391"/>
            <a:ext cx="2684672" cy="360041"/>
          </a:xfrm>
          <a:custGeom>
            <a:avLst/>
            <a:gdLst>
              <a:gd name="connsiteX0" fmla="*/ 0 w 2684672"/>
              <a:gd name="connsiteY0" fmla="*/ 0 h 360041"/>
              <a:gd name="connsiteX1" fmla="*/ 375278 w 2684672"/>
              <a:gd name="connsiteY1" fmla="*/ 360041 h 360041"/>
              <a:gd name="connsiteX2" fmla="*/ 2684672 w 2684672"/>
              <a:gd name="connsiteY2" fmla="*/ 360041 h 360041"/>
              <a:gd name="connsiteX3" fmla="*/ 2684672 w 2684672"/>
              <a:gd name="connsiteY3" fmla="*/ 1 h 360041"/>
              <a:gd name="connsiteX4" fmla="*/ 0 w 2684672"/>
              <a:gd name="connsiteY4" fmla="*/ 0 h 36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4672" h="360041">
                <a:moveTo>
                  <a:pt x="0" y="0"/>
                </a:moveTo>
                <a:lnTo>
                  <a:pt x="375278" y="360041"/>
                </a:lnTo>
                <a:lnTo>
                  <a:pt x="2684672" y="360041"/>
                </a:lnTo>
                <a:lnTo>
                  <a:pt x="2684672" y="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1F3DF1-7B3A-8013-004A-D6691C395781}"/>
              </a:ext>
            </a:extLst>
          </p:cNvPr>
          <p:cNvSpPr txBox="1"/>
          <p:nvPr/>
        </p:nvSpPr>
        <p:spPr>
          <a:xfrm>
            <a:off x="5940426" y="2335961"/>
            <a:ext cx="2009075" cy="2328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Strategic focus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AC91D3B-86FD-AA00-6BAB-8377E484ED4B}"/>
              </a:ext>
            </a:extLst>
          </p:cNvPr>
          <p:cNvSpPr/>
          <p:nvPr/>
        </p:nvSpPr>
        <p:spPr>
          <a:xfrm flipH="1">
            <a:off x="8781569" y="2272391"/>
            <a:ext cx="2684672" cy="360041"/>
          </a:xfrm>
          <a:custGeom>
            <a:avLst/>
            <a:gdLst>
              <a:gd name="connsiteX0" fmla="*/ 0 w 2684672"/>
              <a:gd name="connsiteY0" fmla="*/ 0 h 360041"/>
              <a:gd name="connsiteX1" fmla="*/ 375278 w 2684672"/>
              <a:gd name="connsiteY1" fmla="*/ 360041 h 360041"/>
              <a:gd name="connsiteX2" fmla="*/ 2684672 w 2684672"/>
              <a:gd name="connsiteY2" fmla="*/ 360041 h 360041"/>
              <a:gd name="connsiteX3" fmla="*/ 2684672 w 2684672"/>
              <a:gd name="connsiteY3" fmla="*/ 1 h 360041"/>
              <a:gd name="connsiteX4" fmla="*/ 0 w 2684672"/>
              <a:gd name="connsiteY4" fmla="*/ 0 h 36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4672" h="360041">
                <a:moveTo>
                  <a:pt x="0" y="0"/>
                </a:moveTo>
                <a:lnTo>
                  <a:pt x="375278" y="360041"/>
                </a:lnTo>
                <a:lnTo>
                  <a:pt x="2684672" y="360041"/>
                </a:lnTo>
                <a:lnTo>
                  <a:pt x="2684672" y="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6D0C7F6-C135-51C9-E423-C2DA8C1DF09F}"/>
              </a:ext>
            </a:extLst>
          </p:cNvPr>
          <p:cNvSpPr txBox="1"/>
          <p:nvPr/>
        </p:nvSpPr>
        <p:spPr>
          <a:xfrm>
            <a:off x="8959825" y="2335961"/>
            <a:ext cx="2009075" cy="2328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Global Presence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286D738-654C-0417-95FA-B6DFC78803C5}"/>
              </a:ext>
            </a:extLst>
          </p:cNvPr>
          <p:cNvSpPr/>
          <p:nvPr/>
        </p:nvSpPr>
        <p:spPr>
          <a:xfrm>
            <a:off x="5961075" y="2820620"/>
            <a:ext cx="262782" cy="262782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B6B424E-4AD5-0A58-1872-63434C693CE2}"/>
              </a:ext>
            </a:extLst>
          </p:cNvPr>
          <p:cNvSpPr txBox="1"/>
          <p:nvPr/>
        </p:nvSpPr>
        <p:spPr>
          <a:xfrm flipH="1">
            <a:off x="6332828" y="2820621"/>
            <a:ext cx="2016069" cy="38905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Collaborative diagnosis of challenges (focused on HCD)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D11263E-F1F8-95EC-3A8C-C3B081F62842}"/>
              </a:ext>
            </a:extLst>
          </p:cNvPr>
          <p:cNvSpPr/>
          <p:nvPr/>
        </p:nvSpPr>
        <p:spPr>
          <a:xfrm>
            <a:off x="5961075" y="3361207"/>
            <a:ext cx="262782" cy="262782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7D210DD-A193-6495-B90F-F10CB61F5A78}"/>
              </a:ext>
            </a:extLst>
          </p:cNvPr>
          <p:cNvSpPr txBox="1"/>
          <p:nvPr/>
        </p:nvSpPr>
        <p:spPr>
          <a:xfrm flipH="1">
            <a:off x="6332828" y="3361208"/>
            <a:ext cx="2016069" cy="38905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Co-creation of effective interventions 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6389751-289C-C17F-1BA9-912AF6F78E69}"/>
              </a:ext>
            </a:extLst>
          </p:cNvPr>
          <p:cNvSpPr/>
          <p:nvPr/>
        </p:nvSpPr>
        <p:spPr>
          <a:xfrm>
            <a:off x="5961075" y="3901794"/>
            <a:ext cx="262782" cy="262782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6D6067F-FB5D-73E6-9F5F-F9199FF19B87}"/>
              </a:ext>
            </a:extLst>
          </p:cNvPr>
          <p:cNvSpPr txBox="1"/>
          <p:nvPr/>
        </p:nvSpPr>
        <p:spPr>
          <a:xfrm flipH="1">
            <a:off x="6332828" y="3901795"/>
            <a:ext cx="2016069" cy="38905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Client empowerment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1895385-B55D-BFC6-7F06-AF853D72BBE7}"/>
              </a:ext>
            </a:extLst>
          </p:cNvPr>
          <p:cNvSpPr/>
          <p:nvPr/>
        </p:nvSpPr>
        <p:spPr>
          <a:xfrm>
            <a:off x="5961075" y="4442382"/>
            <a:ext cx="262782" cy="262782"/>
          </a:xfrm>
          <a:prstGeom prst="ellipse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02D6DC-673A-0F68-05D8-B4C7CA438758}"/>
              </a:ext>
            </a:extLst>
          </p:cNvPr>
          <p:cNvSpPr txBox="1"/>
          <p:nvPr/>
        </p:nvSpPr>
        <p:spPr>
          <a:xfrm flipH="1">
            <a:off x="6328547" y="4277161"/>
            <a:ext cx="2219251" cy="6484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Monitoring and evaluation of interventions; development of suitable knowledge management systems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15ECC19-EE36-76D1-0B9A-DE0CF319B689}"/>
              </a:ext>
            </a:extLst>
          </p:cNvPr>
          <p:cNvSpPr txBox="1"/>
          <p:nvPr/>
        </p:nvSpPr>
        <p:spPr>
          <a:xfrm flipH="1">
            <a:off x="8962592" y="4338668"/>
            <a:ext cx="2452191" cy="5093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Africa: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Kenya, Eritrea, Namibia, Nigeria, Somalia, Somaliland, Uganda, Zambia.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Kenya: 4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0+ Counties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DEC3C8E-AFE5-C8AA-3E28-71AC0767A105}"/>
              </a:ext>
            </a:extLst>
          </p:cNvPr>
          <p:cNvGrpSpPr/>
          <p:nvPr/>
        </p:nvGrpSpPr>
        <p:grpSpPr>
          <a:xfrm>
            <a:off x="9065975" y="3193395"/>
            <a:ext cx="2217978" cy="1065691"/>
            <a:chOff x="1978025" y="1887538"/>
            <a:chExt cx="7562850" cy="363378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id="{07A0E7D7-2826-710E-DE66-ACAEA0EBF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6163" y="4452938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0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2 w 2"/>
                <a:gd name="T13" fmla="*/ 0 h 2"/>
                <a:gd name="T14" fmla="*/ 2 w 2"/>
                <a:gd name="T15" fmla="*/ 0 h 2"/>
                <a:gd name="T16" fmla="*/ 0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id="{C90B6837-EB17-2744-7A09-3E6C39CB7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913" y="2393950"/>
              <a:ext cx="2722563" cy="2995612"/>
            </a:xfrm>
            <a:custGeom>
              <a:avLst/>
              <a:gdLst>
                <a:gd name="T0" fmla="*/ 1543 w 1715"/>
                <a:gd name="T1" fmla="*/ 1137 h 1887"/>
                <a:gd name="T2" fmla="*/ 1468 w 1715"/>
                <a:gd name="T3" fmla="*/ 1052 h 1887"/>
                <a:gd name="T4" fmla="*/ 1342 w 1715"/>
                <a:gd name="T5" fmla="*/ 992 h 1887"/>
                <a:gd name="T6" fmla="*/ 1192 w 1715"/>
                <a:gd name="T7" fmla="*/ 992 h 1887"/>
                <a:gd name="T8" fmla="*/ 1092 w 1715"/>
                <a:gd name="T9" fmla="*/ 943 h 1887"/>
                <a:gd name="T10" fmla="*/ 1044 w 1715"/>
                <a:gd name="T11" fmla="*/ 859 h 1887"/>
                <a:gd name="T12" fmla="*/ 906 w 1715"/>
                <a:gd name="T13" fmla="*/ 819 h 1887"/>
                <a:gd name="T14" fmla="*/ 1003 w 1715"/>
                <a:gd name="T15" fmla="*/ 746 h 1887"/>
                <a:gd name="T16" fmla="*/ 1060 w 1715"/>
                <a:gd name="T17" fmla="*/ 731 h 1887"/>
                <a:gd name="T18" fmla="*/ 1116 w 1715"/>
                <a:gd name="T19" fmla="*/ 730 h 1887"/>
                <a:gd name="T20" fmla="*/ 1184 w 1715"/>
                <a:gd name="T21" fmla="*/ 657 h 1887"/>
                <a:gd name="T22" fmla="*/ 1173 w 1715"/>
                <a:gd name="T23" fmla="*/ 614 h 1887"/>
                <a:gd name="T24" fmla="*/ 1194 w 1715"/>
                <a:gd name="T25" fmla="*/ 604 h 1887"/>
                <a:gd name="T26" fmla="*/ 1253 w 1715"/>
                <a:gd name="T27" fmla="*/ 550 h 1887"/>
                <a:gd name="T28" fmla="*/ 1345 w 1715"/>
                <a:gd name="T29" fmla="*/ 506 h 1887"/>
                <a:gd name="T30" fmla="*/ 1329 w 1715"/>
                <a:gd name="T31" fmla="*/ 485 h 1887"/>
                <a:gd name="T32" fmla="*/ 1258 w 1715"/>
                <a:gd name="T33" fmla="*/ 458 h 1887"/>
                <a:gd name="T34" fmla="*/ 1415 w 1715"/>
                <a:gd name="T35" fmla="*/ 361 h 1887"/>
                <a:gd name="T36" fmla="*/ 1361 w 1715"/>
                <a:gd name="T37" fmla="*/ 313 h 1887"/>
                <a:gd name="T38" fmla="*/ 1326 w 1715"/>
                <a:gd name="T39" fmla="*/ 266 h 1887"/>
                <a:gd name="T40" fmla="*/ 1267 w 1715"/>
                <a:gd name="T41" fmla="*/ 258 h 1887"/>
                <a:gd name="T42" fmla="*/ 1159 w 1715"/>
                <a:gd name="T43" fmla="*/ 239 h 1887"/>
                <a:gd name="T44" fmla="*/ 1148 w 1715"/>
                <a:gd name="T45" fmla="*/ 410 h 1887"/>
                <a:gd name="T46" fmla="*/ 969 w 1715"/>
                <a:gd name="T47" fmla="*/ 312 h 1887"/>
                <a:gd name="T48" fmla="*/ 981 w 1715"/>
                <a:gd name="T49" fmla="*/ 181 h 1887"/>
                <a:gd name="T50" fmla="*/ 1057 w 1715"/>
                <a:gd name="T51" fmla="*/ 130 h 1887"/>
                <a:gd name="T52" fmla="*/ 1098 w 1715"/>
                <a:gd name="T53" fmla="*/ 57 h 1887"/>
                <a:gd name="T54" fmla="*/ 992 w 1715"/>
                <a:gd name="T55" fmla="*/ 62 h 1887"/>
                <a:gd name="T56" fmla="*/ 925 w 1715"/>
                <a:gd name="T57" fmla="*/ 46 h 1887"/>
                <a:gd name="T58" fmla="*/ 920 w 1715"/>
                <a:gd name="T59" fmla="*/ 89 h 1887"/>
                <a:gd name="T60" fmla="*/ 788 w 1715"/>
                <a:gd name="T61" fmla="*/ 83 h 1887"/>
                <a:gd name="T62" fmla="*/ 678 w 1715"/>
                <a:gd name="T63" fmla="*/ 94 h 1887"/>
                <a:gd name="T64" fmla="*/ 501 w 1715"/>
                <a:gd name="T65" fmla="*/ 53 h 1887"/>
                <a:gd name="T66" fmla="*/ 423 w 1715"/>
                <a:gd name="T67" fmla="*/ 62 h 1887"/>
                <a:gd name="T68" fmla="*/ 115 w 1715"/>
                <a:gd name="T69" fmla="*/ 27 h 1887"/>
                <a:gd name="T70" fmla="*/ 40 w 1715"/>
                <a:gd name="T71" fmla="*/ 124 h 1887"/>
                <a:gd name="T72" fmla="*/ 41 w 1715"/>
                <a:gd name="T73" fmla="*/ 205 h 1887"/>
                <a:gd name="T74" fmla="*/ 102 w 1715"/>
                <a:gd name="T75" fmla="*/ 274 h 1887"/>
                <a:gd name="T76" fmla="*/ 65 w 1715"/>
                <a:gd name="T77" fmla="*/ 345 h 1887"/>
                <a:gd name="T78" fmla="*/ 162 w 1715"/>
                <a:gd name="T79" fmla="*/ 296 h 1887"/>
                <a:gd name="T80" fmla="*/ 220 w 1715"/>
                <a:gd name="T81" fmla="*/ 258 h 1887"/>
                <a:gd name="T82" fmla="*/ 277 w 1715"/>
                <a:gd name="T83" fmla="*/ 232 h 1887"/>
                <a:gd name="T84" fmla="*/ 406 w 1715"/>
                <a:gd name="T85" fmla="*/ 277 h 1887"/>
                <a:gd name="T86" fmla="*/ 465 w 1715"/>
                <a:gd name="T87" fmla="*/ 336 h 1887"/>
                <a:gd name="T88" fmla="*/ 501 w 1715"/>
                <a:gd name="T89" fmla="*/ 372 h 1887"/>
                <a:gd name="T90" fmla="*/ 557 w 1715"/>
                <a:gd name="T91" fmla="*/ 417 h 1887"/>
                <a:gd name="T92" fmla="*/ 587 w 1715"/>
                <a:gd name="T93" fmla="*/ 475 h 1887"/>
                <a:gd name="T94" fmla="*/ 562 w 1715"/>
                <a:gd name="T95" fmla="*/ 549 h 1887"/>
                <a:gd name="T96" fmla="*/ 651 w 1715"/>
                <a:gd name="T97" fmla="*/ 687 h 1887"/>
                <a:gd name="T98" fmla="*/ 740 w 1715"/>
                <a:gd name="T99" fmla="*/ 812 h 1887"/>
                <a:gd name="T100" fmla="*/ 751 w 1715"/>
                <a:gd name="T101" fmla="*/ 777 h 1887"/>
                <a:gd name="T102" fmla="*/ 944 w 1715"/>
                <a:gd name="T103" fmla="*/ 916 h 1887"/>
                <a:gd name="T104" fmla="*/ 1095 w 1715"/>
                <a:gd name="T105" fmla="*/ 1022 h 1887"/>
                <a:gd name="T106" fmla="*/ 1167 w 1715"/>
                <a:gd name="T107" fmla="*/ 1083 h 1887"/>
                <a:gd name="T108" fmla="*/ 1164 w 1715"/>
                <a:gd name="T109" fmla="*/ 1270 h 1887"/>
                <a:gd name="T110" fmla="*/ 1239 w 1715"/>
                <a:gd name="T111" fmla="*/ 1574 h 1887"/>
                <a:gd name="T112" fmla="*/ 1215 w 1715"/>
                <a:gd name="T113" fmla="*/ 1757 h 1887"/>
                <a:gd name="T114" fmla="*/ 1211 w 1715"/>
                <a:gd name="T115" fmla="*/ 1808 h 1887"/>
                <a:gd name="T116" fmla="*/ 1210 w 1715"/>
                <a:gd name="T117" fmla="*/ 1865 h 1887"/>
                <a:gd name="T118" fmla="*/ 1280 w 1715"/>
                <a:gd name="T119" fmla="*/ 1820 h 1887"/>
                <a:gd name="T120" fmla="*/ 1361 w 1715"/>
                <a:gd name="T121" fmla="*/ 1661 h 1887"/>
                <a:gd name="T122" fmla="*/ 1511 w 1715"/>
                <a:gd name="T123" fmla="*/ 1523 h 1887"/>
                <a:gd name="T124" fmla="*/ 1622 w 1715"/>
                <a:gd name="T125" fmla="*/ 1418 h 1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5" h="1887">
                  <a:moveTo>
                    <a:pt x="1715" y="1215"/>
                  </a:moveTo>
                  <a:lnTo>
                    <a:pt x="1715" y="1215"/>
                  </a:lnTo>
                  <a:lnTo>
                    <a:pt x="1713" y="1213"/>
                  </a:lnTo>
                  <a:lnTo>
                    <a:pt x="1713" y="1208"/>
                  </a:lnTo>
                  <a:lnTo>
                    <a:pt x="1711" y="1205"/>
                  </a:lnTo>
                  <a:lnTo>
                    <a:pt x="1711" y="1202"/>
                  </a:lnTo>
                  <a:lnTo>
                    <a:pt x="1710" y="1197"/>
                  </a:lnTo>
                  <a:lnTo>
                    <a:pt x="1708" y="1192"/>
                  </a:lnTo>
                  <a:lnTo>
                    <a:pt x="1707" y="1192"/>
                  </a:lnTo>
                  <a:lnTo>
                    <a:pt x="1705" y="1191"/>
                  </a:lnTo>
                  <a:lnTo>
                    <a:pt x="1700" y="1191"/>
                  </a:lnTo>
                  <a:lnTo>
                    <a:pt x="1697" y="1191"/>
                  </a:lnTo>
                  <a:lnTo>
                    <a:pt x="1695" y="1191"/>
                  </a:lnTo>
                  <a:lnTo>
                    <a:pt x="1692" y="1191"/>
                  </a:lnTo>
                  <a:lnTo>
                    <a:pt x="1691" y="1191"/>
                  </a:lnTo>
                  <a:lnTo>
                    <a:pt x="1689" y="1189"/>
                  </a:lnTo>
                  <a:lnTo>
                    <a:pt x="1687" y="1189"/>
                  </a:lnTo>
                  <a:lnTo>
                    <a:pt x="1684" y="1189"/>
                  </a:lnTo>
                  <a:lnTo>
                    <a:pt x="1683" y="1186"/>
                  </a:lnTo>
                  <a:lnTo>
                    <a:pt x="1680" y="1184"/>
                  </a:lnTo>
                  <a:lnTo>
                    <a:pt x="1676" y="1183"/>
                  </a:lnTo>
                  <a:lnTo>
                    <a:pt x="1673" y="1180"/>
                  </a:lnTo>
                  <a:lnTo>
                    <a:pt x="1670" y="1176"/>
                  </a:lnTo>
                  <a:lnTo>
                    <a:pt x="1670" y="1175"/>
                  </a:lnTo>
                  <a:lnTo>
                    <a:pt x="1668" y="1173"/>
                  </a:lnTo>
                  <a:lnTo>
                    <a:pt x="1665" y="1173"/>
                  </a:lnTo>
                  <a:lnTo>
                    <a:pt x="1662" y="1170"/>
                  </a:lnTo>
                  <a:lnTo>
                    <a:pt x="1660" y="1168"/>
                  </a:lnTo>
                  <a:lnTo>
                    <a:pt x="1657" y="1167"/>
                  </a:lnTo>
                  <a:lnTo>
                    <a:pt x="1654" y="1165"/>
                  </a:lnTo>
                  <a:lnTo>
                    <a:pt x="1652" y="1165"/>
                  </a:lnTo>
                  <a:lnTo>
                    <a:pt x="1651" y="1164"/>
                  </a:lnTo>
                  <a:lnTo>
                    <a:pt x="1649" y="1162"/>
                  </a:lnTo>
                  <a:lnTo>
                    <a:pt x="1645" y="1162"/>
                  </a:lnTo>
                  <a:lnTo>
                    <a:pt x="1641" y="1162"/>
                  </a:lnTo>
                  <a:lnTo>
                    <a:pt x="1637" y="1162"/>
                  </a:lnTo>
                  <a:lnTo>
                    <a:pt x="1633" y="1162"/>
                  </a:lnTo>
                  <a:lnTo>
                    <a:pt x="1632" y="1164"/>
                  </a:lnTo>
                  <a:lnTo>
                    <a:pt x="1629" y="1164"/>
                  </a:lnTo>
                  <a:lnTo>
                    <a:pt x="1627" y="1162"/>
                  </a:lnTo>
                  <a:lnTo>
                    <a:pt x="1625" y="1162"/>
                  </a:lnTo>
                  <a:lnTo>
                    <a:pt x="1624" y="1161"/>
                  </a:lnTo>
                  <a:lnTo>
                    <a:pt x="1622" y="1162"/>
                  </a:lnTo>
                  <a:lnTo>
                    <a:pt x="1619" y="1162"/>
                  </a:lnTo>
                  <a:lnTo>
                    <a:pt x="1614" y="1161"/>
                  </a:lnTo>
                  <a:lnTo>
                    <a:pt x="1614" y="1159"/>
                  </a:lnTo>
                  <a:lnTo>
                    <a:pt x="1611" y="1159"/>
                  </a:lnTo>
                  <a:lnTo>
                    <a:pt x="1611" y="1157"/>
                  </a:lnTo>
                  <a:lnTo>
                    <a:pt x="1606" y="1156"/>
                  </a:lnTo>
                  <a:lnTo>
                    <a:pt x="1605" y="1156"/>
                  </a:lnTo>
                  <a:lnTo>
                    <a:pt x="1605" y="1157"/>
                  </a:lnTo>
                  <a:lnTo>
                    <a:pt x="1603" y="1157"/>
                  </a:lnTo>
                  <a:lnTo>
                    <a:pt x="1600" y="1157"/>
                  </a:lnTo>
                  <a:lnTo>
                    <a:pt x="1598" y="1159"/>
                  </a:lnTo>
                  <a:lnTo>
                    <a:pt x="1598" y="1159"/>
                  </a:lnTo>
                  <a:lnTo>
                    <a:pt x="1597" y="1159"/>
                  </a:lnTo>
                  <a:lnTo>
                    <a:pt x="1594" y="1162"/>
                  </a:lnTo>
                  <a:lnTo>
                    <a:pt x="1594" y="1161"/>
                  </a:lnTo>
                  <a:lnTo>
                    <a:pt x="1594" y="1161"/>
                  </a:lnTo>
                  <a:lnTo>
                    <a:pt x="1595" y="1159"/>
                  </a:lnTo>
                  <a:lnTo>
                    <a:pt x="1595" y="1159"/>
                  </a:lnTo>
                  <a:lnTo>
                    <a:pt x="1595" y="1157"/>
                  </a:lnTo>
                  <a:lnTo>
                    <a:pt x="1595" y="1157"/>
                  </a:lnTo>
                  <a:lnTo>
                    <a:pt x="1594" y="1157"/>
                  </a:lnTo>
                  <a:lnTo>
                    <a:pt x="1594" y="1159"/>
                  </a:lnTo>
                  <a:lnTo>
                    <a:pt x="1592" y="1161"/>
                  </a:lnTo>
                  <a:lnTo>
                    <a:pt x="1590" y="1164"/>
                  </a:lnTo>
                  <a:lnTo>
                    <a:pt x="1589" y="1165"/>
                  </a:lnTo>
                  <a:lnTo>
                    <a:pt x="1587" y="1167"/>
                  </a:lnTo>
                  <a:lnTo>
                    <a:pt x="1587" y="1165"/>
                  </a:lnTo>
                  <a:lnTo>
                    <a:pt x="1589" y="1161"/>
                  </a:lnTo>
                  <a:lnTo>
                    <a:pt x="1589" y="1161"/>
                  </a:lnTo>
                  <a:lnTo>
                    <a:pt x="1589" y="1159"/>
                  </a:lnTo>
                  <a:lnTo>
                    <a:pt x="1589" y="1159"/>
                  </a:lnTo>
                  <a:lnTo>
                    <a:pt x="1590" y="1157"/>
                  </a:lnTo>
                  <a:lnTo>
                    <a:pt x="1590" y="1157"/>
                  </a:lnTo>
                  <a:lnTo>
                    <a:pt x="1592" y="1156"/>
                  </a:lnTo>
                  <a:lnTo>
                    <a:pt x="1592" y="1154"/>
                  </a:lnTo>
                  <a:lnTo>
                    <a:pt x="1590" y="1154"/>
                  </a:lnTo>
                  <a:lnTo>
                    <a:pt x="1590" y="1154"/>
                  </a:lnTo>
                  <a:lnTo>
                    <a:pt x="1589" y="1154"/>
                  </a:lnTo>
                  <a:lnTo>
                    <a:pt x="1589" y="1156"/>
                  </a:lnTo>
                  <a:lnTo>
                    <a:pt x="1587" y="1156"/>
                  </a:lnTo>
                  <a:lnTo>
                    <a:pt x="1587" y="1154"/>
                  </a:lnTo>
                  <a:lnTo>
                    <a:pt x="1587" y="1154"/>
                  </a:lnTo>
                  <a:lnTo>
                    <a:pt x="1589" y="1154"/>
                  </a:lnTo>
                  <a:lnTo>
                    <a:pt x="1589" y="1154"/>
                  </a:lnTo>
                  <a:lnTo>
                    <a:pt x="1589" y="1153"/>
                  </a:lnTo>
                  <a:lnTo>
                    <a:pt x="1590" y="1153"/>
                  </a:lnTo>
                  <a:lnTo>
                    <a:pt x="1590" y="1151"/>
                  </a:lnTo>
                  <a:lnTo>
                    <a:pt x="1589" y="1149"/>
                  </a:lnTo>
                  <a:lnTo>
                    <a:pt x="1589" y="1148"/>
                  </a:lnTo>
                  <a:lnTo>
                    <a:pt x="1587" y="1149"/>
                  </a:lnTo>
                  <a:lnTo>
                    <a:pt x="1587" y="1149"/>
                  </a:lnTo>
                  <a:lnTo>
                    <a:pt x="1587" y="1148"/>
                  </a:lnTo>
                  <a:lnTo>
                    <a:pt x="1587" y="1148"/>
                  </a:lnTo>
                  <a:lnTo>
                    <a:pt x="1586" y="1148"/>
                  </a:lnTo>
                  <a:lnTo>
                    <a:pt x="1586" y="1146"/>
                  </a:lnTo>
                  <a:lnTo>
                    <a:pt x="1584" y="1145"/>
                  </a:lnTo>
                  <a:lnTo>
                    <a:pt x="1582" y="1145"/>
                  </a:lnTo>
                  <a:lnTo>
                    <a:pt x="1581" y="1145"/>
                  </a:lnTo>
                  <a:lnTo>
                    <a:pt x="1581" y="1146"/>
                  </a:lnTo>
                  <a:lnTo>
                    <a:pt x="1581" y="1148"/>
                  </a:lnTo>
                  <a:lnTo>
                    <a:pt x="1579" y="1148"/>
                  </a:lnTo>
                  <a:lnTo>
                    <a:pt x="1579" y="1146"/>
                  </a:lnTo>
                  <a:lnTo>
                    <a:pt x="1578" y="1143"/>
                  </a:lnTo>
                  <a:lnTo>
                    <a:pt x="1576" y="1143"/>
                  </a:lnTo>
                  <a:lnTo>
                    <a:pt x="1576" y="1143"/>
                  </a:lnTo>
                  <a:lnTo>
                    <a:pt x="1574" y="1141"/>
                  </a:lnTo>
                  <a:lnTo>
                    <a:pt x="1571" y="1141"/>
                  </a:lnTo>
                  <a:lnTo>
                    <a:pt x="1570" y="1140"/>
                  </a:lnTo>
                  <a:lnTo>
                    <a:pt x="1570" y="1140"/>
                  </a:lnTo>
                  <a:lnTo>
                    <a:pt x="1568" y="1140"/>
                  </a:lnTo>
                  <a:lnTo>
                    <a:pt x="1568" y="1140"/>
                  </a:lnTo>
                  <a:lnTo>
                    <a:pt x="1566" y="1140"/>
                  </a:lnTo>
                  <a:lnTo>
                    <a:pt x="1565" y="1140"/>
                  </a:lnTo>
                  <a:lnTo>
                    <a:pt x="1565" y="1138"/>
                  </a:lnTo>
                  <a:lnTo>
                    <a:pt x="1563" y="1138"/>
                  </a:lnTo>
                  <a:lnTo>
                    <a:pt x="1563" y="1138"/>
                  </a:lnTo>
                  <a:lnTo>
                    <a:pt x="1562" y="1137"/>
                  </a:lnTo>
                  <a:lnTo>
                    <a:pt x="1560" y="1137"/>
                  </a:lnTo>
                  <a:lnTo>
                    <a:pt x="1560" y="1137"/>
                  </a:lnTo>
                  <a:lnTo>
                    <a:pt x="1559" y="1135"/>
                  </a:lnTo>
                  <a:lnTo>
                    <a:pt x="1559" y="1135"/>
                  </a:lnTo>
                  <a:lnTo>
                    <a:pt x="1557" y="1135"/>
                  </a:lnTo>
                  <a:lnTo>
                    <a:pt x="1555" y="1135"/>
                  </a:lnTo>
                  <a:lnTo>
                    <a:pt x="1555" y="1134"/>
                  </a:lnTo>
                  <a:lnTo>
                    <a:pt x="1554" y="1134"/>
                  </a:lnTo>
                  <a:lnTo>
                    <a:pt x="1552" y="1134"/>
                  </a:lnTo>
                  <a:lnTo>
                    <a:pt x="1552" y="1135"/>
                  </a:lnTo>
                  <a:lnTo>
                    <a:pt x="1552" y="1135"/>
                  </a:lnTo>
                  <a:lnTo>
                    <a:pt x="1552" y="1135"/>
                  </a:lnTo>
                  <a:lnTo>
                    <a:pt x="1552" y="1135"/>
                  </a:lnTo>
                  <a:lnTo>
                    <a:pt x="1551" y="1135"/>
                  </a:lnTo>
                  <a:lnTo>
                    <a:pt x="1551" y="1135"/>
                  </a:lnTo>
                  <a:lnTo>
                    <a:pt x="1549" y="1135"/>
                  </a:lnTo>
                  <a:lnTo>
                    <a:pt x="1549" y="1135"/>
                  </a:lnTo>
                  <a:lnTo>
                    <a:pt x="1549" y="1135"/>
                  </a:lnTo>
                  <a:lnTo>
                    <a:pt x="1547" y="1135"/>
                  </a:lnTo>
                  <a:lnTo>
                    <a:pt x="1547" y="1135"/>
                  </a:lnTo>
                  <a:lnTo>
                    <a:pt x="1546" y="1135"/>
                  </a:lnTo>
                  <a:lnTo>
                    <a:pt x="1544" y="1135"/>
                  </a:lnTo>
                  <a:lnTo>
                    <a:pt x="1544" y="1135"/>
                  </a:lnTo>
                  <a:lnTo>
                    <a:pt x="1544" y="1135"/>
                  </a:lnTo>
                  <a:lnTo>
                    <a:pt x="1544" y="1137"/>
                  </a:lnTo>
                  <a:lnTo>
                    <a:pt x="1543" y="1137"/>
                  </a:lnTo>
                  <a:lnTo>
                    <a:pt x="1543" y="1137"/>
                  </a:lnTo>
                  <a:lnTo>
                    <a:pt x="1541" y="1138"/>
                  </a:lnTo>
                  <a:lnTo>
                    <a:pt x="1541" y="1140"/>
                  </a:lnTo>
                  <a:lnTo>
                    <a:pt x="1539" y="1140"/>
                  </a:lnTo>
                  <a:lnTo>
                    <a:pt x="1539" y="1141"/>
                  </a:lnTo>
                  <a:lnTo>
                    <a:pt x="1539" y="1143"/>
                  </a:lnTo>
                  <a:lnTo>
                    <a:pt x="1539" y="1143"/>
                  </a:lnTo>
                  <a:lnTo>
                    <a:pt x="1539" y="1145"/>
                  </a:lnTo>
                  <a:lnTo>
                    <a:pt x="1541" y="1145"/>
                  </a:lnTo>
                  <a:lnTo>
                    <a:pt x="1539" y="1145"/>
                  </a:lnTo>
                  <a:lnTo>
                    <a:pt x="1539" y="1146"/>
                  </a:lnTo>
                  <a:lnTo>
                    <a:pt x="1538" y="1146"/>
                  </a:lnTo>
                  <a:lnTo>
                    <a:pt x="1538" y="1145"/>
                  </a:lnTo>
                  <a:lnTo>
                    <a:pt x="1536" y="1145"/>
                  </a:lnTo>
                  <a:lnTo>
                    <a:pt x="1533" y="1149"/>
                  </a:lnTo>
                  <a:lnTo>
                    <a:pt x="1530" y="1149"/>
                  </a:lnTo>
                  <a:lnTo>
                    <a:pt x="1530" y="1151"/>
                  </a:lnTo>
                  <a:lnTo>
                    <a:pt x="1527" y="1156"/>
                  </a:lnTo>
                  <a:lnTo>
                    <a:pt x="1527" y="1157"/>
                  </a:lnTo>
                  <a:lnTo>
                    <a:pt x="1525" y="1159"/>
                  </a:lnTo>
                  <a:lnTo>
                    <a:pt x="1525" y="1159"/>
                  </a:lnTo>
                  <a:lnTo>
                    <a:pt x="1524" y="1161"/>
                  </a:lnTo>
                  <a:lnTo>
                    <a:pt x="1525" y="1159"/>
                  </a:lnTo>
                  <a:lnTo>
                    <a:pt x="1525" y="1157"/>
                  </a:lnTo>
                  <a:lnTo>
                    <a:pt x="1527" y="1156"/>
                  </a:lnTo>
                  <a:lnTo>
                    <a:pt x="1527" y="1154"/>
                  </a:lnTo>
                  <a:lnTo>
                    <a:pt x="1527" y="1151"/>
                  </a:lnTo>
                  <a:lnTo>
                    <a:pt x="1528" y="1148"/>
                  </a:lnTo>
                  <a:lnTo>
                    <a:pt x="1525" y="1149"/>
                  </a:lnTo>
                  <a:lnTo>
                    <a:pt x="1524" y="1151"/>
                  </a:lnTo>
                  <a:lnTo>
                    <a:pt x="1520" y="1149"/>
                  </a:lnTo>
                  <a:lnTo>
                    <a:pt x="1520" y="1149"/>
                  </a:lnTo>
                  <a:lnTo>
                    <a:pt x="1519" y="1149"/>
                  </a:lnTo>
                  <a:lnTo>
                    <a:pt x="1517" y="1149"/>
                  </a:lnTo>
                  <a:lnTo>
                    <a:pt x="1516" y="1151"/>
                  </a:lnTo>
                  <a:lnTo>
                    <a:pt x="1514" y="1151"/>
                  </a:lnTo>
                  <a:lnTo>
                    <a:pt x="1512" y="1149"/>
                  </a:lnTo>
                  <a:lnTo>
                    <a:pt x="1511" y="1149"/>
                  </a:lnTo>
                  <a:lnTo>
                    <a:pt x="1511" y="1148"/>
                  </a:lnTo>
                  <a:lnTo>
                    <a:pt x="1511" y="1148"/>
                  </a:lnTo>
                  <a:lnTo>
                    <a:pt x="1511" y="1146"/>
                  </a:lnTo>
                  <a:lnTo>
                    <a:pt x="1509" y="1145"/>
                  </a:lnTo>
                  <a:lnTo>
                    <a:pt x="1509" y="1143"/>
                  </a:lnTo>
                  <a:lnTo>
                    <a:pt x="1509" y="1143"/>
                  </a:lnTo>
                  <a:lnTo>
                    <a:pt x="1509" y="1141"/>
                  </a:lnTo>
                  <a:lnTo>
                    <a:pt x="1508" y="1141"/>
                  </a:lnTo>
                  <a:lnTo>
                    <a:pt x="1508" y="1140"/>
                  </a:lnTo>
                  <a:lnTo>
                    <a:pt x="1509" y="1140"/>
                  </a:lnTo>
                  <a:lnTo>
                    <a:pt x="1509" y="1138"/>
                  </a:lnTo>
                  <a:lnTo>
                    <a:pt x="1508" y="1138"/>
                  </a:lnTo>
                  <a:lnTo>
                    <a:pt x="1506" y="1138"/>
                  </a:lnTo>
                  <a:lnTo>
                    <a:pt x="1506" y="1140"/>
                  </a:lnTo>
                  <a:lnTo>
                    <a:pt x="1504" y="1140"/>
                  </a:lnTo>
                  <a:lnTo>
                    <a:pt x="1503" y="1141"/>
                  </a:lnTo>
                  <a:lnTo>
                    <a:pt x="1500" y="1143"/>
                  </a:lnTo>
                  <a:lnTo>
                    <a:pt x="1498" y="1143"/>
                  </a:lnTo>
                  <a:lnTo>
                    <a:pt x="1495" y="1146"/>
                  </a:lnTo>
                  <a:lnTo>
                    <a:pt x="1492" y="1146"/>
                  </a:lnTo>
                  <a:lnTo>
                    <a:pt x="1490" y="1146"/>
                  </a:lnTo>
                  <a:lnTo>
                    <a:pt x="1485" y="1146"/>
                  </a:lnTo>
                  <a:lnTo>
                    <a:pt x="1487" y="1145"/>
                  </a:lnTo>
                  <a:lnTo>
                    <a:pt x="1492" y="1143"/>
                  </a:lnTo>
                  <a:lnTo>
                    <a:pt x="1493" y="1143"/>
                  </a:lnTo>
                  <a:lnTo>
                    <a:pt x="1495" y="1143"/>
                  </a:lnTo>
                  <a:lnTo>
                    <a:pt x="1495" y="1143"/>
                  </a:lnTo>
                  <a:lnTo>
                    <a:pt x="1495" y="1141"/>
                  </a:lnTo>
                  <a:lnTo>
                    <a:pt x="1496" y="1140"/>
                  </a:lnTo>
                  <a:lnTo>
                    <a:pt x="1498" y="1138"/>
                  </a:lnTo>
                  <a:lnTo>
                    <a:pt x="1498" y="1137"/>
                  </a:lnTo>
                  <a:lnTo>
                    <a:pt x="1498" y="1135"/>
                  </a:lnTo>
                  <a:lnTo>
                    <a:pt x="1500" y="1134"/>
                  </a:lnTo>
                  <a:lnTo>
                    <a:pt x="1500" y="1132"/>
                  </a:lnTo>
                  <a:lnTo>
                    <a:pt x="1501" y="1130"/>
                  </a:lnTo>
                  <a:lnTo>
                    <a:pt x="1503" y="1129"/>
                  </a:lnTo>
                  <a:lnTo>
                    <a:pt x="1503" y="1127"/>
                  </a:lnTo>
                  <a:lnTo>
                    <a:pt x="1506" y="1127"/>
                  </a:lnTo>
                  <a:lnTo>
                    <a:pt x="1508" y="1124"/>
                  </a:lnTo>
                  <a:lnTo>
                    <a:pt x="1508" y="1124"/>
                  </a:lnTo>
                  <a:lnTo>
                    <a:pt x="1509" y="1124"/>
                  </a:lnTo>
                  <a:lnTo>
                    <a:pt x="1509" y="1124"/>
                  </a:lnTo>
                  <a:lnTo>
                    <a:pt x="1512" y="1121"/>
                  </a:lnTo>
                  <a:lnTo>
                    <a:pt x="1514" y="1118"/>
                  </a:lnTo>
                  <a:lnTo>
                    <a:pt x="1516" y="1116"/>
                  </a:lnTo>
                  <a:lnTo>
                    <a:pt x="1516" y="1116"/>
                  </a:lnTo>
                  <a:lnTo>
                    <a:pt x="1519" y="1113"/>
                  </a:lnTo>
                  <a:lnTo>
                    <a:pt x="1519" y="1113"/>
                  </a:lnTo>
                  <a:lnTo>
                    <a:pt x="1520" y="1111"/>
                  </a:lnTo>
                  <a:lnTo>
                    <a:pt x="1520" y="1111"/>
                  </a:lnTo>
                  <a:lnTo>
                    <a:pt x="1520" y="1110"/>
                  </a:lnTo>
                  <a:lnTo>
                    <a:pt x="1520" y="1108"/>
                  </a:lnTo>
                  <a:lnTo>
                    <a:pt x="1520" y="1105"/>
                  </a:lnTo>
                  <a:lnTo>
                    <a:pt x="1519" y="1103"/>
                  </a:lnTo>
                  <a:lnTo>
                    <a:pt x="1517" y="1103"/>
                  </a:lnTo>
                  <a:lnTo>
                    <a:pt x="1516" y="1103"/>
                  </a:lnTo>
                  <a:lnTo>
                    <a:pt x="1514" y="1103"/>
                  </a:lnTo>
                  <a:lnTo>
                    <a:pt x="1512" y="1102"/>
                  </a:lnTo>
                  <a:lnTo>
                    <a:pt x="1512" y="1100"/>
                  </a:lnTo>
                  <a:lnTo>
                    <a:pt x="1512" y="1099"/>
                  </a:lnTo>
                  <a:lnTo>
                    <a:pt x="1511" y="1099"/>
                  </a:lnTo>
                  <a:lnTo>
                    <a:pt x="1511" y="1099"/>
                  </a:lnTo>
                  <a:lnTo>
                    <a:pt x="1511" y="1099"/>
                  </a:lnTo>
                  <a:lnTo>
                    <a:pt x="1511" y="1099"/>
                  </a:lnTo>
                  <a:lnTo>
                    <a:pt x="1511" y="1095"/>
                  </a:lnTo>
                  <a:lnTo>
                    <a:pt x="1509" y="1094"/>
                  </a:lnTo>
                  <a:lnTo>
                    <a:pt x="1509" y="1094"/>
                  </a:lnTo>
                  <a:lnTo>
                    <a:pt x="1509" y="1092"/>
                  </a:lnTo>
                  <a:lnTo>
                    <a:pt x="1506" y="1087"/>
                  </a:lnTo>
                  <a:lnTo>
                    <a:pt x="1506" y="1084"/>
                  </a:lnTo>
                  <a:lnTo>
                    <a:pt x="1506" y="1079"/>
                  </a:lnTo>
                  <a:lnTo>
                    <a:pt x="1504" y="1075"/>
                  </a:lnTo>
                  <a:lnTo>
                    <a:pt x="1503" y="1072"/>
                  </a:lnTo>
                  <a:lnTo>
                    <a:pt x="1501" y="1072"/>
                  </a:lnTo>
                  <a:lnTo>
                    <a:pt x="1500" y="1072"/>
                  </a:lnTo>
                  <a:lnTo>
                    <a:pt x="1500" y="1072"/>
                  </a:lnTo>
                  <a:lnTo>
                    <a:pt x="1498" y="1075"/>
                  </a:lnTo>
                  <a:lnTo>
                    <a:pt x="1498" y="1073"/>
                  </a:lnTo>
                  <a:lnTo>
                    <a:pt x="1498" y="1073"/>
                  </a:lnTo>
                  <a:lnTo>
                    <a:pt x="1498" y="1072"/>
                  </a:lnTo>
                  <a:lnTo>
                    <a:pt x="1498" y="1072"/>
                  </a:lnTo>
                  <a:lnTo>
                    <a:pt x="1496" y="1068"/>
                  </a:lnTo>
                  <a:lnTo>
                    <a:pt x="1496" y="1067"/>
                  </a:lnTo>
                  <a:lnTo>
                    <a:pt x="1495" y="1067"/>
                  </a:lnTo>
                  <a:lnTo>
                    <a:pt x="1495" y="1068"/>
                  </a:lnTo>
                  <a:lnTo>
                    <a:pt x="1495" y="1070"/>
                  </a:lnTo>
                  <a:lnTo>
                    <a:pt x="1495" y="1070"/>
                  </a:lnTo>
                  <a:lnTo>
                    <a:pt x="1493" y="1070"/>
                  </a:lnTo>
                  <a:lnTo>
                    <a:pt x="1493" y="1070"/>
                  </a:lnTo>
                  <a:lnTo>
                    <a:pt x="1495" y="1070"/>
                  </a:lnTo>
                  <a:lnTo>
                    <a:pt x="1495" y="1068"/>
                  </a:lnTo>
                  <a:lnTo>
                    <a:pt x="1493" y="1067"/>
                  </a:lnTo>
                  <a:lnTo>
                    <a:pt x="1493" y="1067"/>
                  </a:lnTo>
                  <a:lnTo>
                    <a:pt x="1492" y="1064"/>
                  </a:lnTo>
                  <a:lnTo>
                    <a:pt x="1490" y="1065"/>
                  </a:lnTo>
                  <a:lnTo>
                    <a:pt x="1490" y="1064"/>
                  </a:lnTo>
                  <a:lnTo>
                    <a:pt x="1490" y="1064"/>
                  </a:lnTo>
                  <a:lnTo>
                    <a:pt x="1488" y="1062"/>
                  </a:lnTo>
                  <a:lnTo>
                    <a:pt x="1484" y="1059"/>
                  </a:lnTo>
                  <a:lnTo>
                    <a:pt x="1482" y="1057"/>
                  </a:lnTo>
                  <a:lnTo>
                    <a:pt x="1477" y="1056"/>
                  </a:lnTo>
                  <a:lnTo>
                    <a:pt x="1476" y="1056"/>
                  </a:lnTo>
                  <a:lnTo>
                    <a:pt x="1469" y="1052"/>
                  </a:lnTo>
                  <a:lnTo>
                    <a:pt x="1469" y="1052"/>
                  </a:lnTo>
                  <a:lnTo>
                    <a:pt x="1468" y="1054"/>
                  </a:lnTo>
                  <a:lnTo>
                    <a:pt x="1468" y="1057"/>
                  </a:lnTo>
                  <a:lnTo>
                    <a:pt x="1466" y="1057"/>
                  </a:lnTo>
                  <a:lnTo>
                    <a:pt x="1468" y="1056"/>
                  </a:lnTo>
                  <a:lnTo>
                    <a:pt x="1468" y="1054"/>
                  </a:lnTo>
                  <a:lnTo>
                    <a:pt x="1468" y="1052"/>
                  </a:lnTo>
                  <a:lnTo>
                    <a:pt x="1468" y="1052"/>
                  </a:lnTo>
                  <a:lnTo>
                    <a:pt x="1466" y="1051"/>
                  </a:lnTo>
                  <a:lnTo>
                    <a:pt x="1463" y="1051"/>
                  </a:lnTo>
                  <a:lnTo>
                    <a:pt x="1457" y="1049"/>
                  </a:lnTo>
                  <a:lnTo>
                    <a:pt x="1453" y="1049"/>
                  </a:lnTo>
                  <a:lnTo>
                    <a:pt x="1450" y="1051"/>
                  </a:lnTo>
                  <a:lnTo>
                    <a:pt x="1447" y="1049"/>
                  </a:lnTo>
                  <a:lnTo>
                    <a:pt x="1444" y="1051"/>
                  </a:lnTo>
                  <a:lnTo>
                    <a:pt x="1444" y="1051"/>
                  </a:lnTo>
                  <a:lnTo>
                    <a:pt x="1444" y="1052"/>
                  </a:lnTo>
                  <a:lnTo>
                    <a:pt x="1444" y="1054"/>
                  </a:lnTo>
                  <a:lnTo>
                    <a:pt x="1444" y="1052"/>
                  </a:lnTo>
                  <a:lnTo>
                    <a:pt x="1439" y="1051"/>
                  </a:lnTo>
                  <a:lnTo>
                    <a:pt x="1436" y="1051"/>
                  </a:lnTo>
                  <a:lnTo>
                    <a:pt x="1430" y="1049"/>
                  </a:lnTo>
                  <a:lnTo>
                    <a:pt x="1428" y="1051"/>
                  </a:lnTo>
                  <a:lnTo>
                    <a:pt x="1428" y="1052"/>
                  </a:lnTo>
                  <a:lnTo>
                    <a:pt x="1428" y="1052"/>
                  </a:lnTo>
                  <a:lnTo>
                    <a:pt x="1428" y="1054"/>
                  </a:lnTo>
                  <a:lnTo>
                    <a:pt x="1426" y="1056"/>
                  </a:lnTo>
                  <a:lnTo>
                    <a:pt x="1426" y="1056"/>
                  </a:lnTo>
                  <a:lnTo>
                    <a:pt x="1426" y="1056"/>
                  </a:lnTo>
                  <a:lnTo>
                    <a:pt x="1428" y="1051"/>
                  </a:lnTo>
                  <a:lnTo>
                    <a:pt x="1426" y="1048"/>
                  </a:lnTo>
                  <a:lnTo>
                    <a:pt x="1426" y="1048"/>
                  </a:lnTo>
                  <a:lnTo>
                    <a:pt x="1425" y="1046"/>
                  </a:lnTo>
                  <a:lnTo>
                    <a:pt x="1423" y="1046"/>
                  </a:lnTo>
                  <a:lnTo>
                    <a:pt x="1422" y="1045"/>
                  </a:lnTo>
                  <a:lnTo>
                    <a:pt x="1420" y="1041"/>
                  </a:lnTo>
                  <a:lnTo>
                    <a:pt x="1417" y="1040"/>
                  </a:lnTo>
                  <a:lnTo>
                    <a:pt x="1415" y="1040"/>
                  </a:lnTo>
                  <a:lnTo>
                    <a:pt x="1414" y="1040"/>
                  </a:lnTo>
                  <a:lnTo>
                    <a:pt x="1412" y="1038"/>
                  </a:lnTo>
                  <a:lnTo>
                    <a:pt x="1412" y="1038"/>
                  </a:lnTo>
                  <a:lnTo>
                    <a:pt x="1410" y="1040"/>
                  </a:lnTo>
                  <a:lnTo>
                    <a:pt x="1409" y="1041"/>
                  </a:lnTo>
                  <a:lnTo>
                    <a:pt x="1409" y="1045"/>
                  </a:lnTo>
                  <a:lnTo>
                    <a:pt x="1407" y="1045"/>
                  </a:lnTo>
                  <a:lnTo>
                    <a:pt x="1409" y="1043"/>
                  </a:lnTo>
                  <a:lnTo>
                    <a:pt x="1409" y="1041"/>
                  </a:lnTo>
                  <a:lnTo>
                    <a:pt x="1409" y="1038"/>
                  </a:lnTo>
                  <a:lnTo>
                    <a:pt x="1410" y="1037"/>
                  </a:lnTo>
                  <a:lnTo>
                    <a:pt x="1410" y="1033"/>
                  </a:lnTo>
                  <a:lnTo>
                    <a:pt x="1410" y="1032"/>
                  </a:lnTo>
                  <a:lnTo>
                    <a:pt x="1409" y="1030"/>
                  </a:lnTo>
                  <a:lnTo>
                    <a:pt x="1407" y="1029"/>
                  </a:lnTo>
                  <a:lnTo>
                    <a:pt x="1406" y="1027"/>
                  </a:lnTo>
                  <a:lnTo>
                    <a:pt x="1401" y="1024"/>
                  </a:lnTo>
                  <a:lnTo>
                    <a:pt x="1398" y="1021"/>
                  </a:lnTo>
                  <a:lnTo>
                    <a:pt x="1395" y="1019"/>
                  </a:lnTo>
                  <a:lnTo>
                    <a:pt x="1395" y="1019"/>
                  </a:lnTo>
                  <a:lnTo>
                    <a:pt x="1395" y="1019"/>
                  </a:lnTo>
                  <a:lnTo>
                    <a:pt x="1395" y="1019"/>
                  </a:lnTo>
                  <a:lnTo>
                    <a:pt x="1393" y="1019"/>
                  </a:lnTo>
                  <a:lnTo>
                    <a:pt x="1391" y="1017"/>
                  </a:lnTo>
                  <a:lnTo>
                    <a:pt x="1391" y="1017"/>
                  </a:lnTo>
                  <a:lnTo>
                    <a:pt x="1388" y="1016"/>
                  </a:lnTo>
                  <a:lnTo>
                    <a:pt x="1387" y="1016"/>
                  </a:lnTo>
                  <a:lnTo>
                    <a:pt x="1385" y="1016"/>
                  </a:lnTo>
                  <a:lnTo>
                    <a:pt x="1385" y="1017"/>
                  </a:lnTo>
                  <a:lnTo>
                    <a:pt x="1380" y="1016"/>
                  </a:lnTo>
                  <a:lnTo>
                    <a:pt x="1380" y="1016"/>
                  </a:lnTo>
                  <a:lnTo>
                    <a:pt x="1377" y="1017"/>
                  </a:lnTo>
                  <a:lnTo>
                    <a:pt x="1375" y="1017"/>
                  </a:lnTo>
                  <a:lnTo>
                    <a:pt x="1374" y="1019"/>
                  </a:lnTo>
                  <a:lnTo>
                    <a:pt x="1372" y="1017"/>
                  </a:lnTo>
                  <a:lnTo>
                    <a:pt x="1371" y="1017"/>
                  </a:lnTo>
                  <a:lnTo>
                    <a:pt x="1371" y="1016"/>
                  </a:lnTo>
                  <a:lnTo>
                    <a:pt x="1375" y="1016"/>
                  </a:lnTo>
                  <a:lnTo>
                    <a:pt x="1375" y="1014"/>
                  </a:lnTo>
                  <a:lnTo>
                    <a:pt x="1377" y="1013"/>
                  </a:lnTo>
                  <a:lnTo>
                    <a:pt x="1377" y="1013"/>
                  </a:lnTo>
                  <a:lnTo>
                    <a:pt x="1377" y="1011"/>
                  </a:lnTo>
                  <a:lnTo>
                    <a:pt x="1377" y="1011"/>
                  </a:lnTo>
                  <a:lnTo>
                    <a:pt x="1377" y="1010"/>
                  </a:lnTo>
                  <a:lnTo>
                    <a:pt x="1377" y="1010"/>
                  </a:lnTo>
                  <a:lnTo>
                    <a:pt x="1379" y="1008"/>
                  </a:lnTo>
                  <a:lnTo>
                    <a:pt x="1380" y="1008"/>
                  </a:lnTo>
                  <a:lnTo>
                    <a:pt x="1380" y="1006"/>
                  </a:lnTo>
                  <a:lnTo>
                    <a:pt x="1380" y="1005"/>
                  </a:lnTo>
                  <a:lnTo>
                    <a:pt x="1379" y="1005"/>
                  </a:lnTo>
                  <a:lnTo>
                    <a:pt x="1375" y="1003"/>
                  </a:lnTo>
                  <a:lnTo>
                    <a:pt x="1374" y="1003"/>
                  </a:lnTo>
                  <a:lnTo>
                    <a:pt x="1371" y="1000"/>
                  </a:lnTo>
                  <a:lnTo>
                    <a:pt x="1371" y="1000"/>
                  </a:lnTo>
                  <a:lnTo>
                    <a:pt x="1371" y="1000"/>
                  </a:lnTo>
                  <a:lnTo>
                    <a:pt x="1367" y="1002"/>
                  </a:lnTo>
                  <a:lnTo>
                    <a:pt x="1367" y="1002"/>
                  </a:lnTo>
                  <a:lnTo>
                    <a:pt x="1369" y="1002"/>
                  </a:lnTo>
                  <a:lnTo>
                    <a:pt x="1369" y="1003"/>
                  </a:lnTo>
                  <a:lnTo>
                    <a:pt x="1367" y="1003"/>
                  </a:lnTo>
                  <a:lnTo>
                    <a:pt x="1367" y="1002"/>
                  </a:lnTo>
                  <a:lnTo>
                    <a:pt x="1367" y="1002"/>
                  </a:lnTo>
                  <a:lnTo>
                    <a:pt x="1367" y="1002"/>
                  </a:lnTo>
                  <a:lnTo>
                    <a:pt x="1366" y="1000"/>
                  </a:lnTo>
                  <a:lnTo>
                    <a:pt x="1364" y="998"/>
                  </a:lnTo>
                  <a:lnTo>
                    <a:pt x="1364" y="998"/>
                  </a:lnTo>
                  <a:lnTo>
                    <a:pt x="1364" y="998"/>
                  </a:lnTo>
                  <a:lnTo>
                    <a:pt x="1363" y="998"/>
                  </a:lnTo>
                  <a:lnTo>
                    <a:pt x="1363" y="998"/>
                  </a:lnTo>
                  <a:lnTo>
                    <a:pt x="1363" y="1000"/>
                  </a:lnTo>
                  <a:lnTo>
                    <a:pt x="1363" y="1000"/>
                  </a:lnTo>
                  <a:lnTo>
                    <a:pt x="1363" y="1000"/>
                  </a:lnTo>
                  <a:lnTo>
                    <a:pt x="1363" y="1000"/>
                  </a:lnTo>
                  <a:lnTo>
                    <a:pt x="1363" y="1000"/>
                  </a:lnTo>
                  <a:lnTo>
                    <a:pt x="1361" y="1000"/>
                  </a:lnTo>
                  <a:lnTo>
                    <a:pt x="1361" y="1002"/>
                  </a:lnTo>
                  <a:lnTo>
                    <a:pt x="1361" y="1002"/>
                  </a:lnTo>
                  <a:lnTo>
                    <a:pt x="1361" y="1002"/>
                  </a:lnTo>
                  <a:lnTo>
                    <a:pt x="1360" y="1000"/>
                  </a:lnTo>
                  <a:lnTo>
                    <a:pt x="1358" y="997"/>
                  </a:lnTo>
                  <a:lnTo>
                    <a:pt x="1358" y="995"/>
                  </a:lnTo>
                  <a:lnTo>
                    <a:pt x="1358" y="995"/>
                  </a:lnTo>
                  <a:lnTo>
                    <a:pt x="1358" y="997"/>
                  </a:lnTo>
                  <a:lnTo>
                    <a:pt x="1358" y="997"/>
                  </a:lnTo>
                  <a:lnTo>
                    <a:pt x="1356" y="997"/>
                  </a:lnTo>
                  <a:lnTo>
                    <a:pt x="1356" y="998"/>
                  </a:lnTo>
                  <a:lnTo>
                    <a:pt x="1356" y="997"/>
                  </a:lnTo>
                  <a:lnTo>
                    <a:pt x="1356" y="995"/>
                  </a:lnTo>
                  <a:lnTo>
                    <a:pt x="1356" y="995"/>
                  </a:lnTo>
                  <a:lnTo>
                    <a:pt x="1356" y="994"/>
                  </a:lnTo>
                  <a:lnTo>
                    <a:pt x="1355" y="994"/>
                  </a:lnTo>
                  <a:lnTo>
                    <a:pt x="1355" y="994"/>
                  </a:lnTo>
                  <a:lnTo>
                    <a:pt x="1355" y="994"/>
                  </a:lnTo>
                  <a:lnTo>
                    <a:pt x="1355" y="992"/>
                  </a:lnTo>
                  <a:lnTo>
                    <a:pt x="1353" y="992"/>
                  </a:lnTo>
                  <a:lnTo>
                    <a:pt x="1356" y="990"/>
                  </a:lnTo>
                  <a:lnTo>
                    <a:pt x="1360" y="992"/>
                  </a:lnTo>
                  <a:lnTo>
                    <a:pt x="1363" y="990"/>
                  </a:lnTo>
                  <a:lnTo>
                    <a:pt x="1364" y="990"/>
                  </a:lnTo>
                  <a:lnTo>
                    <a:pt x="1366" y="990"/>
                  </a:lnTo>
                  <a:lnTo>
                    <a:pt x="1367" y="989"/>
                  </a:lnTo>
                  <a:lnTo>
                    <a:pt x="1363" y="989"/>
                  </a:lnTo>
                  <a:lnTo>
                    <a:pt x="1356" y="989"/>
                  </a:lnTo>
                  <a:lnTo>
                    <a:pt x="1353" y="989"/>
                  </a:lnTo>
                  <a:lnTo>
                    <a:pt x="1352" y="989"/>
                  </a:lnTo>
                  <a:lnTo>
                    <a:pt x="1350" y="989"/>
                  </a:lnTo>
                  <a:lnTo>
                    <a:pt x="1345" y="990"/>
                  </a:lnTo>
                  <a:lnTo>
                    <a:pt x="1340" y="990"/>
                  </a:lnTo>
                  <a:lnTo>
                    <a:pt x="1337" y="990"/>
                  </a:lnTo>
                  <a:lnTo>
                    <a:pt x="1336" y="990"/>
                  </a:lnTo>
                  <a:lnTo>
                    <a:pt x="1336" y="992"/>
                  </a:lnTo>
                  <a:lnTo>
                    <a:pt x="1337" y="990"/>
                  </a:lnTo>
                  <a:lnTo>
                    <a:pt x="1340" y="992"/>
                  </a:lnTo>
                  <a:lnTo>
                    <a:pt x="1344" y="992"/>
                  </a:lnTo>
                  <a:lnTo>
                    <a:pt x="1342" y="992"/>
                  </a:lnTo>
                  <a:lnTo>
                    <a:pt x="1342" y="992"/>
                  </a:lnTo>
                  <a:lnTo>
                    <a:pt x="1337" y="992"/>
                  </a:lnTo>
                  <a:lnTo>
                    <a:pt x="1329" y="997"/>
                  </a:lnTo>
                  <a:lnTo>
                    <a:pt x="1328" y="997"/>
                  </a:lnTo>
                  <a:lnTo>
                    <a:pt x="1326" y="997"/>
                  </a:lnTo>
                  <a:lnTo>
                    <a:pt x="1324" y="997"/>
                  </a:lnTo>
                  <a:lnTo>
                    <a:pt x="1323" y="997"/>
                  </a:lnTo>
                  <a:lnTo>
                    <a:pt x="1320" y="997"/>
                  </a:lnTo>
                  <a:lnTo>
                    <a:pt x="1318" y="995"/>
                  </a:lnTo>
                  <a:lnTo>
                    <a:pt x="1315" y="995"/>
                  </a:lnTo>
                  <a:lnTo>
                    <a:pt x="1312" y="992"/>
                  </a:lnTo>
                  <a:lnTo>
                    <a:pt x="1312" y="992"/>
                  </a:lnTo>
                  <a:lnTo>
                    <a:pt x="1312" y="990"/>
                  </a:lnTo>
                  <a:lnTo>
                    <a:pt x="1310" y="990"/>
                  </a:lnTo>
                  <a:lnTo>
                    <a:pt x="1301" y="990"/>
                  </a:lnTo>
                  <a:lnTo>
                    <a:pt x="1299" y="990"/>
                  </a:lnTo>
                  <a:lnTo>
                    <a:pt x="1293" y="992"/>
                  </a:lnTo>
                  <a:lnTo>
                    <a:pt x="1289" y="992"/>
                  </a:lnTo>
                  <a:lnTo>
                    <a:pt x="1286" y="992"/>
                  </a:lnTo>
                  <a:lnTo>
                    <a:pt x="1285" y="990"/>
                  </a:lnTo>
                  <a:lnTo>
                    <a:pt x="1285" y="989"/>
                  </a:lnTo>
                  <a:lnTo>
                    <a:pt x="1283" y="987"/>
                  </a:lnTo>
                  <a:lnTo>
                    <a:pt x="1285" y="987"/>
                  </a:lnTo>
                  <a:lnTo>
                    <a:pt x="1283" y="986"/>
                  </a:lnTo>
                  <a:lnTo>
                    <a:pt x="1283" y="984"/>
                  </a:lnTo>
                  <a:lnTo>
                    <a:pt x="1283" y="984"/>
                  </a:lnTo>
                  <a:lnTo>
                    <a:pt x="1280" y="981"/>
                  </a:lnTo>
                  <a:lnTo>
                    <a:pt x="1277" y="979"/>
                  </a:lnTo>
                  <a:lnTo>
                    <a:pt x="1275" y="979"/>
                  </a:lnTo>
                  <a:lnTo>
                    <a:pt x="1272" y="979"/>
                  </a:lnTo>
                  <a:lnTo>
                    <a:pt x="1269" y="979"/>
                  </a:lnTo>
                  <a:lnTo>
                    <a:pt x="1267" y="979"/>
                  </a:lnTo>
                  <a:lnTo>
                    <a:pt x="1267" y="979"/>
                  </a:lnTo>
                  <a:lnTo>
                    <a:pt x="1266" y="978"/>
                  </a:lnTo>
                  <a:lnTo>
                    <a:pt x="1266" y="976"/>
                  </a:lnTo>
                  <a:lnTo>
                    <a:pt x="1264" y="975"/>
                  </a:lnTo>
                  <a:lnTo>
                    <a:pt x="1264" y="973"/>
                  </a:lnTo>
                  <a:lnTo>
                    <a:pt x="1264" y="971"/>
                  </a:lnTo>
                  <a:lnTo>
                    <a:pt x="1264" y="971"/>
                  </a:lnTo>
                  <a:lnTo>
                    <a:pt x="1262" y="970"/>
                  </a:lnTo>
                  <a:lnTo>
                    <a:pt x="1261" y="971"/>
                  </a:lnTo>
                  <a:lnTo>
                    <a:pt x="1259" y="971"/>
                  </a:lnTo>
                  <a:lnTo>
                    <a:pt x="1259" y="973"/>
                  </a:lnTo>
                  <a:lnTo>
                    <a:pt x="1259" y="975"/>
                  </a:lnTo>
                  <a:lnTo>
                    <a:pt x="1259" y="976"/>
                  </a:lnTo>
                  <a:lnTo>
                    <a:pt x="1259" y="976"/>
                  </a:lnTo>
                  <a:lnTo>
                    <a:pt x="1259" y="978"/>
                  </a:lnTo>
                  <a:lnTo>
                    <a:pt x="1264" y="976"/>
                  </a:lnTo>
                  <a:lnTo>
                    <a:pt x="1264" y="976"/>
                  </a:lnTo>
                  <a:lnTo>
                    <a:pt x="1266" y="979"/>
                  </a:lnTo>
                  <a:lnTo>
                    <a:pt x="1264" y="979"/>
                  </a:lnTo>
                  <a:lnTo>
                    <a:pt x="1264" y="979"/>
                  </a:lnTo>
                  <a:lnTo>
                    <a:pt x="1262" y="979"/>
                  </a:lnTo>
                  <a:lnTo>
                    <a:pt x="1261" y="979"/>
                  </a:lnTo>
                  <a:lnTo>
                    <a:pt x="1261" y="979"/>
                  </a:lnTo>
                  <a:lnTo>
                    <a:pt x="1259" y="981"/>
                  </a:lnTo>
                  <a:lnTo>
                    <a:pt x="1254" y="983"/>
                  </a:lnTo>
                  <a:lnTo>
                    <a:pt x="1251" y="983"/>
                  </a:lnTo>
                  <a:lnTo>
                    <a:pt x="1246" y="986"/>
                  </a:lnTo>
                  <a:lnTo>
                    <a:pt x="1243" y="986"/>
                  </a:lnTo>
                  <a:lnTo>
                    <a:pt x="1243" y="987"/>
                  </a:lnTo>
                  <a:lnTo>
                    <a:pt x="1242" y="989"/>
                  </a:lnTo>
                  <a:lnTo>
                    <a:pt x="1243" y="990"/>
                  </a:lnTo>
                  <a:lnTo>
                    <a:pt x="1243" y="992"/>
                  </a:lnTo>
                  <a:lnTo>
                    <a:pt x="1243" y="992"/>
                  </a:lnTo>
                  <a:lnTo>
                    <a:pt x="1245" y="995"/>
                  </a:lnTo>
                  <a:lnTo>
                    <a:pt x="1246" y="997"/>
                  </a:lnTo>
                  <a:lnTo>
                    <a:pt x="1246" y="998"/>
                  </a:lnTo>
                  <a:lnTo>
                    <a:pt x="1248" y="1000"/>
                  </a:lnTo>
                  <a:lnTo>
                    <a:pt x="1248" y="1002"/>
                  </a:lnTo>
                  <a:lnTo>
                    <a:pt x="1248" y="1005"/>
                  </a:lnTo>
                  <a:lnTo>
                    <a:pt x="1248" y="1006"/>
                  </a:lnTo>
                  <a:lnTo>
                    <a:pt x="1246" y="1008"/>
                  </a:lnTo>
                  <a:lnTo>
                    <a:pt x="1246" y="1010"/>
                  </a:lnTo>
                  <a:lnTo>
                    <a:pt x="1245" y="1010"/>
                  </a:lnTo>
                  <a:lnTo>
                    <a:pt x="1242" y="1011"/>
                  </a:lnTo>
                  <a:lnTo>
                    <a:pt x="1242" y="1011"/>
                  </a:lnTo>
                  <a:lnTo>
                    <a:pt x="1240" y="1011"/>
                  </a:lnTo>
                  <a:lnTo>
                    <a:pt x="1240" y="1010"/>
                  </a:lnTo>
                  <a:lnTo>
                    <a:pt x="1240" y="1008"/>
                  </a:lnTo>
                  <a:lnTo>
                    <a:pt x="1240" y="1006"/>
                  </a:lnTo>
                  <a:lnTo>
                    <a:pt x="1239" y="1006"/>
                  </a:lnTo>
                  <a:lnTo>
                    <a:pt x="1239" y="1006"/>
                  </a:lnTo>
                  <a:lnTo>
                    <a:pt x="1237" y="1005"/>
                  </a:lnTo>
                  <a:lnTo>
                    <a:pt x="1237" y="1003"/>
                  </a:lnTo>
                  <a:lnTo>
                    <a:pt x="1235" y="1002"/>
                  </a:lnTo>
                  <a:lnTo>
                    <a:pt x="1237" y="997"/>
                  </a:lnTo>
                  <a:lnTo>
                    <a:pt x="1239" y="997"/>
                  </a:lnTo>
                  <a:lnTo>
                    <a:pt x="1239" y="994"/>
                  </a:lnTo>
                  <a:lnTo>
                    <a:pt x="1240" y="992"/>
                  </a:lnTo>
                  <a:lnTo>
                    <a:pt x="1242" y="990"/>
                  </a:lnTo>
                  <a:lnTo>
                    <a:pt x="1242" y="989"/>
                  </a:lnTo>
                  <a:lnTo>
                    <a:pt x="1240" y="987"/>
                  </a:lnTo>
                  <a:lnTo>
                    <a:pt x="1240" y="986"/>
                  </a:lnTo>
                  <a:lnTo>
                    <a:pt x="1240" y="986"/>
                  </a:lnTo>
                  <a:lnTo>
                    <a:pt x="1242" y="986"/>
                  </a:lnTo>
                  <a:lnTo>
                    <a:pt x="1239" y="984"/>
                  </a:lnTo>
                  <a:lnTo>
                    <a:pt x="1239" y="983"/>
                  </a:lnTo>
                  <a:lnTo>
                    <a:pt x="1237" y="981"/>
                  </a:lnTo>
                  <a:lnTo>
                    <a:pt x="1237" y="979"/>
                  </a:lnTo>
                  <a:lnTo>
                    <a:pt x="1237" y="978"/>
                  </a:lnTo>
                  <a:lnTo>
                    <a:pt x="1237" y="978"/>
                  </a:lnTo>
                  <a:lnTo>
                    <a:pt x="1239" y="978"/>
                  </a:lnTo>
                  <a:lnTo>
                    <a:pt x="1243" y="976"/>
                  </a:lnTo>
                  <a:lnTo>
                    <a:pt x="1243" y="976"/>
                  </a:lnTo>
                  <a:lnTo>
                    <a:pt x="1245" y="975"/>
                  </a:lnTo>
                  <a:lnTo>
                    <a:pt x="1245" y="975"/>
                  </a:lnTo>
                  <a:lnTo>
                    <a:pt x="1246" y="973"/>
                  </a:lnTo>
                  <a:lnTo>
                    <a:pt x="1248" y="971"/>
                  </a:lnTo>
                  <a:lnTo>
                    <a:pt x="1248" y="970"/>
                  </a:lnTo>
                  <a:lnTo>
                    <a:pt x="1246" y="968"/>
                  </a:lnTo>
                  <a:lnTo>
                    <a:pt x="1243" y="967"/>
                  </a:lnTo>
                  <a:lnTo>
                    <a:pt x="1242" y="967"/>
                  </a:lnTo>
                  <a:lnTo>
                    <a:pt x="1240" y="967"/>
                  </a:lnTo>
                  <a:lnTo>
                    <a:pt x="1237" y="968"/>
                  </a:lnTo>
                  <a:lnTo>
                    <a:pt x="1237" y="970"/>
                  </a:lnTo>
                  <a:lnTo>
                    <a:pt x="1237" y="970"/>
                  </a:lnTo>
                  <a:lnTo>
                    <a:pt x="1235" y="970"/>
                  </a:lnTo>
                  <a:lnTo>
                    <a:pt x="1235" y="970"/>
                  </a:lnTo>
                  <a:lnTo>
                    <a:pt x="1234" y="971"/>
                  </a:lnTo>
                  <a:lnTo>
                    <a:pt x="1234" y="975"/>
                  </a:lnTo>
                  <a:lnTo>
                    <a:pt x="1231" y="975"/>
                  </a:lnTo>
                  <a:lnTo>
                    <a:pt x="1227" y="976"/>
                  </a:lnTo>
                  <a:lnTo>
                    <a:pt x="1219" y="983"/>
                  </a:lnTo>
                  <a:lnTo>
                    <a:pt x="1215" y="983"/>
                  </a:lnTo>
                  <a:lnTo>
                    <a:pt x="1213" y="983"/>
                  </a:lnTo>
                  <a:lnTo>
                    <a:pt x="1211" y="981"/>
                  </a:lnTo>
                  <a:lnTo>
                    <a:pt x="1210" y="981"/>
                  </a:lnTo>
                  <a:lnTo>
                    <a:pt x="1208" y="981"/>
                  </a:lnTo>
                  <a:lnTo>
                    <a:pt x="1208" y="983"/>
                  </a:lnTo>
                  <a:lnTo>
                    <a:pt x="1208" y="984"/>
                  </a:lnTo>
                  <a:lnTo>
                    <a:pt x="1207" y="986"/>
                  </a:lnTo>
                  <a:lnTo>
                    <a:pt x="1207" y="987"/>
                  </a:lnTo>
                  <a:lnTo>
                    <a:pt x="1205" y="989"/>
                  </a:lnTo>
                  <a:lnTo>
                    <a:pt x="1205" y="989"/>
                  </a:lnTo>
                  <a:lnTo>
                    <a:pt x="1203" y="987"/>
                  </a:lnTo>
                  <a:lnTo>
                    <a:pt x="1205" y="986"/>
                  </a:lnTo>
                  <a:lnTo>
                    <a:pt x="1205" y="986"/>
                  </a:lnTo>
                  <a:lnTo>
                    <a:pt x="1207" y="986"/>
                  </a:lnTo>
                  <a:lnTo>
                    <a:pt x="1207" y="986"/>
                  </a:lnTo>
                  <a:lnTo>
                    <a:pt x="1205" y="986"/>
                  </a:lnTo>
                  <a:lnTo>
                    <a:pt x="1200" y="984"/>
                  </a:lnTo>
                  <a:lnTo>
                    <a:pt x="1199" y="984"/>
                  </a:lnTo>
                  <a:lnTo>
                    <a:pt x="1197" y="987"/>
                  </a:lnTo>
                  <a:lnTo>
                    <a:pt x="1194" y="989"/>
                  </a:lnTo>
                  <a:lnTo>
                    <a:pt x="1194" y="989"/>
                  </a:lnTo>
                  <a:lnTo>
                    <a:pt x="1192" y="990"/>
                  </a:lnTo>
                  <a:lnTo>
                    <a:pt x="1192" y="992"/>
                  </a:lnTo>
                  <a:lnTo>
                    <a:pt x="1191" y="994"/>
                  </a:lnTo>
                  <a:lnTo>
                    <a:pt x="1189" y="995"/>
                  </a:lnTo>
                  <a:lnTo>
                    <a:pt x="1189" y="997"/>
                  </a:lnTo>
                  <a:lnTo>
                    <a:pt x="1189" y="997"/>
                  </a:lnTo>
                  <a:lnTo>
                    <a:pt x="1191" y="995"/>
                  </a:lnTo>
                  <a:lnTo>
                    <a:pt x="1191" y="995"/>
                  </a:lnTo>
                  <a:lnTo>
                    <a:pt x="1191" y="997"/>
                  </a:lnTo>
                  <a:lnTo>
                    <a:pt x="1191" y="998"/>
                  </a:lnTo>
                  <a:lnTo>
                    <a:pt x="1189" y="1000"/>
                  </a:lnTo>
                  <a:lnTo>
                    <a:pt x="1189" y="1002"/>
                  </a:lnTo>
                  <a:lnTo>
                    <a:pt x="1189" y="1003"/>
                  </a:lnTo>
                  <a:lnTo>
                    <a:pt x="1191" y="1005"/>
                  </a:lnTo>
                  <a:lnTo>
                    <a:pt x="1189" y="1005"/>
                  </a:lnTo>
                  <a:lnTo>
                    <a:pt x="1188" y="1006"/>
                  </a:lnTo>
                  <a:lnTo>
                    <a:pt x="1186" y="1006"/>
                  </a:lnTo>
                  <a:lnTo>
                    <a:pt x="1184" y="1006"/>
                  </a:lnTo>
                  <a:lnTo>
                    <a:pt x="1183" y="1008"/>
                  </a:lnTo>
                  <a:lnTo>
                    <a:pt x="1181" y="1011"/>
                  </a:lnTo>
                  <a:lnTo>
                    <a:pt x="1176" y="1016"/>
                  </a:lnTo>
                  <a:lnTo>
                    <a:pt x="1175" y="1016"/>
                  </a:lnTo>
                  <a:lnTo>
                    <a:pt x="1173" y="1016"/>
                  </a:lnTo>
                  <a:lnTo>
                    <a:pt x="1173" y="1017"/>
                  </a:lnTo>
                  <a:lnTo>
                    <a:pt x="1173" y="1017"/>
                  </a:lnTo>
                  <a:lnTo>
                    <a:pt x="1175" y="1017"/>
                  </a:lnTo>
                  <a:lnTo>
                    <a:pt x="1175" y="1021"/>
                  </a:lnTo>
                  <a:lnTo>
                    <a:pt x="1175" y="1024"/>
                  </a:lnTo>
                  <a:lnTo>
                    <a:pt x="1175" y="1025"/>
                  </a:lnTo>
                  <a:lnTo>
                    <a:pt x="1173" y="1025"/>
                  </a:lnTo>
                  <a:lnTo>
                    <a:pt x="1173" y="1025"/>
                  </a:lnTo>
                  <a:lnTo>
                    <a:pt x="1173" y="1024"/>
                  </a:lnTo>
                  <a:lnTo>
                    <a:pt x="1173" y="1024"/>
                  </a:lnTo>
                  <a:lnTo>
                    <a:pt x="1173" y="1024"/>
                  </a:lnTo>
                  <a:lnTo>
                    <a:pt x="1175" y="1022"/>
                  </a:lnTo>
                  <a:lnTo>
                    <a:pt x="1173" y="1022"/>
                  </a:lnTo>
                  <a:lnTo>
                    <a:pt x="1173" y="1022"/>
                  </a:lnTo>
                  <a:lnTo>
                    <a:pt x="1172" y="1021"/>
                  </a:lnTo>
                  <a:lnTo>
                    <a:pt x="1170" y="1019"/>
                  </a:lnTo>
                  <a:lnTo>
                    <a:pt x="1168" y="1017"/>
                  </a:lnTo>
                  <a:lnTo>
                    <a:pt x="1168" y="1016"/>
                  </a:lnTo>
                  <a:lnTo>
                    <a:pt x="1167" y="1016"/>
                  </a:lnTo>
                  <a:lnTo>
                    <a:pt x="1164" y="1013"/>
                  </a:lnTo>
                  <a:lnTo>
                    <a:pt x="1162" y="1011"/>
                  </a:lnTo>
                  <a:lnTo>
                    <a:pt x="1159" y="1008"/>
                  </a:lnTo>
                  <a:lnTo>
                    <a:pt x="1153" y="1006"/>
                  </a:lnTo>
                  <a:lnTo>
                    <a:pt x="1151" y="1006"/>
                  </a:lnTo>
                  <a:lnTo>
                    <a:pt x="1148" y="1006"/>
                  </a:lnTo>
                  <a:lnTo>
                    <a:pt x="1146" y="1005"/>
                  </a:lnTo>
                  <a:lnTo>
                    <a:pt x="1146" y="1005"/>
                  </a:lnTo>
                  <a:lnTo>
                    <a:pt x="1145" y="1005"/>
                  </a:lnTo>
                  <a:lnTo>
                    <a:pt x="1143" y="1005"/>
                  </a:lnTo>
                  <a:lnTo>
                    <a:pt x="1141" y="1003"/>
                  </a:lnTo>
                  <a:lnTo>
                    <a:pt x="1140" y="1003"/>
                  </a:lnTo>
                  <a:lnTo>
                    <a:pt x="1138" y="1005"/>
                  </a:lnTo>
                  <a:lnTo>
                    <a:pt x="1137" y="1005"/>
                  </a:lnTo>
                  <a:lnTo>
                    <a:pt x="1135" y="1006"/>
                  </a:lnTo>
                  <a:lnTo>
                    <a:pt x="1135" y="1006"/>
                  </a:lnTo>
                  <a:lnTo>
                    <a:pt x="1133" y="1006"/>
                  </a:lnTo>
                  <a:lnTo>
                    <a:pt x="1132" y="1008"/>
                  </a:lnTo>
                  <a:lnTo>
                    <a:pt x="1127" y="1010"/>
                  </a:lnTo>
                  <a:lnTo>
                    <a:pt x="1125" y="1011"/>
                  </a:lnTo>
                  <a:lnTo>
                    <a:pt x="1122" y="1013"/>
                  </a:lnTo>
                  <a:lnTo>
                    <a:pt x="1119" y="1014"/>
                  </a:lnTo>
                  <a:lnTo>
                    <a:pt x="1118" y="1014"/>
                  </a:lnTo>
                  <a:lnTo>
                    <a:pt x="1116" y="1014"/>
                  </a:lnTo>
                  <a:lnTo>
                    <a:pt x="1114" y="1013"/>
                  </a:lnTo>
                  <a:lnTo>
                    <a:pt x="1111" y="1011"/>
                  </a:lnTo>
                  <a:lnTo>
                    <a:pt x="1111" y="1010"/>
                  </a:lnTo>
                  <a:lnTo>
                    <a:pt x="1110" y="1010"/>
                  </a:lnTo>
                  <a:lnTo>
                    <a:pt x="1110" y="1010"/>
                  </a:lnTo>
                  <a:lnTo>
                    <a:pt x="1110" y="1010"/>
                  </a:lnTo>
                  <a:lnTo>
                    <a:pt x="1110" y="1011"/>
                  </a:lnTo>
                  <a:lnTo>
                    <a:pt x="1111" y="1011"/>
                  </a:lnTo>
                  <a:lnTo>
                    <a:pt x="1110" y="1013"/>
                  </a:lnTo>
                  <a:lnTo>
                    <a:pt x="1110" y="1011"/>
                  </a:lnTo>
                  <a:lnTo>
                    <a:pt x="1106" y="1013"/>
                  </a:lnTo>
                  <a:lnTo>
                    <a:pt x="1106" y="1011"/>
                  </a:lnTo>
                  <a:lnTo>
                    <a:pt x="1105" y="1011"/>
                  </a:lnTo>
                  <a:lnTo>
                    <a:pt x="1105" y="1010"/>
                  </a:lnTo>
                  <a:lnTo>
                    <a:pt x="1105" y="1010"/>
                  </a:lnTo>
                  <a:lnTo>
                    <a:pt x="1105" y="1010"/>
                  </a:lnTo>
                  <a:lnTo>
                    <a:pt x="1105" y="1008"/>
                  </a:lnTo>
                  <a:lnTo>
                    <a:pt x="1105" y="1010"/>
                  </a:lnTo>
                  <a:lnTo>
                    <a:pt x="1103" y="1008"/>
                  </a:lnTo>
                  <a:lnTo>
                    <a:pt x="1103" y="1006"/>
                  </a:lnTo>
                  <a:lnTo>
                    <a:pt x="1103" y="1006"/>
                  </a:lnTo>
                  <a:lnTo>
                    <a:pt x="1103" y="1006"/>
                  </a:lnTo>
                  <a:lnTo>
                    <a:pt x="1102" y="1005"/>
                  </a:lnTo>
                  <a:lnTo>
                    <a:pt x="1100" y="1003"/>
                  </a:lnTo>
                  <a:lnTo>
                    <a:pt x="1100" y="1003"/>
                  </a:lnTo>
                  <a:lnTo>
                    <a:pt x="1098" y="1003"/>
                  </a:lnTo>
                  <a:lnTo>
                    <a:pt x="1097" y="1002"/>
                  </a:lnTo>
                  <a:lnTo>
                    <a:pt x="1097" y="1002"/>
                  </a:lnTo>
                  <a:lnTo>
                    <a:pt x="1095" y="998"/>
                  </a:lnTo>
                  <a:lnTo>
                    <a:pt x="1094" y="998"/>
                  </a:lnTo>
                  <a:lnTo>
                    <a:pt x="1090" y="994"/>
                  </a:lnTo>
                  <a:lnTo>
                    <a:pt x="1089" y="992"/>
                  </a:lnTo>
                  <a:lnTo>
                    <a:pt x="1087" y="989"/>
                  </a:lnTo>
                  <a:lnTo>
                    <a:pt x="1087" y="987"/>
                  </a:lnTo>
                  <a:lnTo>
                    <a:pt x="1087" y="987"/>
                  </a:lnTo>
                  <a:lnTo>
                    <a:pt x="1087" y="987"/>
                  </a:lnTo>
                  <a:lnTo>
                    <a:pt x="1086" y="986"/>
                  </a:lnTo>
                  <a:lnTo>
                    <a:pt x="1086" y="986"/>
                  </a:lnTo>
                  <a:lnTo>
                    <a:pt x="1084" y="984"/>
                  </a:lnTo>
                  <a:lnTo>
                    <a:pt x="1084" y="981"/>
                  </a:lnTo>
                  <a:lnTo>
                    <a:pt x="1084" y="981"/>
                  </a:lnTo>
                  <a:lnTo>
                    <a:pt x="1084" y="979"/>
                  </a:lnTo>
                  <a:lnTo>
                    <a:pt x="1086" y="979"/>
                  </a:lnTo>
                  <a:lnTo>
                    <a:pt x="1086" y="978"/>
                  </a:lnTo>
                  <a:lnTo>
                    <a:pt x="1087" y="978"/>
                  </a:lnTo>
                  <a:lnTo>
                    <a:pt x="1086" y="976"/>
                  </a:lnTo>
                  <a:lnTo>
                    <a:pt x="1086" y="975"/>
                  </a:lnTo>
                  <a:lnTo>
                    <a:pt x="1086" y="975"/>
                  </a:lnTo>
                  <a:lnTo>
                    <a:pt x="1084" y="975"/>
                  </a:lnTo>
                  <a:lnTo>
                    <a:pt x="1084" y="975"/>
                  </a:lnTo>
                  <a:lnTo>
                    <a:pt x="1084" y="975"/>
                  </a:lnTo>
                  <a:lnTo>
                    <a:pt x="1086" y="973"/>
                  </a:lnTo>
                  <a:lnTo>
                    <a:pt x="1086" y="973"/>
                  </a:lnTo>
                  <a:lnTo>
                    <a:pt x="1086" y="971"/>
                  </a:lnTo>
                  <a:lnTo>
                    <a:pt x="1086" y="971"/>
                  </a:lnTo>
                  <a:lnTo>
                    <a:pt x="1086" y="973"/>
                  </a:lnTo>
                  <a:lnTo>
                    <a:pt x="1086" y="973"/>
                  </a:lnTo>
                  <a:lnTo>
                    <a:pt x="1086" y="970"/>
                  </a:lnTo>
                  <a:lnTo>
                    <a:pt x="1087" y="968"/>
                  </a:lnTo>
                  <a:lnTo>
                    <a:pt x="1086" y="968"/>
                  </a:lnTo>
                  <a:lnTo>
                    <a:pt x="1086" y="968"/>
                  </a:lnTo>
                  <a:lnTo>
                    <a:pt x="1086" y="967"/>
                  </a:lnTo>
                  <a:lnTo>
                    <a:pt x="1086" y="965"/>
                  </a:lnTo>
                  <a:lnTo>
                    <a:pt x="1086" y="965"/>
                  </a:lnTo>
                  <a:lnTo>
                    <a:pt x="1087" y="965"/>
                  </a:lnTo>
                  <a:lnTo>
                    <a:pt x="1087" y="963"/>
                  </a:lnTo>
                  <a:lnTo>
                    <a:pt x="1087" y="963"/>
                  </a:lnTo>
                  <a:lnTo>
                    <a:pt x="1087" y="965"/>
                  </a:lnTo>
                  <a:lnTo>
                    <a:pt x="1087" y="967"/>
                  </a:lnTo>
                  <a:lnTo>
                    <a:pt x="1087" y="967"/>
                  </a:lnTo>
                  <a:lnTo>
                    <a:pt x="1087" y="968"/>
                  </a:lnTo>
                  <a:lnTo>
                    <a:pt x="1087" y="968"/>
                  </a:lnTo>
                  <a:lnTo>
                    <a:pt x="1089" y="967"/>
                  </a:lnTo>
                  <a:lnTo>
                    <a:pt x="1089" y="967"/>
                  </a:lnTo>
                  <a:lnTo>
                    <a:pt x="1087" y="965"/>
                  </a:lnTo>
                  <a:lnTo>
                    <a:pt x="1089" y="960"/>
                  </a:lnTo>
                  <a:lnTo>
                    <a:pt x="1087" y="955"/>
                  </a:lnTo>
                  <a:lnTo>
                    <a:pt x="1089" y="951"/>
                  </a:lnTo>
                  <a:lnTo>
                    <a:pt x="1090" y="948"/>
                  </a:lnTo>
                  <a:lnTo>
                    <a:pt x="1090" y="946"/>
                  </a:lnTo>
                  <a:lnTo>
                    <a:pt x="1092" y="944"/>
                  </a:lnTo>
                  <a:lnTo>
                    <a:pt x="1092" y="943"/>
                  </a:lnTo>
                  <a:lnTo>
                    <a:pt x="1092" y="943"/>
                  </a:lnTo>
                  <a:lnTo>
                    <a:pt x="1090" y="936"/>
                  </a:lnTo>
                  <a:lnTo>
                    <a:pt x="1090" y="936"/>
                  </a:lnTo>
                  <a:lnTo>
                    <a:pt x="1090" y="936"/>
                  </a:lnTo>
                  <a:lnTo>
                    <a:pt x="1090" y="936"/>
                  </a:lnTo>
                  <a:lnTo>
                    <a:pt x="1090" y="935"/>
                  </a:lnTo>
                  <a:lnTo>
                    <a:pt x="1090" y="935"/>
                  </a:lnTo>
                  <a:lnTo>
                    <a:pt x="1090" y="935"/>
                  </a:lnTo>
                  <a:lnTo>
                    <a:pt x="1090" y="936"/>
                  </a:lnTo>
                  <a:lnTo>
                    <a:pt x="1092" y="936"/>
                  </a:lnTo>
                  <a:lnTo>
                    <a:pt x="1092" y="935"/>
                  </a:lnTo>
                  <a:lnTo>
                    <a:pt x="1092" y="935"/>
                  </a:lnTo>
                  <a:lnTo>
                    <a:pt x="1094" y="933"/>
                  </a:lnTo>
                  <a:lnTo>
                    <a:pt x="1092" y="933"/>
                  </a:lnTo>
                  <a:lnTo>
                    <a:pt x="1092" y="933"/>
                  </a:lnTo>
                  <a:lnTo>
                    <a:pt x="1090" y="930"/>
                  </a:lnTo>
                  <a:lnTo>
                    <a:pt x="1087" y="928"/>
                  </a:lnTo>
                  <a:lnTo>
                    <a:pt x="1086" y="928"/>
                  </a:lnTo>
                  <a:lnTo>
                    <a:pt x="1087" y="930"/>
                  </a:lnTo>
                  <a:lnTo>
                    <a:pt x="1089" y="932"/>
                  </a:lnTo>
                  <a:lnTo>
                    <a:pt x="1089" y="932"/>
                  </a:lnTo>
                  <a:lnTo>
                    <a:pt x="1087" y="930"/>
                  </a:lnTo>
                  <a:lnTo>
                    <a:pt x="1086" y="930"/>
                  </a:lnTo>
                  <a:lnTo>
                    <a:pt x="1086" y="932"/>
                  </a:lnTo>
                  <a:lnTo>
                    <a:pt x="1086" y="932"/>
                  </a:lnTo>
                  <a:lnTo>
                    <a:pt x="1084" y="930"/>
                  </a:lnTo>
                  <a:lnTo>
                    <a:pt x="1084" y="928"/>
                  </a:lnTo>
                  <a:lnTo>
                    <a:pt x="1082" y="928"/>
                  </a:lnTo>
                  <a:lnTo>
                    <a:pt x="1082" y="928"/>
                  </a:lnTo>
                  <a:lnTo>
                    <a:pt x="1081" y="928"/>
                  </a:lnTo>
                  <a:lnTo>
                    <a:pt x="1081" y="928"/>
                  </a:lnTo>
                  <a:lnTo>
                    <a:pt x="1081" y="928"/>
                  </a:lnTo>
                  <a:lnTo>
                    <a:pt x="1081" y="927"/>
                  </a:lnTo>
                  <a:lnTo>
                    <a:pt x="1081" y="927"/>
                  </a:lnTo>
                  <a:lnTo>
                    <a:pt x="1082" y="927"/>
                  </a:lnTo>
                  <a:lnTo>
                    <a:pt x="1086" y="928"/>
                  </a:lnTo>
                  <a:lnTo>
                    <a:pt x="1086" y="928"/>
                  </a:lnTo>
                  <a:lnTo>
                    <a:pt x="1079" y="924"/>
                  </a:lnTo>
                  <a:lnTo>
                    <a:pt x="1076" y="922"/>
                  </a:lnTo>
                  <a:lnTo>
                    <a:pt x="1076" y="922"/>
                  </a:lnTo>
                  <a:lnTo>
                    <a:pt x="1076" y="924"/>
                  </a:lnTo>
                  <a:lnTo>
                    <a:pt x="1076" y="924"/>
                  </a:lnTo>
                  <a:lnTo>
                    <a:pt x="1076" y="924"/>
                  </a:lnTo>
                  <a:lnTo>
                    <a:pt x="1075" y="924"/>
                  </a:lnTo>
                  <a:lnTo>
                    <a:pt x="1075" y="922"/>
                  </a:lnTo>
                  <a:lnTo>
                    <a:pt x="1070" y="921"/>
                  </a:lnTo>
                  <a:lnTo>
                    <a:pt x="1068" y="921"/>
                  </a:lnTo>
                  <a:lnTo>
                    <a:pt x="1067" y="922"/>
                  </a:lnTo>
                  <a:lnTo>
                    <a:pt x="1063" y="922"/>
                  </a:lnTo>
                  <a:lnTo>
                    <a:pt x="1059" y="921"/>
                  </a:lnTo>
                  <a:lnTo>
                    <a:pt x="1057" y="921"/>
                  </a:lnTo>
                  <a:lnTo>
                    <a:pt x="1057" y="921"/>
                  </a:lnTo>
                  <a:lnTo>
                    <a:pt x="1057" y="922"/>
                  </a:lnTo>
                  <a:lnTo>
                    <a:pt x="1055" y="922"/>
                  </a:lnTo>
                  <a:lnTo>
                    <a:pt x="1054" y="922"/>
                  </a:lnTo>
                  <a:lnTo>
                    <a:pt x="1052" y="924"/>
                  </a:lnTo>
                  <a:lnTo>
                    <a:pt x="1051" y="924"/>
                  </a:lnTo>
                  <a:lnTo>
                    <a:pt x="1046" y="924"/>
                  </a:lnTo>
                  <a:lnTo>
                    <a:pt x="1044" y="924"/>
                  </a:lnTo>
                  <a:lnTo>
                    <a:pt x="1040" y="924"/>
                  </a:lnTo>
                  <a:lnTo>
                    <a:pt x="1038" y="924"/>
                  </a:lnTo>
                  <a:lnTo>
                    <a:pt x="1038" y="924"/>
                  </a:lnTo>
                  <a:lnTo>
                    <a:pt x="1036" y="924"/>
                  </a:lnTo>
                  <a:lnTo>
                    <a:pt x="1036" y="922"/>
                  </a:lnTo>
                  <a:lnTo>
                    <a:pt x="1035" y="922"/>
                  </a:lnTo>
                  <a:lnTo>
                    <a:pt x="1032" y="922"/>
                  </a:lnTo>
                  <a:lnTo>
                    <a:pt x="1032" y="922"/>
                  </a:lnTo>
                  <a:lnTo>
                    <a:pt x="1030" y="924"/>
                  </a:lnTo>
                  <a:lnTo>
                    <a:pt x="1030" y="924"/>
                  </a:lnTo>
                  <a:lnTo>
                    <a:pt x="1028" y="925"/>
                  </a:lnTo>
                  <a:lnTo>
                    <a:pt x="1028" y="924"/>
                  </a:lnTo>
                  <a:lnTo>
                    <a:pt x="1024" y="922"/>
                  </a:lnTo>
                  <a:lnTo>
                    <a:pt x="1024" y="922"/>
                  </a:lnTo>
                  <a:lnTo>
                    <a:pt x="1024" y="922"/>
                  </a:lnTo>
                  <a:lnTo>
                    <a:pt x="1024" y="922"/>
                  </a:lnTo>
                  <a:lnTo>
                    <a:pt x="1024" y="924"/>
                  </a:lnTo>
                  <a:lnTo>
                    <a:pt x="1022" y="924"/>
                  </a:lnTo>
                  <a:lnTo>
                    <a:pt x="1020" y="922"/>
                  </a:lnTo>
                  <a:lnTo>
                    <a:pt x="1020" y="922"/>
                  </a:lnTo>
                  <a:lnTo>
                    <a:pt x="1019" y="922"/>
                  </a:lnTo>
                  <a:lnTo>
                    <a:pt x="1019" y="922"/>
                  </a:lnTo>
                  <a:lnTo>
                    <a:pt x="1019" y="921"/>
                  </a:lnTo>
                  <a:lnTo>
                    <a:pt x="1022" y="917"/>
                  </a:lnTo>
                  <a:lnTo>
                    <a:pt x="1024" y="917"/>
                  </a:lnTo>
                  <a:lnTo>
                    <a:pt x="1025" y="916"/>
                  </a:lnTo>
                  <a:lnTo>
                    <a:pt x="1025" y="914"/>
                  </a:lnTo>
                  <a:lnTo>
                    <a:pt x="1027" y="913"/>
                  </a:lnTo>
                  <a:lnTo>
                    <a:pt x="1027" y="908"/>
                  </a:lnTo>
                  <a:lnTo>
                    <a:pt x="1027" y="905"/>
                  </a:lnTo>
                  <a:lnTo>
                    <a:pt x="1027" y="903"/>
                  </a:lnTo>
                  <a:lnTo>
                    <a:pt x="1027" y="903"/>
                  </a:lnTo>
                  <a:lnTo>
                    <a:pt x="1028" y="901"/>
                  </a:lnTo>
                  <a:lnTo>
                    <a:pt x="1027" y="900"/>
                  </a:lnTo>
                  <a:lnTo>
                    <a:pt x="1028" y="898"/>
                  </a:lnTo>
                  <a:lnTo>
                    <a:pt x="1028" y="897"/>
                  </a:lnTo>
                  <a:lnTo>
                    <a:pt x="1030" y="893"/>
                  </a:lnTo>
                  <a:lnTo>
                    <a:pt x="1030" y="892"/>
                  </a:lnTo>
                  <a:lnTo>
                    <a:pt x="1028" y="890"/>
                  </a:lnTo>
                  <a:lnTo>
                    <a:pt x="1027" y="890"/>
                  </a:lnTo>
                  <a:lnTo>
                    <a:pt x="1027" y="890"/>
                  </a:lnTo>
                  <a:lnTo>
                    <a:pt x="1027" y="890"/>
                  </a:lnTo>
                  <a:lnTo>
                    <a:pt x="1027" y="889"/>
                  </a:lnTo>
                  <a:lnTo>
                    <a:pt x="1027" y="887"/>
                  </a:lnTo>
                  <a:lnTo>
                    <a:pt x="1028" y="886"/>
                  </a:lnTo>
                  <a:lnTo>
                    <a:pt x="1028" y="886"/>
                  </a:lnTo>
                  <a:lnTo>
                    <a:pt x="1028" y="884"/>
                  </a:lnTo>
                  <a:lnTo>
                    <a:pt x="1030" y="884"/>
                  </a:lnTo>
                  <a:lnTo>
                    <a:pt x="1030" y="884"/>
                  </a:lnTo>
                  <a:lnTo>
                    <a:pt x="1030" y="886"/>
                  </a:lnTo>
                  <a:lnTo>
                    <a:pt x="1030" y="887"/>
                  </a:lnTo>
                  <a:lnTo>
                    <a:pt x="1030" y="889"/>
                  </a:lnTo>
                  <a:lnTo>
                    <a:pt x="1032" y="889"/>
                  </a:lnTo>
                  <a:lnTo>
                    <a:pt x="1032" y="890"/>
                  </a:lnTo>
                  <a:lnTo>
                    <a:pt x="1033" y="890"/>
                  </a:lnTo>
                  <a:lnTo>
                    <a:pt x="1033" y="890"/>
                  </a:lnTo>
                  <a:lnTo>
                    <a:pt x="1033" y="889"/>
                  </a:lnTo>
                  <a:lnTo>
                    <a:pt x="1035" y="886"/>
                  </a:lnTo>
                  <a:lnTo>
                    <a:pt x="1035" y="884"/>
                  </a:lnTo>
                  <a:lnTo>
                    <a:pt x="1036" y="881"/>
                  </a:lnTo>
                  <a:lnTo>
                    <a:pt x="1036" y="878"/>
                  </a:lnTo>
                  <a:lnTo>
                    <a:pt x="1036" y="878"/>
                  </a:lnTo>
                  <a:lnTo>
                    <a:pt x="1036" y="878"/>
                  </a:lnTo>
                  <a:lnTo>
                    <a:pt x="1035" y="878"/>
                  </a:lnTo>
                  <a:lnTo>
                    <a:pt x="1035" y="878"/>
                  </a:lnTo>
                  <a:lnTo>
                    <a:pt x="1035" y="878"/>
                  </a:lnTo>
                  <a:lnTo>
                    <a:pt x="1035" y="876"/>
                  </a:lnTo>
                  <a:lnTo>
                    <a:pt x="1036" y="876"/>
                  </a:lnTo>
                  <a:lnTo>
                    <a:pt x="1036" y="876"/>
                  </a:lnTo>
                  <a:lnTo>
                    <a:pt x="1038" y="876"/>
                  </a:lnTo>
                  <a:lnTo>
                    <a:pt x="1038" y="874"/>
                  </a:lnTo>
                  <a:lnTo>
                    <a:pt x="1038" y="874"/>
                  </a:lnTo>
                  <a:lnTo>
                    <a:pt x="1038" y="874"/>
                  </a:lnTo>
                  <a:lnTo>
                    <a:pt x="1036" y="874"/>
                  </a:lnTo>
                  <a:lnTo>
                    <a:pt x="1036" y="874"/>
                  </a:lnTo>
                  <a:lnTo>
                    <a:pt x="1035" y="874"/>
                  </a:lnTo>
                  <a:lnTo>
                    <a:pt x="1035" y="874"/>
                  </a:lnTo>
                  <a:lnTo>
                    <a:pt x="1035" y="873"/>
                  </a:lnTo>
                  <a:lnTo>
                    <a:pt x="1036" y="871"/>
                  </a:lnTo>
                  <a:lnTo>
                    <a:pt x="1036" y="871"/>
                  </a:lnTo>
                  <a:lnTo>
                    <a:pt x="1038" y="871"/>
                  </a:lnTo>
                  <a:lnTo>
                    <a:pt x="1038" y="870"/>
                  </a:lnTo>
                  <a:lnTo>
                    <a:pt x="1038" y="870"/>
                  </a:lnTo>
                  <a:lnTo>
                    <a:pt x="1038" y="868"/>
                  </a:lnTo>
                  <a:lnTo>
                    <a:pt x="1038" y="866"/>
                  </a:lnTo>
                  <a:lnTo>
                    <a:pt x="1038" y="865"/>
                  </a:lnTo>
                  <a:lnTo>
                    <a:pt x="1041" y="862"/>
                  </a:lnTo>
                  <a:lnTo>
                    <a:pt x="1043" y="860"/>
                  </a:lnTo>
                  <a:lnTo>
                    <a:pt x="1044" y="859"/>
                  </a:lnTo>
                  <a:lnTo>
                    <a:pt x="1046" y="857"/>
                  </a:lnTo>
                  <a:lnTo>
                    <a:pt x="1046" y="855"/>
                  </a:lnTo>
                  <a:lnTo>
                    <a:pt x="1046" y="854"/>
                  </a:lnTo>
                  <a:lnTo>
                    <a:pt x="1046" y="852"/>
                  </a:lnTo>
                  <a:lnTo>
                    <a:pt x="1046" y="852"/>
                  </a:lnTo>
                  <a:lnTo>
                    <a:pt x="1046" y="849"/>
                  </a:lnTo>
                  <a:lnTo>
                    <a:pt x="1044" y="849"/>
                  </a:lnTo>
                  <a:lnTo>
                    <a:pt x="1043" y="847"/>
                  </a:lnTo>
                  <a:lnTo>
                    <a:pt x="1041" y="847"/>
                  </a:lnTo>
                  <a:lnTo>
                    <a:pt x="1041" y="847"/>
                  </a:lnTo>
                  <a:lnTo>
                    <a:pt x="1040" y="847"/>
                  </a:lnTo>
                  <a:lnTo>
                    <a:pt x="1040" y="847"/>
                  </a:lnTo>
                  <a:lnTo>
                    <a:pt x="1038" y="847"/>
                  </a:lnTo>
                  <a:lnTo>
                    <a:pt x="1040" y="847"/>
                  </a:lnTo>
                  <a:lnTo>
                    <a:pt x="1041" y="847"/>
                  </a:lnTo>
                  <a:lnTo>
                    <a:pt x="1041" y="847"/>
                  </a:lnTo>
                  <a:lnTo>
                    <a:pt x="1041" y="847"/>
                  </a:lnTo>
                  <a:lnTo>
                    <a:pt x="1041" y="847"/>
                  </a:lnTo>
                  <a:lnTo>
                    <a:pt x="1041" y="849"/>
                  </a:lnTo>
                  <a:lnTo>
                    <a:pt x="1041" y="849"/>
                  </a:lnTo>
                  <a:lnTo>
                    <a:pt x="1040" y="849"/>
                  </a:lnTo>
                  <a:lnTo>
                    <a:pt x="1038" y="849"/>
                  </a:lnTo>
                  <a:lnTo>
                    <a:pt x="1035" y="847"/>
                  </a:lnTo>
                  <a:lnTo>
                    <a:pt x="1033" y="847"/>
                  </a:lnTo>
                  <a:lnTo>
                    <a:pt x="1030" y="847"/>
                  </a:lnTo>
                  <a:lnTo>
                    <a:pt x="1028" y="847"/>
                  </a:lnTo>
                  <a:lnTo>
                    <a:pt x="1028" y="847"/>
                  </a:lnTo>
                  <a:lnTo>
                    <a:pt x="1028" y="847"/>
                  </a:lnTo>
                  <a:lnTo>
                    <a:pt x="1028" y="847"/>
                  </a:lnTo>
                  <a:lnTo>
                    <a:pt x="1027" y="847"/>
                  </a:lnTo>
                  <a:lnTo>
                    <a:pt x="1025" y="847"/>
                  </a:lnTo>
                  <a:lnTo>
                    <a:pt x="1024" y="847"/>
                  </a:lnTo>
                  <a:lnTo>
                    <a:pt x="1020" y="849"/>
                  </a:lnTo>
                  <a:lnTo>
                    <a:pt x="1019" y="849"/>
                  </a:lnTo>
                  <a:lnTo>
                    <a:pt x="1008" y="851"/>
                  </a:lnTo>
                  <a:lnTo>
                    <a:pt x="1006" y="852"/>
                  </a:lnTo>
                  <a:lnTo>
                    <a:pt x="1003" y="854"/>
                  </a:lnTo>
                  <a:lnTo>
                    <a:pt x="1000" y="855"/>
                  </a:lnTo>
                  <a:lnTo>
                    <a:pt x="1000" y="859"/>
                  </a:lnTo>
                  <a:lnTo>
                    <a:pt x="1000" y="859"/>
                  </a:lnTo>
                  <a:lnTo>
                    <a:pt x="998" y="860"/>
                  </a:lnTo>
                  <a:lnTo>
                    <a:pt x="998" y="863"/>
                  </a:lnTo>
                  <a:lnTo>
                    <a:pt x="998" y="865"/>
                  </a:lnTo>
                  <a:lnTo>
                    <a:pt x="998" y="868"/>
                  </a:lnTo>
                  <a:lnTo>
                    <a:pt x="998" y="870"/>
                  </a:lnTo>
                  <a:lnTo>
                    <a:pt x="998" y="870"/>
                  </a:lnTo>
                  <a:lnTo>
                    <a:pt x="997" y="871"/>
                  </a:lnTo>
                  <a:lnTo>
                    <a:pt x="997" y="871"/>
                  </a:lnTo>
                  <a:lnTo>
                    <a:pt x="995" y="878"/>
                  </a:lnTo>
                  <a:lnTo>
                    <a:pt x="993" y="879"/>
                  </a:lnTo>
                  <a:lnTo>
                    <a:pt x="992" y="881"/>
                  </a:lnTo>
                  <a:lnTo>
                    <a:pt x="990" y="881"/>
                  </a:lnTo>
                  <a:lnTo>
                    <a:pt x="987" y="882"/>
                  </a:lnTo>
                  <a:lnTo>
                    <a:pt x="987" y="884"/>
                  </a:lnTo>
                  <a:lnTo>
                    <a:pt x="985" y="884"/>
                  </a:lnTo>
                  <a:lnTo>
                    <a:pt x="987" y="884"/>
                  </a:lnTo>
                  <a:lnTo>
                    <a:pt x="987" y="882"/>
                  </a:lnTo>
                  <a:lnTo>
                    <a:pt x="987" y="882"/>
                  </a:lnTo>
                  <a:lnTo>
                    <a:pt x="987" y="884"/>
                  </a:lnTo>
                  <a:lnTo>
                    <a:pt x="987" y="884"/>
                  </a:lnTo>
                  <a:lnTo>
                    <a:pt x="989" y="884"/>
                  </a:lnTo>
                  <a:lnTo>
                    <a:pt x="989" y="886"/>
                  </a:lnTo>
                  <a:lnTo>
                    <a:pt x="989" y="887"/>
                  </a:lnTo>
                  <a:lnTo>
                    <a:pt x="987" y="887"/>
                  </a:lnTo>
                  <a:lnTo>
                    <a:pt x="985" y="889"/>
                  </a:lnTo>
                  <a:lnTo>
                    <a:pt x="984" y="889"/>
                  </a:lnTo>
                  <a:lnTo>
                    <a:pt x="982" y="889"/>
                  </a:lnTo>
                  <a:lnTo>
                    <a:pt x="981" y="887"/>
                  </a:lnTo>
                  <a:lnTo>
                    <a:pt x="981" y="887"/>
                  </a:lnTo>
                  <a:lnTo>
                    <a:pt x="981" y="887"/>
                  </a:lnTo>
                  <a:lnTo>
                    <a:pt x="981" y="886"/>
                  </a:lnTo>
                  <a:lnTo>
                    <a:pt x="979" y="886"/>
                  </a:lnTo>
                  <a:lnTo>
                    <a:pt x="977" y="886"/>
                  </a:lnTo>
                  <a:lnTo>
                    <a:pt x="976" y="886"/>
                  </a:lnTo>
                  <a:lnTo>
                    <a:pt x="974" y="886"/>
                  </a:lnTo>
                  <a:lnTo>
                    <a:pt x="973" y="886"/>
                  </a:lnTo>
                  <a:lnTo>
                    <a:pt x="969" y="887"/>
                  </a:lnTo>
                  <a:lnTo>
                    <a:pt x="969" y="887"/>
                  </a:lnTo>
                  <a:lnTo>
                    <a:pt x="969" y="887"/>
                  </a:lnTo>
                  <a:lnTo>
                    <a:pt x="968" y="889"/>
                  </a:lnTo>
                  <a:lnTo>
                    <a:pt x="965" y="889"/>
                  </a:lnTo>
                  <a:lnTo>
                    <a:pt x="963" y="889"/>
                  </a:lnTo>
                  <a:lnTo>
                    <a:pt x="960" y="889"/>
                  </a:lnTo>
                  <a:lnTo>
                    <a:pt x="957" y="890"/>
                  </a:lnTo>
                  <a:lnTo>
                    <a:pt x="955" y="890"/>
                  </a:lnTo>
                  <a:lnTo>
                    <a:pt x="950" y="892"/>
                  </a:lnTo>
                  <a:lnTo>
                    <a:pt x="949" y="892"/>
                  </a:lnTo>
                  <a:lnTo>
                    <a:pt x="947" y="892"/>
                  </a:lnTo>
                  <a:lnTo>
                    <a:pt x="947" y="892"/>
                  </a:lnTo>
                  <a:lnTo>
                    <a:pt x="944" y="890"/>
                  </a:lnTo>
                  <a:lnTo>
                    <a:pt x="944" y="887"/>
                  </a:lnTo>
                  <a:lnTo>
                    <a:pt x="941" y="887"/>
                  </a:lnTo>
                  <a:lnTo>
                    <a:pt x="938" y="886"/>
                  </a:lnTo>
                  <a:lnTo>
                    <a:pt x="933" y="886"/>
                  </a:lnTo>
                  <a:lnTo>
                    <a:pt x="931" y="884"/>
                  </a:lnTo>
                  <a:lnTo>
                    <a:pt x="931" y="884"/>
                  </a:lnTo>
                  <a:lnTo>
                    <a:pt x="933" y="886"/>
                  </a:lnTo>
                  <a:lnTo>
                    <a:pt x="933" y="886"/>
                  </a:lnTo>
                  <a:lnTo>
                    <a:pt x="933" y="886"/>
                  </a:lnTo>
                  <a:lnTo>
                    <a:pt x="930" y="884"/>
                  </a:lnTo>
                  <a:lnTo>
                    <a:pt x="928" y="884"/>
                  </a:lnTo>
                  <a:lnTo>
                    <a:pt x="928" y="884"/>
                  </a:lnTo>
                  <a:lnTo>
                    <a:pt x="930" y="884"/>
                  </a:lnTo>
                  <a:lnTo>
                    <a:pt x="931" y="884"/>
                  </a:lnTo>
                  <a:lnTo>
                    <a:pt x="928" y="882"/>
                  </a:lnTo>
                  <a:lnTo>
                    <a:pt x="928" y="881"/>
                  </a:lnTo>
                  <a:lnTo>
                    <a:pt x="926" y="881"/>
                  </a:lnTo>
                  <a:lnTo>
                    <a:pt x="926" y="879"/>
                  </a:lnTo>
                  <a:lnTo>
                    <a:pt x="923" y="878"/>
                  </a:lnTo>
                  <a:lnTo>
                    <a:pt x="923" y="876"/>
                  </a:lnTo>
                  <a:lnTo>
                    <a:pt x="923" y="874"/>
                  </a:lnTo>
                  <a:lnTo>
                    <a:pt x="922" y="870"/>
                  </a:lnTo>
                  <a:lnTo>
                    <a:pt x="919" y="866"/>
                  </a:lnTo>
                  <a:lnTo>
                    <a:pt x="914" y="860"/>
                  </a:lnTo>
                  <a:lnTo>
                    <a:pt x="912" y="859"/>
                  </a:lnTo>
                  <a:lnTo>
                    <a:pt x="912" y="857"/>
                  </a:lnTo>
                  <a:lnTo>
                    <a:pt x="911" y="854"/>
                  </a:lnTo>
                  <a:lnTo>
                    <a:pt x="909" y="849"/>
                  </a:lnTo>
                  <a:lnTo>
                    <a:pt x="909" y="849"/>
                  </a:lnTo>
                  <a:lnTo>
                    <a:pt x="909" y="849"/>
                  </a:lnTo>
                  <a:lnTo>
                    <a:pt x="907" y="849"/>
                  </a:lnTo>
                  <a:lnTo>
                    <a:pt x="907" y="847"/>
                  </a:lnTo>
                  <a:lnTo>
                    <a:pt x="907" y="847"/>
                  </a:lnTo>
                  <a:lnTo>
                    <a:pt x="906" y="841"/>
                  </a:lnTo>
                  <a:lnTo>
                    <a:pt x="907" y="844"/>
                  </a:lnTo>
                  <a:lnTo>
                    <a:pt x="909" y="847"/>
                  </a:lnTo>
                  <a:lnTo>
                    <a:pt x="911" y="847"/>
                  </a:lnTo>
                  <a:lnTo>
                    <a:pt x="911" y="847"/>
                  </a:lnTo>
                  <a:lnTo>
                    <a:pt x="909" y="849"/>
                  </a:lnTo>
                  <a:lnTo>
                    <a:pt x="909" y="851"/>
                  </a:lnTo>
                  <a:lnTo>
                    <a:pt x="909" y="852"/>
                  </a:lnTo>
                  <a:lnTo>
                    <a:pt x="911" y="851"/>
                  </a:lnTo>
                  <a:lnTo>
                    <a:pt x="911" y="849"/>
                  </a:lnTo>
                  <a:lnTo>
                    <a:pt x="911" y="847"/>
                  </a:lnTo>
                  <a:lnTo>
                    <a:pt x="911" y="847"/>
                  </a:lnTo>
                  <a:lnTo>
                    <a:pt x="909" y="846"/>
                  </a:lnTo>
                  <a:lnTo>
                    <a:pt x="907" y="844"/>
                  </a:lnTo>
                  <a:lnTo>
                    <a:pt x="906" y="841"/>
                  </a:lnTo>
                  <a:lnTo>
                    <a:pt x="904" y="838"/>
                  </a:lnTo>
                  <a:lnTo>
                    <a:pt x="904" y="835"/>
                  </a:lnTo>
                  <a:lnTo>
                    <a:pt x="904" y="835"/>
                  </a:lnTo>
                  <a:lnTo>
                    <a:pt x="904" y="833"/>
                  </a:lnTo>
                  <a:lnTo>
                    <a:pt x="904" y="832"/>
                  </a:lnTo>
                  <a:lnTo>
                    <a:pt x="906" y="830"/>
                  </a:lnTo>
                  <a:lnTo>
                    <a:pt x="906" y="828"/>
                  </a:lnTo>
                  <a:lnTo>
                    <a:pt x="906" y="824"/>
                  </a:lnTo>
                  <a:lnTo>
                    <a:pt x="906" y="819"/>
                  </a:lnTo>
                  <a:lnTo>
                    <a:pt x="906" y="819"/>
                  </a:lnTo>
                  <a:lnTo>
                    <a:pt x="906" y="817"/>
                  </a:lnTo>
                  <a:lnTo>
                    <a:pt x="906" y="816"/>
                  </a:lnTo>
                  <a:lnTo>
                    <a:pt x="906" y="809"/>
                  </a:lnTo>
                  <a:lnTo>
                    <a:pt x="909" y="801"/>
                  </a:lnTo>
                  <a:lnTo>
                    <a:pt x="909" y="798"/>
                  </a:lnTo>
                  <a:lnTo>
                    <a:pt x="912" y="793"/>
                  </a:lnTo>
                  <a:lnTo>
                    <a:pt x="912" y="792"/>
                  </a:lnTo>
                  <a:lnTo>
                    <a:pt x="914" y="787"/>
                  </a:lnTo>
                  <a:lnTo>
                    <a:pt x="912" y="787"/>
                  </a:lnTo>
                  <a:lnTo>
                    <a:pt x="912" y="787"/>
                  </a:lnTo>
                  <a:lnTo>
                    <a:pt x="909" y="782"/>
                  </a:lnTo>
                  <a:lnTo>
                    <a:pt x="909" y="781"/>
                  </a:lnTo>
                  <a:lnTo>
                    <a:pt x="909" y="779"/>
                  </a:lnTo>
                  <a:lnTo>
                    <a:pt x="909" y="777"/>
                  </a:lnTo>
                  <a:lnTo>
                    <a:pt x="907" y="776"/>
                  </a:lnTo>
                  <a:lnTo>
                    <a:pt x="907" y="774"/>
                  </a:lnTo>
                  <a:lnTo>
                    <a:pt x="909" y="773"/>
                  </a:lnTo>
                  <a:lnTo>
                    <a:pt x="909" y="773"/>
                  </a:lnTo>
                  <a:lnTo>
                    <a:pt x="909" y="771"/>
                  </a:lnTo>
                  <a:lnTo>
                    <a:pt x="909" y="771"/>
                  </a:lnTo>
                  <a:lnTo>
                    <a:pt x="906" y="770"/>
                  </a:lnTo>
                  <a:lnTo>
                    <a:pt x="906" y="768"/>
                  </a:lnTo>
                  <a:lnTo>
                    <a:pt x="906" y="770"/>
                  </a:lnTo>
                  <a:lnTo>
                    <a:pt x="907" y="770"/>
                  </a:lnTo>
                  <a:lnTo>
                    <a:pt x="909" y="770"/>
                  </a:lnTo>
                  <a:lnTo>
                    <a:pt x="909" y="770"/>
                  </a:lnTo>
                  <a:lnTo>
                    <a:pt x="911" y="768"/>
                  </a:lnTo>
                  <a:lnTo>
                    <a:pt x="911" y="765"/>
                  </a:lnTo>
                  <a:lnTo>
                    <a:pt x="909" y="763"/>
                  </a:lnTo>
                  <a:lnTo>
                    <a:pt x="909" y="763"/>
                  </a:lnTo>
                  <a:lnTo>
                    <a:pt x="911" y="762"/>
                  </a:lnTo>
                  <a:lnTo>
                    <a:pt x="912" y="763"/>
                  </a:lnTo>
                  <a:lnTo>
                    <a:pt x="912" y="762"/>
                  </a:lnTo>
                  <a:lnTo>
                    <a:pt x="914" y="760"/>
                  </a:lnTo>
                  <a:lnTo>
                    <a:pt x="914" y="758"/>
                  </a:lnTo>
                  <a:lnTo>
                    <a:pt x="914" y="760"/>
                  </a:lnTo>
                  <a:lnTo>
                    <a:pt x="912" y="758"/>
                  </a:lnTo>
                  <a:lnTo>
                    <a:pt x="912" y="758"/>
                  </a:lnTo>
                  <a:lnTo>
                    <a:pt x="914" y="758"/>
                  </a:lnTo>
                  <a:lnTo>
                    <a:pt x="915" y="758"/>
                  </a:lnTo>
                  <a:lnTo>
                    <a:pt x="915" y="758"/>
                  </a:lnTo>
                  <a:lnTo>
                    <a:pt x="915" y="757"/>
                  </a:lnTo>
                  <a:lnTo>
                    <a:pt x="915" y="758"/>
                  </a:lnTo>
                  <a:lnTo>
                    <a:pt x="917" y="758"/>
                  </a:lnTo>
                  <a:lnTo>
                    <a:pt x="917" y="758"/>
                  </a:lnTo>
                  <a:lnTo>
                    <a:pt x="917" y="757"/>
                  </a:lnTo>
                  <a:lnTo>
                    <a:pt x="917" y="757"/>
                  </a:lnTo>
                  <a:lnTo>
                    <a:pt x="919" y="755"/>
                  </a:lnTo>
                  <a:lnTo>
                    <a:pt x="919" y="755"/>
                  </a:lnTo>
                  <a:lnTo>
                    <a:pt x="920" y="755"/>
                  </a:lnTo>
                  <a:lnTo>
                    <a:pt x="922" y="755"/>
                  </a:lnTo>
                  <a:lnTo>
                    <a:pt x="922" y="754"/>
                  </a:lnTo>
                  <a:lnTo>
                    <a:pt x="922" y="754"/>
                  </a:lnTo>
                  <a:lnTo>
                    <a:pt x="922" y="754"/>
                  </a:lnTo>
                  <a:lnTo>
                    <a:pt x="920" y="750"/>
                  </a:lnTo>
                  <a:lnTo>
                    <a:pt x="920" y="750"/>
                  </a:lnTo>
                  <a:lnTo>
                    <a:pt x="920" y="750"/>
                  </a:lnTo>
                  <a:lnTo>
                    <a:pt x="920" y="750"/>
                  </a:lnTo>
                  <a:lnTo>
                    <a:pt x="922" y="752"/>
                  </a:lnTo>
                  <a:lnTo>
                    <a:pt x="922" y="752"/>
                  </a:lnTo>
                  <a:lnTo>
                    <a:pt x="923" y="752"/>
                  </a:lnTo>
                  <a:lnTo>
                    <a:pt x="923" y="752"/>
                  </a:lnTo>
                  <a:lnTo>
                    <a:pt x="925" y="752"/>
                  </a:lnTo>
                  <a:lnTo>
                    <a:pt x="926" y="752"/>
                  </a:lnTo>
                  <a:lnTo>
                    <a:pt x="928" y="752"/>
                  </a:lnTo>
                  <a:lnTo>
                    <a:pt x="926" y="752"/>
                  </a:lnTo>
                  <a:lnTo>
                    <a:pt x="925" y="754"/>
                  </a:lnTo>
                  <a:lnTo>
                    <a:pt x="925" y="754"/>
                  </a:lnTo>
                  <a:lnTo>
                    <a:pt x="928" y="752"/>
                  </a:lnTo>
                  <a:lnTo>
                    <a:pt x="930" y="752"/>
                  </a:lnTo>
                  <a:lnTo>
                    <a:pt x="931" y="750"/>
                  </a:lnTo>
                  <a:lnTo>
                    <a:pt x="933" y="750"/>
                  </a:lnTo>
                  <a:lnTo>
                    <a:pt x="936" y="749"/>
                  </a:lnTo>
                  <a:lnTo>
                    <a:pt x="938" y="747"/>
                  </a:lnTo>
                  <a:lnTo>
                    <a:pt x="939" y="746"/>
                  </a:lnTo>
                  <a:lnTo>
                    <a:pt x="939" y="744"/>
                  </a:lnTo>
                  <a:lnTo>
                    <a:pt x="941" y="742"/>
                  </a:lnTo>
                  <a:lnTo>
                    <a:pt x="942" y="741"/>
                  </a:lnTo>
                  <a:lnTo>
                    <a:pt x="941" y="741"/>
                  </a:lnTo>
                  <a:lnTo>
                    <a:pt x="941" y="739"/>
                  </a:lnTo>
                  <a:lnTo>
                    <a:pt x="941" y="736"/>
                  </a:lnTo>
                  <a:lnTo>
                    <a:pt x="941" y="736"/>
                  </a:lnTo>
                  <a:lnTo>
                    <a:pt x="941" y="738"/>
                  </a:lnTo>
                  <a:lnTo>
                    <a:pt x="942" y="738"/>
                  </a:lnTo>
                  <a:lnTo>
                    <a:pt x="942" y="736"/>
                  </a:lnTo>
                  <a:lnTo>
                    <a:pt x="944" y="736"/>
                  </a:lnTo>
                  <a:lnTo>
                    <a:pt x="944" y="738"/>
                  </a:lnTo>
                  <a:lnTo>
                    <a:pt x="944" y="739"/>
                  </a:lnTo>
                  <a:lnTo>
                    <a:pt x="944" y="739"/>
                  </a:lnTo>
                  <a:lnTo>
                    <a:pt x="946" y="739"/>
                  </a:lnTo>
                  <a:lnTo>
                    <a:pt x="947" y="739"/>
                  </a:lnTo>
                  <a:lnTo>
                    <a:pt x="944" y="741"/>
                  </a:lnTo>
                  <a:lnTo>
                    <a:pt x="944" y="741"/>
                  </a:lnTo>
                  <a:lnTo>
                    <a:pt x="946" y="739"/>
                  </a:lnTo>
                  <a:lnTo>
                    <a:pt x="952" y="738"/>
                  </a:lnTo>
                  <a:lnTo>
                    <a:pt x="955" y="738"/>
                  </a:lnTo>
                  <a:lnTo>
                    <a:pt x="955" y="736"/>
                  </a:lnTo>
                  <a:lnTo>
                    <a:pt x="954" y="736"/>
                  </a:lnTo>
                  <a:lnTo>
                    <a:pt x="955" y="733"/>
                  </a:lnTo>
                  <a:lnTo>
                    <a:pt x="957" y="733"/>
                  </a:lnTo>
                  <a:lnTo>
                    <a:pt x="957" y="733"/>
                  </a:lnTo>
                  <a:lnTo>
                    <a:pt x="957" y="735"/>
                  </a:lnTo>
                  <a:lnTo>
                    <a:pt x="957" y="735"/>
                  </a:lnTo>
                  <a:lnTo>
                    <a:pt x="955" y="735"/>
                  </a:lnTo>
                  <a:lnTo>
                    <a:pt x="955" y="736"/>
                  </a:lnTo>
                  <a:lnTo>
                    <a:pt x="955" y="736"/>
                  </a:lnTo>
                  <a:lnTo>
                    <a:pt x="955" y="736"/>
                  </a:lnTo>
                  <a:lnTo>
                    <a:pt x="957" y="736"/>
                  </a:lnTo>
                  <a:lnTo>
                    <a:pt x="957" y="736"/>
                  </a:lnTo>
                  <a:lnTo>
                    <a:pt x="961" y="736"/>
                  </a:lnTo>
                  <a:lnTo>
                    <a:pt x="963" y="736"/>
                  </a:lnTo>
                  <a:lnTo>
                    <a:pt x="965" y="736"/>
                  </a:lnTo>
                  <a:lnTo>
                    <a:pt x="966" y="736"/>
                  </a:lnTo>
                  <a:lnTo>
                    <a:pt x="969" y="738"/>
                  </a:lnTo>
                  <a:lnTo>
                    <a:pt x="971" y="738"/>
                  </a:lnTo>
                  <a:lnTo>
                    <a:pt x="976" y="739"/>
                  </a:lnTo>
                  <a:lnTo>
                    <a:pt x="977" y="738"/>
                  </a:lnTo>
                  <a:lnTo>
                    <a:pt x="979" y="738"/>
                  </a:lnTo>
                  <a:lnTo>
                    <a:pt x="977" y="738"/>
                  </a:lnTo>
                  <a:lnTo>
                    <a:pt x="977" y="738"/>
                  </a:lnTo>
                  <a:lnTo>
                    <a:pt x="977" y="736"/>
                  </a:lnTo>
                  <a:lnTo>
                    <a:pt x="979" y="736"/>
                  </a:lnTo>
                  <a:lnTo>
                    <a:pt x="981" y="735"/>
                  </a:lnTo>
                  <a:lnTo>
                    <a:pt x="982" y="736"/>
                  </a:lnTo>
                  <a:lnTo>
                    <a:pt x="984" y="736"/>
                  </a:lnTo>
                  <a:lnTo>
                    <a:pt x="985" y="738"/>
                  </a:lnTo>
                  <a:lnTo>
                    <a:pt x="985" y="739"/>
                  </a:lnTo>
                  <a:lnTo>
                    <a:pt x="989" y="739"/>
                  </a:lnTo>
                  <a:lnTo>
                    <a:pt x="989" y="739"/>
                  </a:lnTo>
                  <a:lnTo>
                    <a:pt x="989" y="739"/>
                  </a:lnTo>
                  <a:lnTo>
                    <a:pt x="989" y="739"/>
                  </a:lnTo>
                  <a:lnTo>
                    <a:pt x="989" y="741"/>
                  </a:lnTo>
                  <a:lnTo>
                    <a:pt x="990" y="742"/>
                  </a:lnTo>
                  <a:lnTo>
                    <a:pt x="990" y="742"/>
                  </a:lnTo>
                  <a:lnTo>
                    <a:pt x="989" y="742"/>
                  </a:lnTo>
                  <a:lnTo>
                    <a:pt x="989" y="742"/>
                  </a:lnTo>
                  <a:lnTo>
                    <a:pt x="989" y="742"/>
                  </a:lnTo>
                  <a:lnTo>
                    <a:pt x="992" y="744"/>
                  </a:lnTo>
                  <a:lnTo>
                    <a:pt x="995" y="744"/>
                  </a:lnTo>
                  <a:lnTo>
                    <a:pt x="997" y="744"/>
                  </a:lnTo>
                  <a:lnTo>
                    <a:pt x="998" y="742"/>
                  </a:lnTo>
                  <a:lnTo>
                    <a:pt x="998" y="742"/>
                  </a:lnTo>
                  <a:lnTo>
                    <a:pt x="1000" y="742"/>
                  </a:lnTo>
                  <a:lnTo>
                    <a:pt x="1001" y="742"/>
                  </a:lnTo>
                  <a:lnTo>
                    <a:pt x="1001" y="744"/>
                  </a:lnTo>
                  <a:lnTo>
                    <a:pt x="1003" y="746"/>
                  </a:lnTo>
                  <a:lnTo>
                    <a:pt x="1003" y="744"/>
                  </a:lnTo>
                  <a:lnTo>
                    <a:pt x="1003" y="744"/>
                  </a:lnTo>
                  <a:lnTo>
                    <a:pt x="1004" y="744"/>
                  </a:lnTo>
                  <a:lnTo>
                    <a:pt x="1004" y="742"/>
                  </a:lnTo>
                  <a:lnTo>
                    <a:pt x="1004" y="742"/>
                  </a:lnTo>
                  <a:lnTo>
                    <a:pt x="1004" y="741"/>
                  </a:lnTo>
                  <a:lnTo>
                    <a:pt x="1003" y="741"/>
                  </a:lnTo>
                  <a:lnTo>
                    <a:pt x="1003" y="739"/>
                  </a:lnTo>
                  <a:lnTo>
                    <a:pt x="1003" y="739"/>
                  </a:lnTo>
                  <a:lnTo>
                    <a:pt x="1003" y="739"/>
                  </a:lnTo>
                  <a:lnTo>
                    <a:pt x="1006" y="741"/>
                  </a:lnTo>
                  <a:lnTo>
                    <a:pt x="1008" y="741"/>
                  </a:lnTo>
                  <a:lnTo>
                    <a:pt x="1008" y="741"/>
                  </a:lnTo>
                  <a:lnTo>
                    <a:pt x="1008" y="742"/>
                  </a:lnTo>
                  <a:lnTo>
                    <a:pt x="1009" y="742"/>
                  </a:lnTo>
                  <a:lnTo>
                    <a:pt x="1009" y="742"/>
                  </a:lnTo>
                  <a:lnTo>
                    <a:pt x="1009" y="742"/>
                  </a:lnTo>
                  <a:lnTo>
                    <a:pt x="1011" y="742"/>
                  </a:lnTo>
                  <a:lnTo>
                    <a:pt x="1011" y="742"/>
                  </a:lnTo>
                  <a:lnTo>
                    <a:pt x="1012" y="744"/>
                  </a:lnTo>
                  <a:lnTo>
                    <a:pt x="1012" y="746"/>
                  </a:lnTo>
                  <a:lnTo>
                    <a:pt x="1014" y="746"/>
                  </a:lnTo>
                  <a:lnTo>
                    <a:pt x="1012" y="747"/>
                  </a:lnTo>
                  <a:lnTo>
                    <a:pt x="1014" y="747"/>
                  </a:lnTo>
                  <a:lnTo>
                    <a:pt x="1014" y="746"/>
                  </a:lnTo>
                  <a:lnTo>
                    <a:pt x="1016" y="746"/>
                  </a:lnTo>
                  <a:lnTo>
                    <a:pt x="1016" y="746"/>
                  </a:lnTo>
                  <a:lnTo>
                    <a:pt x="1016" y="746"/>
                  </a:lnTo>
                  <a:lnTo>
                    <a:pt x="1016" y="746"/>
                  </a:lnTo>
                  <a:lnTo>
                    <a:pt x="1017" y="744"/>
                  </a:lnTo>
                  <a:lnTo>
                    <a:pt x="1017" y="744"/>
                  </a:lnTo>
                  <a:lnTo>
                    <a:pt x="1017" y="744"/>
                  </a:lnTo>
                  <a:lnTo>
                    <a:pt x="1016" y="742"/>
                  </a:lnTo>
                  <a:lnTo>
                    <a:pt x="1016" y="742"/>
                  </a:lnTo>
                  <a:lnTo>
                    <a:pt x="1014" y="742"/>
                  </a:lnTo>
                  <a:lnTo>
                    <a:pt x="1011" y="741"/>
                  </a:lnTo>
                  <a:lnTo>
                    <a:pt x="1011" y="739"/>
                  </a:lnTo>
                  <a:lnTo>
                    <a:pt x="1009" y="739"/>
                  </a:lnTo>
                  <a:lnTo>
                    <a:pt x="1009" y="738"/>
                  </a:lnTo>
                  <a:lnTo>
                    <a:pt x="1009" y="738"/>
                  </a:lnTo>
                  <a:lnTo>
                    <a:pt x="1009" y="738"/>
                  </a:lnTo>
                  <a:lnTo>
                    <a:pt x="1009" y="738"/>
                  </a:lnTo>
                  <a:lnTo>
                    <a:pt x="1009" y="738"/>
                  </a:lnTo>
                  <a:lnTo>
                    <a:pt x="1011" y="738"/>
                  </a:lnTo>
                  <a:lnTo>
                    <a:pt x="1011" y="736"/>
                  </a:lnTo>
                  <a:lnTo>
                    <a:pt x="1011" y="736"/>
                  </a:lnTo>
                  <a:lnTo>
                    <a:pt x="1012" y="736"/>
                  </a:lnTo>
                  <a:lnTo>
                    <a:pt x="1012" y="735"/>
                  </a:lnTo>
                  <a:lnTo>
                    <a:pt x="1012" y="735"/>
                  </a:lnTo>
                  <a:lnTo>
                    <a:pt x="1012" y="735"/>
                  </a:lnTo>
                  <a:lnTo>
                    <a:pt x="1012" y="733"/>
                  </a:lnTo>
                  <a:lnTo>
                    <a:pt x="1012" y="733"/>
                  </a:lnTo>
                  <a:lnTo>
                    <a:pt x="1012" y="731"/>
                  </a:lnTo>
                  <a:lnTo>
                    <a:pt x="1011" y="731"/>
                  </a:lnTo>
                  <a:lnTo>
                    <a:pt x="1011" y="733"/>
                  </a:lnTo>
                  <a:lnTo>
                    <a:pt x="1011" y="735"/>
                  </a:lnTo>
                  <a:lnTo>
                    <a:pt x="1009" y="735"/>
                  </a:lnTo>
                  <a:lnTo>
                    <a:pt x="1008" y="735"/>
                  </a:lnTo>
                  <a:lnTo>
                    <a:pt x="1008" y="733"/>
                  </a:lnTo>
                  <a:lnTo>
                    <a:pt x="1008" y="731"/>
                  </a:lnTo>
                  <a:lnTo>
                    <a:pt x="1009" y="731"/>
                  </a:lnTo>
                  <a:lnTo>
                    <a:pt x="1009" y="731"/>
                  </a:lnTo>
                  <a:lnTo>
                    <a:pt x="1009" y="731"/>
                  </a:lnTo>
                  <a:lnTo>
                    <a:pt x="1008" y="730"/>
                  </a:lnTo>
                  <a:lnTo>
                    <a:pt x="1008" y="731"/>
                  </a:lnTo>
                  <a:lnTo>
                    <a:pt x="1008" y="731"/>
                  </a:lnTo>
                  <a:lnTo>
                    <a:pt x="1006" y="731"/>
                  </a:lnTo>
                  <a:lnTo>
                    <a:pt x="1004" y="731"/>
                  </a:lnTo>
                  <a:lnTo>
                    <a:pt x="1003" y="733"/>
                  </a:lnTo>
                  <a:lnTo>
                    <a:pt x="1001" y="731"/>
                  </a:lnTo>
                  <a:lnTo>
                    <a:pt x="1000" y="731"/>
                  </a:lnTo>
                  <a:lnTo>
                    <a:pt x="1001" y="728"/>
                  </a:lnTo>
                  <a:lnTo>
                    <a:pt x="1001" y="728"/>
                  </a:lnTo>
                  <a:lnTo>
                    <a:pt x="1003" y="728"/>
                  </a:lnTo>
                  <a:lnTo>
                    <a:pt x="1004" y="728"/>
                  </a:lnTo>
                  <a:lnTo>
                    <a:pt x="1006" y="730"/>
                  </a:lnTo>
                  <a:lnTo>
                    <a:pt x="1011" y="730"/>
                  </a:lnTo>
                  <a:lnTo>
                    <a:pt x="1012" y="730"/>
                  </a:lnTo>
                  <a:lnTo>
                    <a:pt x="1014" y="728"/>
                  </a:lnTo>
                  <a:lnTo>
                    <a:pt x="1014" y="728"/>
                  </a:lnTo>
                  <a:lnTo>
                    <a:pt x="1016" y="728"/>
                  </a:lnTo>
                  <a:lnTo>
                    <a:pt x="1017" y="728"/>
                  </a:lnTo>
                  <a:lnTo>
                    <a:pt x="1019" y="727"/>
                  </a:lnTo>
                  <a:lnTo>
                    <a:pt x="1019" y="727"/>
                  </a:lnTo>
                  <a:lnTo>
                    <a:pt x="1020" y="727"/>
                  </a:lnTo>
                  <a:lnTo>
                    <a:pt x="1022" y="728"/>
                  </a:lnTo>
                  <a:lnTo>
                    <a:pt x="1027" y="728"/>
                  </a:lnTo>
                  <a:lnTo>
                    <a:pt x="1027" y="728"/>
                  </a:lnTo>
                  <a:lnTo>
                    <a:pt x="1028" y="728"/>
                  </a:lnTo>
                  <a:lnTo>
                    <a:pt x="1028" y="727"/>
                  </a:lnTo>
                  <a:lnTo>
                    <a:pt x="1030" y="725"/>
                  </a:lnTo>
                  <a:lnTo>
                    <a:pt x="1030" y="723"/>
                  </a:lnTo>
                  <a:lnTo>
                    <a:pt x="1030" y="723"/>
                  </a:lnTo>
                  <a:lnTo>
                    <a:pt x="1032" y="723"/>
                  </a:lnTo>
                  <a:lnTo>
                    <a:pt x="1032" y="725"/>
                  </a:lnTo>
                  <a:lnTo>
                    <a:pt x="1032" y="727"/>
                  </a:lnTo>
                  <a:lnTo>
                    <a:pt x="1032" y="727"/>
                  </a:lnTo>
                  <a:lnTo>
                    <a:pt x="1033" y="727"/>
                  </a:lnTo>
                  <a:lnTo>
                    <a:pt x="1033" y="728"/>
                  </a:lnTo>
                  <a:lnTo>
                    <a:pt x="1033" y="728"/>
                  </a:lnTo>
                  <a:lnTo>
                    <a:pt x="1032" y="730"/>
                  </a:lnTo>
                  <a:lnTo>
                    <a:pt x="1032" y="730"/>
                  </a:lnTo>
                  <a:lnTo>
                    <a:pt x="1030" y="730"/>
                  </a:lnTo>
                  <a:lnTo>
                    <a:pt x="1035" y="730"/>
                  </a:lnTo>
                  <a:lnTo>
                    <a:pt x="1036" y="728"/>
                  </a:lnTo>
                  <a:lnTo>
                    <a:pt x="1038" y="727"/>
                  </a:lnTo>
                  <a:lnTo>
                    <a:pt x="1038" y="728"/>
                  </a:lnTo>
                  <a:lnTo>
                    <a:pt x="1036" y="728"/>
                  </a:lnTo>
                  <a:lnTo>
                    <a:pt x="1038" y="728"/>
                  </a:lnTo>
                  <a:lnTo>
                    <a:pt x="1040" y="728"/>
                  </a:lnTo>
                  <a:lnTo>
                    <a:pt x="1040" y="727"/>
                  </a:lnTo>
                  <a:lnTo>
                    <a:pt x="1041" y="727"/>
                  </a:lnTo>
                  <a:lnTo>
                    <a:pt x="1041" y="725"/>
                  </a:lnTo>
                  <a:lnTo>
                    <a:pt x="1043" y="725"/>
                  </a:lnTo>
                  <a:lnTo>
                    <a:pt x="1043" y="725"/>
                  </a:lnTo>
                  <a:lnTo>
                    <a:pt x="1043" y="725"/>
                  </a:lnTo>
                  <a:lnTo>
                    <a:pt x="1044" y="725"/>
                  </a:lnTo>
                  <a:lnTo>
                    <a:pt x="1044" y="725"/>
                  </a:lnTo>
                  <a:lnTo>
                    <a:pt x="1044" y="727"/>
                  </a:lnTo>
                  <a:lnTo>
                    <a:pt x="1043" y="727"/>
                  </a:lnTo>
                  <a:lnTo>
                    <a:pt x="1041" y="728"/>
                  </a:lnTo>
                  <a:lnTo>
                    <a:pt x="1041" y="728"/>
                  </a:lnTo>
                  <a:lnTo>
                    <a:pt x="1044" y="728"/>
                  </a:lnTo>
                  <a:lnTo>
                    <a:pt x="1047" y="727"/>
                  </a:lnTo>
                  <a:lnTo>
                    <a:pt x="1049" y="727"/>
                  </a:lnTo>
                  <a:lnTo>
                    <a:pt x="1049" y="727"/>
                  </a:lnTo>
                  <a:lnTo>
                    <a:pt x="1051" y="727"/>
                  </a:lnTo>
                  <a:lnTo>
                    <a:pt x="1052" y="727"/>
                  </a:lnTo>
                  <a:lnTo>
                    <a:pt x="1054" y="727"/>
                  </a:lnTo>
                  <a:lnTo>
                    <a:pt x="1054" y="727"/>
                  </a:lnTo>
                  <a:lnTo>
                    <a:pt x="1054" y="727"/>
                  </a:lnTo>
                  <a:lnTo>
                    <a:pt x="1055" y="727"/>
                  </a:lnTo>
                  <a:lnTo>
                    <a:pt x="1054" y="727"/>
                  </a:lnTo>
                  <a:lnTo>
                    <a:pt x="1051" y="727"/>
                  </a:lnTo>
                  <a:lnTo>
                    <a:pt x="1054" y="728"/>
                  </a:lnTo>
                  <a:lnTo>
                    <a:pt x="1059" y="730"/>
                  </a:lnTo>
                  <a:lnTo>
                    <a:pt x="1059" y="730"/>
                  </a:lnTo>
                  <a:lnTo>
                    <a:pt x="1060" y="730"/>
                  </a:lnTo>
                  <a:lnTo>
                    <a:pt x="1060" y="730"/>
                  </a:lnTo>
                  <a:lnTo>
                    <a:pt x="1060" y="730"/>
                  </a:lnTo>
                  <a:lnTo>
                    <a:pt x="1060" y="728"/>
                  </a:lnTo>
                  <a:lnTo>
                    <a:pt x="1062" y="728"/>
                  </a:lnTo>
                  <a:lnTo>
                    <a:pt x="1062" y="730"/>
                  </a:lnTo>
                  <a:lnTo>
                    <a:pt x="1060" y="730"/>
                  </a:lnTo>
                  <a:lnTo>
                    <a:pt x="1062" y="731"/>
                  </a:lnTo>
                  <a:lnTo>
                    <a:pt x="1062" y="731"/>
                  </a:lnTo>
                  <a:lnTo>
                    <a:pt x="1060" y="731"/>
                  </a:lnTo>
                  <a:lnTo>
                    <a:pt x="1063" y="733"/>
                  </a:lnTo>
                  <a:lnTo>
                    <a:pt x="1065" y="735"/>
                  </a:lnTo>
                  <a:lnTo>
                    <a:pt x="1065" y="736"/>
                  </a:lnTo>
                  <a:lnTo>
                    <a:pt x="1065" y="736"/>
                  </a:lnTo>
                  <a:lnTo>
                    <a:pt x="1065" y="736"/>
                  </a:lnTo>
                  <a:lnTo>
                    <a:pt x="1065" y="736"/>
                  </a:lnTo>
                  <a:lnTo>
                    <a:pt x="1063" y="735"/>
                  </a:lnTo>
                  <a:lnTo>
                    <a:pt x="1063" y="736"/>
                  </a:lnTo>
                  <a:lnTo>
                    <a:pt x="1065" y="738"/>
                  </a:lnTo>
                  <a:lnTo>
                    <a:pt x="1065" y="738"/>
                  </a:lnTo>
                  <a:lnTo>
                    <a:pt x="1067" y="736"/>
                  </a:lnTo>
                  <a:lnTo>
                    <a:pt x="1068" y="736"/>
                  </a:lnTo>
                  <a:lnTo>
                    <a:pt x="1070" y="736"/>
                  </a:lnTo>
                  <a:lnTo>
                    <a:pt x="1071" y="736"/>
                  </a:lnTo>
                  <a:lnTo>
                    <a:pt x="1071" y="736"/>
                  </a:lnTo>
                  <a:lnTo>
                    <a:pt x="1075" y="735"/>
                  </a:lnTo>
                  <a:lnTo>
                    <a:pt x="1076" y="735"/>
                  </a:lnTo>
                  <a:lnTo>
                    <a:pt x="1078" y="735"/>
                  </a:lnTo>
                  <a:lnTo>
                    <a:pt x="1078" y="735"/>
                  </a:lnTo>
                  <a:lnTo>
                    <a:pt x="1078" y="733"/>
                  </a:lnTo>
                  <a:lnTo>
                    <a:pt x="1078" y="733"/>
                  </a:lnTo>
                  <a:lnTo>
                    <a:pt x="1078" y="731"/>
                  </a:lnTo>
                  <a:lnTo>
                    <a:pt x="1081" y="731"/>
                  </a:lnTo>
                  <a:lnTo>
                    <a:pt x="1086" y="735"/>
                  </a:lnTo>
                  <a:lnTo>
                    <a:pt x="1092" y="741"/>
                  </a:lnTo>
                  <a:lnTo>
                    <a:pt x="1098" y="746"/>
                  </a:lnTo>
                  <a:lnTo>
                    <a:pt x="1100" y="749"/>
                  </a:lnTo>
                  <a:lnTo>
                    <a:pt x="1100" y="749"/>
                  </a:lnTo>
                  <a:lnTo>
                    <a:pt x="1100" y="750"/>
                  </a:lnTo>
                  <a:lnTo>
                    <a:pt x="1100" y="754"/>
                  </a:lnTo>
                  <a:lnTo>
                    <a:pt x="1098" y="757"/>
                  </a:lnTo>
                  <a:lnTo>
                    <a:pt x="1097" y="763"/>
                  </a:lnTo>
                  <a:lnTo>
                    <a:pt x="1097" y="763"/>
                  </a:lnTo>
                  <a:lnTo>
                    <a:pt x="1098" y="765"/>
                  </a:lnTo>
                  <a:lnTo>
                    <a:pt x="1098" y="765"/>
                  </a:lnTo>
                  <a:lnTo>
                    <a:pt x="1098" y="765"/>
                  </a:lnTo>
                  <a:lnTo>
                    <a:pt x="1100" y="765"/>
                  </a:lnTo>
                  <a:lnTo>
                    <a:pt x="1100" y="763"/>
                  </a:lnTo>
                  <a:lnTo>
                    <a:pt x="1100" y="763"/>
                  </a:lnTo>
                  <a:lnTo>
                    <a:pt x="1100" y="762"/>
                  </a:lnTo>
                  <a:lnTo>
                    <a:pt x="1100" y="762"/>
                  </a:lnTo>
                  <a:lnTo>
                    <a:pt x="1098" y="762"/>
                  </a:lnTo>
                  <a:lnTo>
                    <a:pt x="1100" y="760"/>
                  </a:lnTo>
                  <a:lnTo>
                    <a:pt x="1100" y="762"/>
                  </a:lnTo>
                  <a:lnTo>
                    <a:pt x="1102" y="762"/>
                  </a:lnTo>
                  <a:lnTo>
                    <a:pt x="1102" y="762"/>
                  </a:lnTo>
                  <a:lnTo>
                    <a:pt x="1102" y="762"/>
                  </a:lnTo>
                  <a:lnTo>
                    <a:pt x="1103" y="762"/>
                  </a:lnTo>
                  <a:lnTo>
                    <a:pt x="1103" y="763"/>
                  </a:lnTo>
                  <a:lnTo>
                    <a:pt x="1102" y="763"/>
                  </a:lnTo>
                  <a:lnTo>
                    <a:pt x="1102" y="765"/>
                  </a:lnTo>
                  <a:lnTo>
                    <a:pt x="1100" y="766"/>
                  </a:lnTo>
                  <a:lnTo>
                    <a:pt x="1098" y="766"/>
                  </a:lnTo>
                  <a:lnTo>
                    <a:pt x="1098" y="768"/>
                  </a:lnTo>
                  <a:lnTo>
                    <a:pt x="1100" y="768"/>
                  </a:lnTo>
                  <a:lnTo>
                    <a:pt x="1100" y="768"/>
                  </a:lnTo>
                  <a:lnTo>
                    <a:pt x="1102" y="773"/>
                  </a:lnTo>
                  <a:lnTo>
                    <a:pt x="1103" y="774"/>
                  </a:lnTo>
                  <a:lnTo>
                    <a:pt x="1105" y="776"/>
                  </a:lnTo>
                  <a:lnTo>
                    <a:pt x="1105" y="776"/>
                  </a:lnTo>
                  <a:lnTo>
                    <a:pt x="1105" y="776"/>
                  </a:lnTo>
                  <a:lnTo>
                    <a:pt x="1106" y="776"/>
                  </a:lnTo>
                  <a:lnTo>
                    <a:pt x="1105" y="774"/>
                  </a:lnTo>
                  <a:lnTo>
                    <a:pt x="1106" y="774"/>
                  </a:lnTo>
                  <a:lnTo>
                    <a:pt x="1108" y="774"/>
                  </a:lnTo>
                  <a:lnTo>
                    <a:pt x="1106" y="776"/>
                  </a:lnTo>
                  <a:lnTo>
                    <a:pt x="1106" y="777"/>
                  </a:lnTo>
                  <a:lnTo>
                    <a:pt x="1108" y="781"/>
                  </a:lnTo>
                  <a:lnTo>
                    <a:pt x="1108" y="781"/>
                  </a:lnTo>
                  <a:lnTo>
                    <a:pt x="1108" y="781"/>
                  </a:lnTo>
                  <a:lnTo>
                    <a:pt x="1110" y="779"/>
                  </a:lnTo>
                  <a:lnTo>
                    <a:pt x="1110" y="779"/>
                  </a:lnTo>
                  <a:lnTo>
                    <a:pt x="1110" y="779"/>
                  </a:lnTo>
                  <a:lnTo>
                    <a:pt x="1110" y="779"/>
                  </a:lnTo>
                  <a:lnTo>
                    <a:pt x="1108" y="781"/>
                  </a:lnTo>
                  <a:lnTo>
                    <a:pt x="1108" y="782"/>
                  </a:lnTo>
                  <a:lnTo>
                    <a:pt x="1110" y="782"/>
                  </a:lnTo>
                  <a:lnTo>
                    <a:pt x="1110" y="785"/>
                  </a:lnTo>
                  <a:lnTo>
                    <a:pt x="1111" y="789"/>
                  </a:lnTo>
                  <a:lnTo>
                    <a:pt x="1113" y="789"/>
                  </a:lnTo>
                  <a:lnTo>
                    <a:pt x="1116" y="790"/>
                  </a:lnTo>
                  <a:lnTo>
                    <a:pt x="1116" y="792"/>
                  </a:lnTo>
                  <a:lnTo>
                    <a:pt x="1118" y="793"/>
                  </a:lnTo>
                  <a:lnTo>
                    <a:pt x="1119" y="797"/>
                  </a:lnTo>
                  <a:lnTo>
                    <a:pt x="1121" y="797"/>
                  </a:lnTo>
                  <a:lnTo>
                    <a:pt x="1121" y="797"/>
                  </a:lnTo>
                  <a:lnTo>
                    <a:pt x="1121" y="798"/>
                  </a:lnTo>
                  <a:lnTo>
                    <a:pt x="1121" y="798"/>
                  </a:lnTo>
                  <a:lnTo>
                    <a:pt x="1119" y="797"/>
                  </a:lnTo>
                  <a:lnTo>
                    <a:pt x="1119" y="797"/>
                  </a:lnTo>
                  <a:lnTo>
                    <a:pt x="1119" y="798"/>
                  </a:lnTo>
                  <a:lnTo>
                    <a:pt x="1119" y="798"/>
                  </a:lnTo>
                  <a:lnTo>
                    <a:pt x="1119" y="800"/>
                  </a:lnTo>
                  <a:lnTo>
                    <a:pt x="1121" y="800"/>
                  </a:lnTo>
                  <a:lnTo>
                    <a:pt x="1122" y="800"/>
                  </a:lnTo>
                  <a:lnTo>
                    <a:pt x="1124" y="800"/>
                  </a:lnTo>
                  <a:lnTo>
                    <a:pt x="1127" y="798"/>
                  </a:lnTo>
                  <a:lnTo>
                    <a:pt x="1127" y="798"/>
                  </a:lnTo>
                  <a:lnTo>
                    <a:pt x="1129" y="797"/>
                  </a:lnTo>
                  <a:lnTo>
                    <a:pt x="1129" y="795"/>
                  </a:lnTo>
                  <a:lnTo>
                    <a:pt x="1130" y="793"/>
                  </a:lnTo>
                  <a:lnTo>
                    <a:pt x="1130" y="792"/>
                  </a:lnTo>
                  <a:lnTo>
                    <a:pt x="1132" y="790"/>
                  </a:lnTo>
                  <a:lnTo>
                    <a:pt x="1132" y="790"/>
                  </a:lnTo>
                  <a:lnTo>
                    <a:pt x="1132" y="790"/>
                  </a:lnTo>
                  <a:lnTo>
                    <a:pt x="1132" y="790"/>
                  </a:lnTo>
                  <a:lnTo>
                    <a:pt x="1132" y="785"/>
                  </a:lnTo>
                  <a:lnTo>
                    <a:pt x="1133" y="781"/>
                  </a:lnTo>
                  <a:lnTo>
                    <a:pt x="1133" y="777"/>
                  </a:lnTo>
                  <a:lnTo>
                    <a:pt x="1132" y="774"/>
                  </a:lnTo>
                  <a:lnTo>
                    <a:pt x="1132" y="773"/>
                  </a:lnTo>
                  <a:lnTo>
                    <a:pt x="1130" y="771"/>
                  </a:lnTo>
                  <a:lnTo>
                    <a:pt x="1125" y="758"/>
                  </a:lnTo>
                  <a:lnTo>
                    <a:pt x="1125" y="757"/>
                  </a:lnTo>
                  <a:lnTo>
                    <a:pt x="1124" y="755"/>
                  </a:lnTo>
                  <a:lnTo>
                    <a:pt x="1124" y="752"/>
                  </a:lnTo>
                  <a:lnTo>
                    <a:pt x="1122" y="752"/>
                  </a:lnTo>
                  <a:lnTo>
                    <a:pt x="1122" y="750"/>
                  </a:lnTo>
                  <a:lnTo>
                    <a:pt x="1124" y="750"/>
                  </a:lnTo>
                  <a:lnTo>
                    <a:pt x="1124" y="750"/>
                  </a:lnTo>
                  <a:lnTo>
                    <a:pt x="1124" y="750"/>
                  </a:lnTo>
                  <a:lnTo>
                    <a:pt x="1124" y="752"/>
                  </a:lnTo>
                  <a:lnTo>
                    <a:pt x="1124" y="752"/>
                  </a:lnTo>
                  <a:lnTo>
                    <a:pt x="1125" y="752"/>
                  </a:lnTo>
                  <a:lnTo>
                    <a:pt x="1124" y="754"/>
                  </a:lnTo>
                  <a:lnTo>
                    <a:pt x="1124" y="754"/>
                  </a:lnTo>
                  <a:lnTo>
                    <a:pt x="1124" y="755"/>
                  </a:lnTo>
                  <a:lnTo>
                    <a:pt x="1125" y="755"/>
                  </a:lnTo>
                  <a:lnTo>
                    <a:pt x="1125" y="754"/>
                  </a:lnTo>
                  <a:lnTo>
                    <a:pt x="1125" y="754"/>
                  </a:lnTo>
                  <a:lnTo>
                    <a:pt x="1125" y="754"/>
                  </a:lnTo>
                  <a:lnTo>
                    <a:pt x="1125" y="757"/>
                  </a:lnTo>
                  <a:lnTo>
                    <a:pt x="1125" y="758"/>
                  </a:lnTo>
                  <a:lnTo>
                    <a:pt x="1127" y="762"/>
                  </a:lnTo>
                  <a:lnTo>
                    <a:pt x="1127" y="762"/>
                  </a:lnTo>
                  <a:lnTo>
                    <a:pt x="1127" y="760"/>
                  </a:lnTo>
                  <a:lnTo>
                    <a:pt x="1125" y="758"/>
                  </a:lnTo>
                  <a:lnTo>
                    <a:pt x="1125" y="757"/>
                  </a:lnTo>
                  <a:lnTo>
                    <a:pt x="1125" y="755"/>
                  </a:lnTo>
                  <a:lnTo>
                    <a:pt x="1125" y="755"/>
                  </a:lnTo>
                  <a:lnTo>
                    <a:pt x="1127" y="754"/>
                  </a:lnTo>
                  <a:lnTo>
                    <a:pt x="1127" y="752"/>
                  </a:lnTo>
                  <a:lnTo>
                    <a:pt x="1122" y="746"/>
                  </a:lnTo>
                  <a:lnTo>
                    <a:pt x="1119" y="741"/>
                  </a:lnTo>
                  <a:lnTo>
                    <a:pt x="1118" y="736"/>
                  </a:lnTo>
                  <a:lnTo>
                    <a:pt x="1116" y="731"/>
                  </a:lnTo>
                  <a:lnTo>
                    <a:pt x="1116" y="730"/>
                  </a:lnTo>
                  <a:lnTo>
                    <a:pt x="1114" y="723"/>
                  </a:lnTo>
                  <a:lnTo>
                    <a:pt x="1114" y="722"/>
                  </a:lnTo>
                  <a:lnTo>
                    <a:pt x="1114" y="722"/>
                  </a:lnTo>
                  <a:lnTo>
                    <a:pt x="1114" y="720"/>
                  </a:lnTo>
                  <a:lnTo>
                    <a:pt x="1114" y="720"/>
                  </a:lnTo>
                  <a:lnTo>
                    <a:pt x="1114" y="719"/>
                  </a:lnTo>
                  <a:lnTo>
                    <a:pt x="1114" y="717"/>
                  </a:lnTo>
                  <a:lnTo>
                    <a:pt x="1114" y="717"/>
                  </a:lnTo>
                  <a:lnTo>
                    <a:pt x="1114" y="715"/>
                  </a:lnTo>
                  <a:lnTo>
                    <a:pt x="1116" y="717"/>
                  </a:lnTo>
                  <a:lnTo>
                    <a:pt x="1116" y="717"/>
                  </a:lnTo>
                  <a:lnTo>
                    <a:pt x="1118" y="715"/>
                  </a:lnTo>
                  <a:lnTo>
                    <a:pt x="1116" y="714"/>
                  </a:lnTo>
                  <a:lnTo>
                    <a:pt x="1116" y="714"/>
                  </a:lnTo>
                  <a:lnTo>
                    <a:pt x="1116" y="714"/>
                  </a:lnTo>
                  <a:lnTo>
                    <a:pt x="1118" y="714"/>
                  </a:lnTo>
                  <a:lnTo>
                    <a:pt x="1118" y="712"/>
                  </a:lnTo>
                  <a:lnTo>
                    <a:pt x="1118" y="712"/>
                  </a:lnTo>
                  <a:lnTo>
                    <a:pt x="1119" y="711"/>
                  </a:lnTo>
                  <a:lnTo>
                    <a:pt x="1118" y="711"/>
                  </a:lnTo>
                  <a:lnTo>
                    <a:pt x="1118" y="711"/>
                  </a:lnTo>
                  <a:lnTo>
                    <a:pt x="1118" y="711"/>
                  </a:lnTo>
                  <a:lnTo>
                    <a:pt x="1118" y="711"/>
                  </a:lnTo>
                  <a:lnTo>
                    <a:pt x="1119" y="711"/>
                  </a:lnTo>
                  <a:lnTo>
                    <a:pt x="1119" y="709"/>
                  </a:lnTo>
                  <a:lnTo>
                    <a:pt x="1118" y="709"/>
                  </a:lnTo>
                  <a:lnTo>
                    <a:pt x="1118" y="709"/>
                  </a:lnTo>
                  <a:lnTo>
                    <a:pt x="1119" y="709"/>
                  </a:lnTo>
                  <a:lnTo>
                    <a:pt x="1119" y="708"/>
                  </a:lnTo>
                  <a:lnTo>
                    <a:pt x="1119" y="708"/>
                  </a:lnTo>
                  <a:lnTo>
                    <a:pt x="1119" y="708"/>
                  </a:lnTo>
                  <a:lnTo>
                    <a:pt x="1119" y="708"/>
                  </a:lnTo>
                  <a:lnTo>
                    <a:pt x="1119" y="706"/>
                  </a:lnTo>
                  <a:lnTo>
                    <a:pt x="1119" y="706"/>
                  </a:lnTo>
                  <a:lnTo>
                    <a:pt x="1121" y="706"/>
                  </a:lnTo>
                  <a:lnTo>
                    <a:pt x="1122" y="706"/>
                  </a:lnTo>
                  <a:lnTo>
                    <a:pt x="1122" y="704"/>
                  </a:lnTo>
                  <a:lnTo>
                    <a:pt x="1122" y="704"/>
                  </a:lnTo>
                  <a:lnTo>
                    <a:pt x="1122" y="703"/>
                  </a:lnTo>
                  <a:lnTo>
                    <a:pt x="1124" y="703"/>
                  </a:lnTo>
                  <a:lnTo>
                    <a:pt x="1124" y="703"/>
                  </a:lnTo>
                  <a:lnTo>
                    <a:pt x="1124" y="701"/>
                  </a:lnTo>
                  <a:lnTo>
                    <a:pt x="1124" y="701"/>
                  </a:lnTo>
                  <a:lnTo>
                    <a:pt x="1124" y="701"/>
                  </a:lnTo>
                  <a:lnTo>
                    <a:pt x="1124" y="701"/>
                  </a:lnTo>
                  <a:lnTo>
                    <a:pt x="1124" y="700"/>
                  </a:lnTo>
                  <a:lnTo>
                    <a:pt x="1124" y="698"/>
                  </a:lnTo>
                  <a:lnTo>
                    <a:pt x="1124" y="700"/>
                  </a:lnTo>
                  <a:lnTo>
                    <a:pt x="1125" y="700"/>
                  </a:lnTo>
                  <a:lnTo>
                    <a:pt x="1125" y="700"/>
                  </a:lnTo>
                  <a:lnTo>
                    <a:pt x="1125" y="700"/>
                  </a:lnTo>
                  <a:lnTo>
                    <a:pt x="1125" y="700"/>
                  </a:lnTo>
                  <a:lnTo>
                    <a:pt x="1125" y="701"/>
                  </a:lnTo>
                  <a:lnTo>
                    <a:pt x="1125" y="701"/>
                  </a:lnTo>
                  <a:lnTo>
                    <a:pt x="1127" y="700"/>
                  </a:lnTo>
                  <a:lnTo>
                    <a:pt x="1127" y="700"/>
                  </a:lnTo>
                  <a:lnTo>
                    <a:pt x="1127" y="700"/>
                  </a:lnTo>
                  <a:lnTo>
                    <a:pt x="1127" y="698"/>
                  </a:lnTo>
                  <a:lnTo>
                    <a:pt x="1125" y="698"/>
                  </a:lnTo>
                  <a:lnTo>
                    <a:pt x="1125" y="698"/>
                  </a:lnTo>
                  <a:lnTo>
                    <a:pt x="1127" y="698"/>
                  </a:lnTo>
                  <a:lnTo>
                    <a:pt x="1129" y="698"/>
                  </a:lnTo>
                  <a:lnTo>
                    <a:pt x="1130" y="696"/>
                  </a:lnTo>
                  <a:lnTo>
                    <a:pt x="1130" y="696"/>
                  </a:lnTo>
                  <a:lnTo>
                    <a:pt x="1132" y="696"/>
                  </a:lnTo>
                  <a:lnTo>
                    <a:pt x="1132" y="696"/>
                  </a:lnTo>
                  <a:lnTo>
                    <a:pt x="1133" y="696"/>
                  </a:lnTo>
                  <a:lnTo>
                    <a:pt x="1135" y="695"/>
                  </a:lnTo>
                  <a:lnTo>
                    <a:pt x="1135" y="695"/>
                  </a:lnTo>
                  <a:lnTo>
                    <a:pt x="1135" y="693"/>
                  </a:lnTo>
                  <a:lnTo>
                    <a:pt x="1137" y="693"/>
                  </a:lnTo>
                  <a:lnTo>
                    <a:pt x="1137" y="693"/>
                  </a:lnTo>
                  <a:lnTo>
                    <a:pt x="1138" y="692"/>
                  </a:lnTo>
                  <a:lnTo>
                    <a:pt x="1138" y="690"/>
                  </a:lnTo>
                  <a:lnTo>
                    <a:pt x="1140" y="690"/>
                  </a:lnTo>
                  <a:lnTo>
                    <a:pt x="1141" y="690"/>
                  </a:lnTo>
                  <a:lnTo>
                    <a:pt x="1143" y="688"/>
                  </a:lnTo>
                  <a:lnTo>
                    <a:pt x="1143" y="688"/>
                  </a:lnTo>
                  <a:lnTo>
                    <a:pt x="1143" y="687"/>
                  </a:lnTo>
                  <a:lnTo>
                    <a:pt x="1143" y="685"/>
                  </a:lnTo>
                  <a:lnTo>
                    <a:pt x="1143" y="685"/>
                  </a:lnTo>
                  <a:lnTo>
                    <a:pt x="1143" y="687"/>
                  </a:lnTo>
                  <a:lnTo>
                    <a:pt x="1145" y="687"/>
                  </a:lnTo>
                  <a:lnTo>
                    <a:pt x="1145" y="685"/>
                  </a:lnTo>
                  <a:lnTo>
                    <a:pt x="1148" y="680"/>
                  </a:lnTo>
                  <a:lnTo>
                    <a:pt x="1148" y="680"/>
                  </a:lnTo>
                  <a:lnTo>
                    <a:pt x="1153" y="679"/>
                  </a:lnTo>
                  <a:lnTo>
                    <a:pt x="1154" y="677"/>
                  </a:lnTo>
                  <a:lnTo>
                    <a:pt x="1159" y="677"/>
                  </a:lnTo>
                  <a:lnTo>
                    <a:pt x="1159" y="676"/>
                  </a:lnTo>
                  <a:lnTo>
                    <a:pt x="1161" y="674"/>
                  </a:lnTo>
                  <a:lnTo>
                    <a:pt x="1161" y="676"/>
                  </a:lnTo>
                  <a:lnTo>
                    <a:pt x="1161" y="676"/>
                  </a:lnTo>
                  <a:lnTo>
                    <a:pt x="1161" y="677"/>
                  </a:lnTo>
                  <a:lnTo>
                    <a:pt x="1161" y="676"/>
                  </a:lnTo>
                  <a:lnTo>
                    <a:pt x="1161" y="674"/>
                  </a:lnTo>
                  <a:lnTo>
                    <a:pt x="1162" y="673"/>
                  </a:lnTo>
                  <a:lnTo>
                    <a:pt x="1164" y="671"/>
                  </a:lnTo>
                  <a:lnTo>
                    <a:pt x="1164" y="671"/>
                  </a:lnTo>
                  <a:lnTo>
                    <a:pt x="1165" y="669"/>
                  </a:lnTo>
                  <a:lnTo>
                    <a:pt x="1167" y="669"/>
                  </a:lnTo>
                  <a:lnTo>
                    <a:pt x="1167" y="668"/>
                  </a:lnTo>
                  <a:lnTo>
                    <a:pt x="1167" y="668"/>
                  </a:lnTo>
                  <a:lnTo>
                    <a:pt x="1167" y="666"/>
                  </a:lnTo>
                  <a:lnTo>
                    <a:pt x="1167" y="666"/>
                  </a:lnTo>
                  <a:lnTo>
                    <a:pt x="1167" y="668"/>
                  </a:lnTo>
                  <a:lnTo>
                    <a:pt x="1168" y="668"/>
                  </a:lnTo>
                  <a:lnTo>
                    <a:pt x="1168" y="668"/>
                  </a:lnTo>
                  <a:lnTo>
                    <a:pt x="1170" y="666"/>
                  </a:lnTo>
                  <a:lnTo>
                    <a:pt x="1172" y="666"/>
                  </a:lnTo>
                  <a:lnTo>
                    <a:pt x="1173" y="666"/>
                  </a:lnTo>
                  <a:lnTo>
                    <a:pt x="1175" y="666"/>
                  </a:lnTo>
                  <a:lnTo>
                    <a:pt x="1175" y="666"/>
                  </a:lnTo>
                  <a:lnTo>
                    <a:pt x="1176" y="666"/>
                  </a:lnTo>
                  <a:lnTo>
                    <a:pt x="1176" y="665"/>
                  </a:lnTo>
                  <a:lnTo>
                    <a:pt x="1178" y="665"/>
                  </a:lnTo>
                  <a:lnTo>
                    <a:pt x="1180" y="665"/>
                  </a:lnTo>
                  <a:lnTo>
                    <a:pt x="1180" y="663"/>
                  </a:lnTo>
                  <a:lnTo>
                    <a:pt x="1180" y="661"/>
                  </a:lnTo>
                  <a:lnTo>
                    <a:pt x="1175" y="663"/>
                  </a:lnTo>
                  <a:lnTo>
                    <a:pt x="1173" y="663"/>
                  </a:lnTo>
                  <a:lnTo>
                    <a:pt x="1173" y="661"/>
                  </a:lnTo>
                  <a:lnTo>
                    <a:pt x="1172" y="660"/>
                  </a:lnTo>
                  <a:lnTo>
                    <a:pt x="1173" y="661"/>
                  </a:lnTo>
                  <a:lnTo>
                    <a:pt x="1175" y="661"/>
                  </a:lnTo>
                  <a:lnTo>
                    <a:pt x="1176" y="661"/>
                  </a:lnTo>
                  <a:lnTo>
                    <a:pt x="1176" y="660"/>
                  </a:lnTo>
                  <a:lnTo>
                    <a:pt x="1178" y="660"/>
                  </a:lnTo>
                  <a:lnTo>
                    <a:pt x="1178" y="658"/>
                  </a:lnTo>
                  <a:lnTo>
                    <a:pt x="1178" y="658"/>
                  </a:lnTo>
                  <a:lnTo>
                    <a:pt x="1178" y="658"/>
                  </a:lnTo>
                  <a:lnTo>
                    <a:pt x="1178" y="657"/>
                  </a:lnTo>
                  <a:lnTo>
                    <a:pt x="1173" y="655"/>
                  </a:lnTo>
                  <a:lnTo>
                    <a:pt x="1172" y="655"/>
                  </a:lnTo>
                  <a:lnTo>
                    <a:pt x="1173" y="655"/>
                  </a:lnTo>
                  <a:lnTo>
                    <a:pt x="1175" y="655"/>
                  </a:lnTo>
                  <a:lnTo>
                    <a:pt x="1176" y="655"/>
                  </a:lnTo>
                  <a:lnTo>
                    <a:pt x="1176" y="655"/>
                  </a:lnTo>
                  <a:lnTo>
                    <a:pt x="1178" y="655"/>
                  </a:lnTo>
                  <a:lnTo>
                    <a:pt x="1178" y="655"/>
                  </a:lnTo>
                  <a:lnTo>
                    <a:pt x="1178" y="655"/>
                  </a:lnTo>
                  <a:lnTo>
                    <a:pt x="1178" y="657"/>
                  </a:lnTo>
                  <a:lnTo>
                    <a:pt x="1180" y="657"/>
                  </a:lnTo>
                  <a:lnTo>
                    <a:pt x="1180" y="657"/>
                  </a:lnTo>
                  <a:lnTo>
                    <a:pt x="1181" y="657"/>
                  </a:lnTo>
                  <a:lnTo>
                    <a:pt x="1183" y="657"/>
                  </a:lnTo>
                  <a:lnTo>
                    <a:pt x="1184" y="657"/>
                  </a:lnTo>
                  <a:lnTo>
                    <a:pt x="1186" y="655"/>
                  </a:lnTo>
                  <a:lnTo>
                    <a:pt x="1188" y="652"/>
                  </a:lnTo>
                  <a:lnTo>
                    <a:pt x="1188" y="650"/>
                  </a:lnTo>
                  <a:lnTo>
                    <a:pt x="1188" y="650"/>
                  </a:lnTo>
                  <a:lnTo>
                    <a:pt x="1188" y="649"/>
                  </a:lnTo>
                  <a:lnTo>
                    <a:pt x="1188" y="649"/>
                  </a:lnTo>
                  <a:lnTo>
                    <a:pt x="1188" y="649"/>
                  </a:lnTo>
                  <a:lnTo>
                    <a:pt x="1186" y="649"/>
                  </a:lnTo>
                  <a:lnTo>
                    <a:pt x="1184" y="652"/>
                  </a:lnTo>
                  <a:lnTo>
                    <a:pt x="1184" y="652"/>
                  </a:lnTo>
                  <a:lnTo>
                    <a:pt x="1184" y="652"/>
                  </a:lnTo>
                  <a:lnTo>
                    <a:pt x="1184" y="650"/>
                  </a:lnTo>
                  <a:lnTo>
                    <a:pt x="1184" y="649"/>
                  </a:lnTo>
                  <a:lnTo>
                    <a:pt x="1184" y="649"/>
                  </a:lnTo>
                  <a:lnTo>
                    <a:pt x="1183" y="647"/>
                  </a:lnTo>
                  <a:lnTo>
                    <a:pt x="1181" y="649"/>
                  </a:lnTo>
                  <a:lnTo>
                    <a:pt x="1181" y="649"/>
                  </a:lnTo>
                  <a:lnTo>
                    <a:pt x="1178" y="649"/>
                  </a:lnTo>
                  <a:lnTo>
                    <a:pt x="1176" y="649"/>
                  </a:lnTo>
                  <a:lnTo>
                    <a:pt x="1176" y="649"/>
                  </a:lnTo>
                  <a:lnTo>
                    <a:pt x="1176" y="647"/>
                  </a:lnTo>
                  <a:lnTo>
                    <a:pt x="1175" y="646"/>
                  </a:lnTo>
                  <a:lnTo>
                    <a:pt x="1175" y="644"/>
                  </a:lnTo>
                  <a:lnTo>
                    <a:pt x="1176" y="646"/>
                  </a:lnTo>
                  <a:lnTo>
                    <a:pt x="1176" y="647"/>
                  </a:lnTo>
                  <a:lnTo>
                    <a:pt x="1178" y="647"/>
                  </a:lnTo>
                  <a:lnTo>
                    <a:pt x="1180" y="647"/>
                  </a:lnTo>
                  <a:lnTo>
                    <a:pt x="1180" y="647"/>
                  </a:lnTo>
                  <a:lnTo>
                    <a:pt x="1180" y="646"/>
                  </a:lnTo>
                  <a:lnTo>
                    <a:pt x="1181" y="646"/>
                  </a:lnTo>
                  <a:lnTo>
                    <a:pt x="1183" y="646"/>
                  </a:lnTo>
                  <a:lnTo>
                    <a:pt x="1181" y="646"/>
                  </a:lnTo>
                  <a:lnTo>
                    <a:pt x="1183" y="646"/>
                  </a:lnTo>
                  <a:lnTo>
                    <a:pt x="1183" y="646"/>
                  </a:lnTo>
                  <a:lnTo>
                    <a:pt x="1183" y="644"/>
                  </a:lnTo>
                  <a:lnTo>
                    <a:pt x="1183" y="644"/>
                  </a:lnTo>
                  <a:lnTo>
                    <a:pt x="1184" y="644"/>
                  </a:lnTo>
                  <a:lnTo>
                    <a:pt x="1186" y="644"/>
                  </a:lnTo>
                  <a:lnTo>
                    <a:pt x="1186" y="646"/>
                  </a:lnTo>
                  <a:lnTo>
                    <a:pt x="1188" y="646"/>
                  </a:lnTo>
                  <a:lnTo>
                    <a:pt x="1186" y="644"/>
                  </a:lnTo>
                  <a:lnTo>
                    <a:pt x="1186" y="642"/>
                  </a:lnTo>
                  <a:lnTo>
                    <a:pt x="1186" y="641"/>
                  </a:lnTo>
                  <a:lnTo>
                    <a:pt x="1184" y="641"/>
                  </a:lnTo>
                  <a:lnTo>
                    <a:pt x="1186" y="639"/>
                  </a:lnTo>
                  <a:lnTo>
                    <a:pt x="1186" y="639"/>
                  </a:lnTo>
                  <a:lnTo>
                    <a:pt x="1186" y="638"/>
                  </a:lnTo>
                  <a:lnTo>
                    <a:pt x="1186" y="638"/>
                  </a:lnTo>
                  <a:lnTo>
                    <a:pt x="1186" y="638"/>
                  </a:lnTo>
                  <a:lnTo>
                    <a:pt x="1186" y="639"/>
                  </a:lnTo>
                  <a:lnTo>
                    <a:pt x="1188" y="644"/>
                  </a:lnTo>
                  <a:lnTo>
                    <a:pt x="1189" y="646"/>
                  </a:lnTo>
                  <a:lnTo>
                    <a:pt x="1191" y="649"/>
                  </a:lnTo>
                  <a:lnTo>
                    <a:pt x="1191" y="650"/>
                  </a:lnTo>
                  <a:lnTo>
                    <a:pt x="1191" y="649"/>
                  </a:lnTo>
                  <a:lnTo>
                    <a:pt x="1188" y="644"/>
                  </a:lnTo>
                  <a:lnTo>
                    <a:pt x="1186" y="638"/>
                  </a:lnTo>
                  <a:lnTo>
                    <a:pt x="1186" y="636"/>
                  </a:lnTo>
                  <a:lnTo>
                    <a:pt x="1186" y="634"/>
                  </a:lnTo>
                  <a:lnTo>
                    <a:pt x="1184" y="634"/>
                  </a:lnTo>
                  <a:lnTo>
                    <a:pt x="1183" y="634"/>
                  </a:lnTo>
                  <a:lnTo>
                    <a:pt x="1181" y="634"/>
                  </a:lnTo>
                  <a:lnTo>
                    <a:pt x="1180" y="634"/>
                  </a:lnTo>
                  <a:lnTo>
                    <a:pt x="1178" y="634"/>
                  </a:lnTo>
                  <a:lnTo>
                    <a:pt x="1178" y="633"/>
                  </a:lnTo>
                  <a:lnTo>
                    <a:pt x="1176" y="633"/>
                  </a:lnTo>
                  <a:lnTo>
                    <a:pt x="1176" y="631"/>
                  </a:lnTo>
                  <a:lnTo>
                    <a:pt x="1175" y="630"/>
                  </a:lnTo>
                  <a:lnTo>
                    <a:pt x="1173" y="630"/>
                  </a:lnTo>
                  <a:lnTo>
                    <a:pt x="1172" y="630"/>
                  </a:lnTo>
                  <a:lnTo>
                    <a:pt x="1170" y="628"/>
                  </a:lnTo>
                  <a:lnTo>
                    <a:pt x="1168" y="628"/>
                  </a:lnTo>
                  <a:lnTo>
                    <a:pt x="1168" y="628"/>
                  </a:lnTo>
                  <a:lnTo>
                    <a:pt x="1172" y="628"/>
                  </a:lnTo>
                  <a:lnTo>
                    <a:pt x="1176" y="630"/>
                  </a:lnTo>
                  <a:lnTo>
                    <a:pt x="1176" y="630"/>
                  </a:lnTo>
                  <a:lnTo>
                    <a:pt x="1178" y="631"/>
                  </a:lnTo>
                  <a:lnTo>
                    <a:pt x="1178" y="631"/>
                  </a:lnTo>
                  <a:lnTo>
                    <a:pt x="1180" y="633"/>
                  </a:lnTo>
                  <a:lnTo>
                    <a:pt x="1180" y="633"/>
                  </a:lnTo>
                  <a:lnTo>
                    <a:pt x="1181" y="633"/>
                  </a:lnTo>
                  <a:lnTo>
                    <a:pt x="1181" y="633"/>
                  </a:lnTo>
                  <a:lnTo>
                    <a:pt x="1181" y="631"/>
                  </a:lnTo>
                  <a:lnTo>
                    <a:pt x="1181" y="631"/>
                  </a:lnTo>
                  <a:lnTo>
                    <a:pt x="1180" y="630"/>
                  </a:lnTo>
                  <a:lnTo>
                    <a:pt x="1178" y="630"/>
                  </a:lnTo>
                  <a:lnTo>
                    <a:pt x="1176" y="628"/>
                  </a:lnTo>
                  <a:lnTo>
                    <a:pt x="1175" y="626"/>
                  </a:lnTo>
                  <a:lnTo>
                    <a:pt x="1175" y="626"/>
                  </a:lnTo>
                  <a:lnTo>
                    <a:pt x="1175" y="625"/>
                  </a:lnTo>
                  <a:lnTo>
                    <a:pt x="1178" y="628"/>
                  </a:lnTo>
                  <a:lnTo>
                    <a:pt x="1180" y="630"/>
                  </a:lnTo>
                  <a:lnTo>
                    <a:pt x="1180" y="628"/>
                  </a:lnTo>
                  <a:lnTo>
                    <a:pt x="1180" y="628"/>
                  </a:lnTo>
                  <a:lnTo>
                    <a:pt x="1180" y="628"/>
                  </a:lnTo>
                  <a:lnTo>
                    <a:pt x="1181" y="628"/>
                  </a:lnTo>
                  <a:lnTo>
                    <a:pt x="1181" y="626"/>
                  </a:lnTo>
                  <a:lnTo>
                    <a:pt x="1181" y="626"/>
                  </a:lnTo>
                  <a:lnTo>
                    <a:pt x="1180" y="625"/>
                  </a:lnTo>
                  <a:lnTo>
                    <a:pt x="1181" y="625"/>
                  </a:lnTo>
                  <a:lnTo>
                    <a:pt x="1180" y="623"/>
                  </a:lnTo>
                  <a:lnTo>
                    <a:pt x="1178" y="623"/>
                  </a:lnTo>
                  <a:lnTo>
                    <a:pt x="1176" y="622"/>
                  </a:lnTo>
                  <a:lnTo>
                    <a:pt x="1176" y="622"/>
                  </a:lnTo>
                  <a:lnTo>
                    <a:pt x="1175" y="619"/>
                  </a:lnTo>
                  <a:lnTo>
                    <a:pt x="1173" y="619"/>
                  </a:lnTo>
                  <a:lnTo>
                    <a:pt x="1170" y="615"/>
                  </a:lnTo>
                  <a:lnTo>
                    <a:pt x="1172" y="615"/>
                  </a:lnTo>
                  <a:lnTo>
                    <a:pt x="1173" y="617"/>
                  </a:lnTo>
                  <a:lnTo>
                    <a:pt x="1175" y="619"/>
                  </a:lnTo>
                  <a:lnTo>
                    <a:pt x="1175" y="619"/>
                  </a:lnTo>
                  <a:lnTo>
                    <a:pt x="1178" y="623"/>
                  </a:lnTo>
                  <a:lnTo>
                    <a:pt x="1180" y="623"/>
                  </a:lnTo>
                  <a:lnTo>
                    <a:pt x="1181" y="623"/>
                  </a:lnTo>
                  <a:lnTo>
                    <a:pt x="1181" y="622"/>
                  </a:lnTo>
                  <a:lnTo>
                    <a:pt x="1181" y="622"/>
                  </a:lnTo>
                  <a:lnTo>
                    <a:pt x="1181" y="620"/>
                  </a:lnTo>
                  <a:lnTo>
                    <a:pt x="1181" y="620"/>
                  </a:lnTo>
                  <a:lnTo>
                    <a:pt x="1181" y="619"/>
                  </a:lnTo>
                  <a:lnTo>
                    <a:pt x="1180" y="619"/>
                  </a:lnTo>
                  <a:lnTo>
                    <a:pt x="1178" y="617"/>
                  </a:lnTo>
                  <a:lnTo>
                    <a:pt x="1176" y="617"/>
                  </a:lnTo>
                  <a:lnTo>
                    <a:pt x="1173" y="615"/>
                  </a:lnTo>
                  <a:lnTo>
                    <a:pt x="1172" y="614"/>
                  </a:lnTo>
                  <a:lnTo>
                    <a:pt x="1170" y="612"/>
                  </a:lnTo>
                  <a:lnTo>
                    <a:pt x="1168" y="614"/>
                  </a:lnTo>
                  <a:lnTo>
                    <a:pt x="1168" y="614"/>
                  </a:lnTo>
                  <a:lnTo>
                    <a:pt x="1168" y="612"/>
                  </a:lnTo>
                  <a:lnTo>
                    <a:pt x="1168" y="611"/>
                  </a:lnTo>
                  <a:lnTo>
                    <a:pt x="1168" y="609"/>
                  </a:lnTo>
                  <a:lnTo>
                    <a:pt x="1170" y="609"/>
                  </a:lnTo>
                  <a:lnTo>
                    <a:pt x="1172" y="607"/>
                  </a:lnTo>
                  <a:lnTo>
                    <a:pt x="1172" y="607"/>
                  </a:lnTo>
                  <a:lnTo>
                    <a:pt x="1172" y="606"/>
                  </a:lnTo>
                  <a:lnTo>
                    <a:pt x="1172" y="607"/>
                  </a:lnTo>
                  <a:lnTo>
                    <a:pt x="1172" y="607"/>
                  </a:lnTo>
                  <a:lnTo>
                    <a:pt x="1170" y="609"/>
                  </a:lnTo>
                  <a:lnTo>
                    <a:pt x="1170" y="611"/>
                  </a:lnTo>
                  <a:lnTo>
                    <a:pt x="1168" y="611"/>
                  </a:lnTo>
                  <a:lnTo>
                    <a:pt x="1168" y="612"/>
                  </a:lnTo>
                  <a:lnTo>
                    <a:pt x="1170" y="612"/>
                  </a:lnTo>
                  <a:lnTo>
                    <a:pt x="1172" y="612"/>
                  </a:lnTo>
                  <a:lnTo>
                    <a:pt x="1172" y="612"/>
                  </a:lnTo>
                  <a:lnTo>
                    <a:pt x="1172" y="612"/>
                  </a:lnTo>
                  <a:lnTo>
                    <a:pt x="1173" y="614"/>
                  </a:lnTo>
                  <a:lnTo>
                    <a:pt x="1173" y="614"/>
                  </a:lnTo>
                  <a:lnTo>
                    <a:pt x="1173" y="614"/>
                  </a:lnTo>
                  <a:lnTo>
                    <a:pt x="1173" y="612"/>
                  </a:lnTo>
                  <a:lnTo>
                    <a:pt x="1175" y="614"/>
                  </a:lnTo>
                  <a:lnTo>
                    <a:pt x="1178" y="615"/>
                  </a:lnTo>
                  <a:lnTo>
                    <a:pt x="1180" y="615"/>
                  </a:lnTo>
                  <a:lnTo>
                    <a:pt x="1180" y="617"/>
                  </a:lnTo>
                  <a:lnTo>
                    <a:pt x="1181" y="617"/>
                  </a:lnTo>
                  <a:lnTo>
                    <a:pt x="1181" y="617"/>
                  </a:lnTo>
                  <a:lnTo>
                    <a:pt x="1180" y="615"/>
                  </a:lnTo>
                  <a:lnTo>
                    <a:pt x="1180" y="614"/>
                  </a:lnTo>
                  <a:lnTo>
                    <a:pt x="1176" y="612"/>
                  </a:lnTo>
                  <a:lnTo>
                    <a:pt x="1176" y="611"/>
                  </a:lnTo>
                  <a:lnTo>
                    <a:pt x="1176" y="609"/>
                  </a:lnTo>
                  <a:lnTo>
                    <a:pt x="1176" y="609"/>
                  </a:lnTo>
                  <a:lnTo>
                    <a:pt x="1176" y="611"/>
                  </a:lnTo>
                  <a:lnTo>
                    <a:pt x="1178" y="612"/>
                  </a:lnTo>
                  <a:lnTo>
                    <a:pt x="1178" y="612"/>
                  </a:lnTo>
                  <a:lnTo>
                    <a:pt x="1180" y="612"/>
                  </a:lnTo>
                  <a:lnTo>
                    <a:pt x="1180" y="612"/>
                  </a:lnTo>
                  <a:lnTo>
                    <a:pt x="1180" y="612"/>
                  </a:lnTo>
                  <a:lnTo>
                    <a:pt x="1180" y="611"/>
                  </a:lnTo>
                  <a:lnTo>
                    <a:pt x="1178" y="611"/>
                  </a:lnTo>
                  <a:lnTo>
                    <a:pt x="1178" y="607"/>
                  </a:lnTo>
                  <a:lnTo>
                    <a:pt x="1178" y="607"/>
                  </a:lnTo>
                  <a:lnTo>
                    <a:pt x="1178" y="606"/>
                  </a:lnTo>
                  <a:lnTo>
                    <a:pt x="1178" y="604"/>
                  </a:lnTo>
                  <a:lnTo>
                    <a:pt x="1178" y="604"/>
                  </a:lnTo>
                  <a:lnTo>
                    <a:pt x="1178" y="604"/>
                  </a:lnTo>
                  <a:lnTo>
                    <a:pt x="1178" y="603"/>
                  </a:lnTo>
                  <a:lnTo>
                    <a:pt x="1178" y="603"/>
                  </a:lnTo>
                  <a:lnTo>
                    <a:pt x="1180" y="603"/>
                  </a:lnTo>
                  <a:lnTo>
                    <a:pt x="1180" y="603"/>
                  </a:lnTo>
                  <a:lnTo>
                    <a:pt x="1180" y="601"/>
                  </a:lnTo>
                  <a:lnTo>
                    <a:pt x="1178" y="601"/>
                  </a:lnTo>
                  <a:lnTo>
                    <a:pt x="1178" y="599"/>
                  </a:lnTo>
                  <a:lnTo>
                    <a:pt x="1178" y="599"/>
                  </a:lnTo>
                  <a:lnTo>
                    <a:pt x="1180" y="599"/>
                  </a:lnTo>
                  <a:lnTo>
                    <a:pt x="1180" y="599"/>
                  </a:lnTo>
                  <a:lnTo>
                    <a:pt x="1180" y="599"/>
                  </a:lnTo>
                  <a:lnTo>
                    <a:pt x="1181" y="598"/>
                  </a:lnTo>
                  <a:lnTo>
                    <a:pt x="1181" y="598"/>
                  </a:lnTo>
                  <a:lnTo>
                    <a:pt x="1181" y="598"/>
                  </a:lnTo>
                  <a:lnTo>
                    <a:pt x="1181" y="598"/>
                  </a:lnTo>
                  <a:lnTo>
                    <a:pt x="1181" y="599"/>
                  </a:lnTo>
                  <a:lnTo>
                    <a:pt x="1181" y="598"/>
                  </a:lnTo>
                  <a:lnTo>
                    <a:pt x="1181" y="596"/>
                  </a:lnTo>
                  <a:lnTo>
                    <a:pt x="1183" y="598"/>
                  </a:lnTo>
                  <a:lnTo>
                    <a:pt x="1183" y="598"/>
                  </a:lnTo>
                  <a:lnTo>
                    <a:pt x="1183" y="598"/>
                  </a:lnTo>
                  <a:lnTo>
                    <a:pt x="1184" y="596"/>
                  </a:lnTo>
                  <a:lnTo>
                    <a:pt x="1184" y="596"/>
                  </a:lnTo>
                  <a:lnTo>
                    <a:pt x="1184" y="596"/>
                  </a:lnTo>
                  <a:lnTo>
                    <a:pt x="1184" y="595"/>
                  </a:lnTo>
                  <a:lnTo>
                    <a:pt x="1184" y="595"/>
                  </a:lnTo>
                  <a:lnTo>
                    <a:pt x="1186" y="595"/>
                  </a:lnTo>
                  <a:lnTo>
                    <a:pt x="1186" y="596"/>
                  </a:lnTo>
                  <a:lnTo>
                    <a:pt x="1186" y="596"/>
                  </a:lnTo>
                  <a:lnTo>
                    <a:pt x="1186" y="596"/>
                  </a:lnTo>
                  <a:lnTo>
                    <a:pt x="1186" y="596"/>
                  </a:lnTo>
                  <a:lnTo>
                    <a:pt x="1184" y="598"/>
                  </a:lnTo>
                  <a:lnTo>
                    <a:pt x="1186" y="598"/>
                  </a:lnTo>
                  <a:lnTo>
                    <a:pt x="1186" y="598"/>
                  </a:lnTo>
                  <a:lnTo>
                    <a:pt x="1186" y="598"/>
                  </a:lnTo>
                  <a:lnTo>
                    <a:pt x="1184" y="598"/>
                  </a:lnTo>
                  <a:lnTo>
                    <a:pt x="1183" y="599"/>
                  </a:lnTo>
                  <a:lnTo>
                    <a:pt x="1183" y="601"/>
                  </a:lnTo>
                  <a:lnTo>
                    <a:pt x="1183" y="603"/>
                  </a:lnTo>
                  <a:lnTo>
                    <a:pt x="1183" y="601"/>
                  </a:lnTo>
                  <a:lnTo>
                    <a:pt x="1183" y="603"/>
                  </a:lnTo>
                  <a:lnTo>
                    <a:pt x="1183" y="604"/>
                  </a:lnTo>
                  <a:lnTo>
                    <a:pt x="1181" y="603"/>
                  </a:lnTo>
                  <a:lnTo>
                    <a:pt x="1181" y="603"/>
                  </a:lnTo>
                  <a:lnTo>
                    <a:pt x="1181" y="604"/>
                  </a:lnTo>
                  <a:lnTo>
                    <a:pt x="1181" y="604"/>
                  </a:lnTo>
                  <a:lnTo>
                    <a:pt x="1181" y="604"/>
                  </a:lnTo>
                  <a:lnTo>
                    <a:pt x="1183" y="604"/>
                  </a:lnTo>
                  <a:lnTo>
                    <a:pt x="1183" y="606"/>
                  </a:lnTo>
                  <a:lnTo>
                    <a:pt x="1181" y="606"/>
                  </a:lnTo>
                  <a:lnTo>
                    <a:pt x="1181" y="606"/>
                  </a:lnTo>
                  <a:lnTo>
                    <a:pt x="1181" y="607"/>
                  </a:lnTo>
                  <a:lnTo>
                    <a:pt x="1181" y="607"/>
                  </a:lnTo>
                  <a:lnTo>
                    <a:pt x="1181" y="607"/>
                  </a:lnTo>
                  <a:lnTo>
                    <a:pt x="1183" y="607"/>
                  </a:lnTo>
                  <a:lnTo>
                    <a:pt x="1183" y="607"/>
                  </a:lnTo>
                  <a:lnTo>
                    <a:pt x="1184" y="609"/>
                  </a:lnTo>
                  <a:lnTo>
                    <a:pt x="1184" y="609"/>
                  </a:lnTo>
                  <a:lnTo>
                    <a:pt x="1184" y="609"/>
                  </a:lnTo>
                  <a:lnTo>
                    <a:pt x="1184" y="609"/>
                  </a:lnTo>
                  <a:lnTo>
                    <a:pt x="1183" y="609"/>
                  </a:lnTo>
                  <a:lnTo>
                    <a:pt x="1181" y="609"/>
                  </a:lnTo>
                  <a:lnTo>
                    <a:pt x="1181" y="611"/>
                  </a:lnTo>
                  <a:lnTo>
                    <a:pt x="1181" y="612"/>
                  </a:lnTo>
                  <a:lnTo>
                    <a:pt x="1183" y="612"/>
                  </a:lnTo>
                  <a:lnTo>
                    <a:pt x="1183" y="614"/>
                  </a:lnTo>
                  <a:lnTo>
                    <a:pt x="1184" y="614"/>
                  </a:lnTo>
                  <a:lnTo>
                    <a:pt x="1184" y="614"/>
                  </a:lnTo>
                  <a:lnTo>
                    <a:pt x="1184" y="614"/>
                  </a:lnTo>
                  <a:lnTo>
                    <a:pt x="1186" y="614"/>
                  </a:lnTo>
                  <a:lnTo>
                    <a:pt x="1186" y="614"/>
                  </a:lnTo>
                  <a:lnTo>
                    <a:pt x="1186" y="614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86" y="614"/>
                  </a:lnTo>
                  <a:lnTo>
                    <a:pt x="1188" y="614"/>
                  </a:lnTo>
                  <a:lnTo>
                    <a:pt x="1186" y="615"/>
                  </a:lnTo>
                  <a:lnTo>
                    <a:pt x="1186" y="615"/>
                  </a:lnTo>
                  <a:lnTo>
                    <a:pt x="1186" y="615"/>
                  </a:lnTo>
                  <a:lnTo>
                    <a:pt x="1188" y="617"/>
                  </a:lnTo>
                  <a:lnTo>
                    <a:pt x="1188" y="617"/>
                  </a:lnTo>
                  <a:lnTo>
                    <a:pt x="1188" y="619"/>
                  </a:lnTo>
                  <a:lnTo>
                    <a:pt x="1188" y="619"/>
                  </a:lnTo>
                  <a:lnTo>
                    <a:pt x="1189" y="619"/>
                  </a:lnTo>
                  <a:lnTo>
                    <a:pt x="1189" y="619"/>
                  </a:lnTo>
                  <a:lnTo>
                    <a:pt x="1189" y="622"/>
                  </a:lnTo>
                  <a:lnTo>
                    <a:pt x="1188" y="622"/>
                  </a:lnTo>
                  <a:lnTo>
                    <a:pt x="1186" y="623"/>
                  </a:lnTo>
                  <a:lnTo>
                    <a:pt x="1186" y="626"/>
                  </a:lnTo>
                  <a:lnTo>
                    <a:pt x="1184" y="630"/>
                  </a:lnTo>
                  <a:lnTo>
                    <a:pt x="1186" y="630"/>
                  </a:lnTo>
                  <a:lnTo>
                    <a:pt x="1186" y="631"/>
                  </a:lnTo>
                  <a:lnTo>
                    <a:pt x="1188" y="628"/>
                  </a:lnTo>
                  <a:lnTo>
                    <a:pt x="1188" y="626"/>
                  </a:lnTo>
                  <a:lnTo>
                    <a:pt x="1188" y="626"/>
                  </a:lnTo>
                  <a:lnTo>
                    <a:pt x="1189" y="625"/>
                  </a:lnTo>
                  <a:lnTo>
                    <a:pt x="1189" y="625"/>
                  </a:lnTo>
                  <a:lnTo>
                    <a:pt x="1191" y="625"/>
                  </a:lnTo>
                  <a:lnTo>
                    <a:pt x="1191" y="623"/>
                  </a:lnTo>
                  <a:lnTo>
                    <a:pt x="1194" y="617"/>
                  </a:lnTo>
                  <a:lnTo>
                    <a:pt x="1194" y="617"/>
                  </a:lnTo>
                  <a:lnTo>
                    <a:pt x="1196" y="615"/>
                  </a:lnTo>
                  <a:lnTo>
                    <a:pt x="1196" y="614"/>
                  </a:lnTo>
                  <a:lnTo>
                    <a:pt x="1196" y="614"/>
                  </a:lnTo>
                  <a:lnTo>
                    <a:pt x="1196" y="612"/>
                  </a:lnTo>
                  <a:lnTo>
                    <a:pt x="1197" y="612"/>
                  </a:lnTo>
                  <a:lnTo>
                    <a:pt x="1197" y="612"/>
                  </a:lnTo>
                  <a:lnTo>
                    <a:pt x="1197" y="612"/>
                  </a:lnTo>
                  <a:lnTo>
                    <a:pt x="1197" y="612"/>
                  </a:lnTo>
                  <a:lnTo>
                    <a:pt x="1197" y="612"/>
                  </a:lnTo>
                  <a:lnTo>
                    <a:pt x="1197" y="612"/>
                  </a:lnTo>
                  <a:lnTo>
                    <a:pt x="1197" y="611"/>
                  </a:lnTo>
                  <a:lnTo>
                    <a:pt x="1197" y="609"/>
                  </a:lnTo>
                  <a:lnTo>
                    <a:pt x="1197" y="609"/>
                  </a:lnTo>
                  <a:lnTo>
                    <a:pt x="1196" y="609"/>
                  </a:lnTo>
                  <a:lnTo>
                    <a:pt x="1196" y="609"/>
                  </a:lnTo>
                  <a:lnTo>
                    <a:pt x="1197" y="607"/>
                  </a:lnTo>
                  <a:lnTo>
                    <a:pt x="1197" y="607"/>
                  </a:lnTo>
                  <a:lnTo>
                    <a:pt x="1196" y="606"/>
                  </a:lnTo>
                  <a:lnTo>
                    <a:pt x="1194" y="604"/>
                  </a:lnTo>
                  <a:lnTo>
                    <a:pt x="1192" y="603"/>
                  </a:lnTo>
                  <a:lnTo>
                    <a:pt x="1192" y="599"/>
                  </a:lnTo>
                  <a:lnTo>
                    <a:pt x="1191" y="598"/>
                  </a:lnTo>
                  <a:lnTo>
                    <a:pt x="1191" y="596"/>
                  </a:lnTo>
                  <a:lnTo>
                    <a:pt x="1191" y="595"/>
                  </a:lnTo>
                  <a:lnTo>
                    <a:pt x="1191" y="595"/>
                  </a:lnTo>
                  <a:lnTo>
                    <a:pt x="1191" y="595"/>
                  </a:lnTo>
                  <a:lnTo>
                    <a:pt x="1191" y="593"/>
                  </a:lnTo>
                  <a:lnTo>
                    <a:pt x="1192" y="591"/>
                  </a:lnTo>
                  <a:lnTo>
                    <a:pt x="1192" y="591"/>
                  </a:lnTo>
                  <a:lnTo>
                    <a:pt x="1194" y="590"/>
                  </a:lnTo>
                  <a:lnTo>
                    <a:pt x="1196" y="590"/>
                  </a:lnTo>
                  <a:lnTo>
                    <a:pt x="1197" y="588"/>
                  </a:lnTo>
                  <a:lnTo>
                    <a:pt x="1197" y="590"/>
                  </a:lnTo>
                  <a:lnTo>
                    <a:pt x="1196" y="590"/>
                  </a:lnTo>
                  <a:lnTo>
                    <a:pt x="1194" y="591"/>
                  </a:lnTo>
                  <a:lnTo>
                    <a:pt x="1192" y="591"/>
                  </a:lnTo>
                  <a:lnTo>
                    <a:pt x="1192" y="593"/>
                  </a:lnTo>
                  <a:lnTo>
                    <a:pt x="1191" y="595"/>
                  </a:lnTo>
                  <a:lnTo>
                    <a:pt x="1191" y="596"/>
                  </a:lnTo>
                  <a:lnTo>
                    <a:pt x="1191" y="596"/>
                  </a:lnTo>
                  <a:lnTo>
                    <a:pt x="1194" y="598"/>
                  </a:lnTo>
                  <a:lnTo>
                    <a:pt x="1196" y="599"/>
                  </a:lnTo>
                  <a:lnTo>
                    <a:pt x="1196" y="601"/>
                  </a:lnTo>
                  <a:lnTo>
                    <a:pt x="1197" y="601"/>
                  </a:lnTo>
                  <a:lnTo>
                    <a:pt x="1199" y="601"/>
                  </a:lnTo>
                  <a:lnTo>
                    <a:pt x="1199" y="601"/>
                  </a:lnTo>
                  <a:lnTo>
                    <a:pt x="1199" y="603"/>
                  </a:lnTo>
                  <a:lnTo>
                    <a:pt x="1199" y="604"/>
                  </a:lnTo>
                  <a:lnTo>
                    <a:pt x="1199" y="604"/>
                  </a:lnTo>
                  <a:lnTo>
                    <a:pt x="1200" y="604"/>
                  </a:lnTo>
                  <a:lnTo>
                    <a:pt x="1202" y="601"/>
                  </a:lnTo>
                  <a:lnTo>
                    <a:pt x="1203" y="599"/>
                  </a:lnTo>
                  <a:lnTo>
                    <a:pt x="1203" y="599"/>
                  </a:lnTo>
                  <a:lnTo>
                    <a:pt x="1203" y="599"/>
                  </a:lnTo>
                  <a:lnTo>
                    <a:pt x="1203" y="598"/>
                  </a:lnTo>
                  <a:lnTo>
                    <a:pt x="1205" y="598"/>
                  </a:lnTo>
                  <a:lnTo>
                    <a:pt x="1205" y="598"/>
                  </a:lnTo>
                  <a:lnTo>
                    <a:pt x="1205" y="596"/>
                  </a:lnTo>
                  <a:lnTo>
                    <a:pt x="1205" y="596"/>
                  </a:lnTo>
                  <a:lnTo>
                    <a:pt x="1205" y="595"/>
                  </a:lnTo>
                  <a:lnTo>
                    <a:pt x="1207" y="596"/>
                  </a:lnTo>
                  <a:lnTo>
                    <a:pt x="1208" y="595"/>
                  </a:lnTo>
                  <a:lnTo>
                    <a:pt x="1208" y="593"/>
                  </a:lnTo>
                  <a:lnTo>
                    <a:pt x="1210" y="590"/>
                  </a:lnTo>
                  <a:lnTo>
                    <a:pt x="1210" y="588"/>
                  </a:lnTo>
                  <a:lnTo>
                    <a:pt x="1210" y="588"/>
                  </a:lnTo>
                  <a:lnTo>
                    <a:pt x="1210" y="591"/>
                  </a:lnTo>
                  <a:lnTo>
                    <a:pt x="1210" y="591"/>
                  </a:lnTo>
                  <a:lnTo>
                    <a:pt x="1210" y="590"/>
                  </a:lnTo>
                  <a:lnTo>
                    <a:pt x="1210" y="587"/>
                  </a:lnTo>
                  <a:lnTo>
                    <a:pt x="1211" y="587"/>
                  </a:lnTo>
                  <a:lnTo>
                    <a:pt x="1211" y="585"/>
                  </a:lnTo>
                  <a:lnTo>
                    <a:pt x="1211" y="584"/>
                  </a:lnTo>
                  <a:lnTo>
                    <a:pt x="1211" y="582"/>
                  </a:lnTo>
                  <a:lnTo>
                    <a:pt x="1211" y="582"/>
                  </a:lnTo>
                  <a:lnTo>
                    <a:pt x="1210" y="582"/>
                  </a:lnTo>
                  <a:lnTo>
                    <a:pt x="1208" y="582"/>
                  </a:lnTo>
                  <a:lnTo>
                    <a:pt x="1207" y="580"/>
                  </a:lnTo>
                  <a:lnTo>
                    <a:pt x="1208" y="579"/>
                  </a:lnTo>
                  <a:lnTo>
                    <a:pt x="1208" y="579"/>
                  </a:lnTo>
                  <a:lnTo>
                    <a:pt x="1208" y="579"/>
                  </a:lnTo>
                  <a:lnTo>
                    <a:pt x="1210" y="579"/>
                  </a:lnTo>
                  <a:lnTo>
                    <a:pt x="1210" y="577"/>
                  </a:lnTo>
                  <a:lnTo>
                    <a:pt x="1210" y="577"/>
                  </a:lnTo>
                  <a:lnTo>
                    <a:pt x="1211" y="574"/>
                  </a:lnTo>
                  <a:lnTo>
                    <a:pt x="1211" y="574"/>
                  </a:lnTo>
                  <a:lnTo>
                    <a:pt x="1211" y="571"/>
                  </a:lnTo>
                  <a:lnTo>
                    <a:pt x="1211" y="569"/>
                  </a:lnTo>
                  <a:lnTo>
                    <a:pt x="1211" y="571"/>
                  </a:lnTo>
                  <a:lnTo>
                    <a:pt x="1213" y="571"/>
                  </a:lnTo>
                  <a:lnTo>
                    <a:pt x="1213" y="572"/>
                  </a:lnTo>
                  <a:lnTo>
                    <a:pt x="1211" y="576"/>
                  </a:lnTo>
                  <a:lnTo>
                    <a:pt x="1211" y="576"/>
                  </a:lnTo>
                  <a:lnTo>
                    <a:pt x="1211" y="577"/>
                  </a:lnTo>
                  <a:lnTo>
                    <a:pt x="1211" y="577"/>
                  </a:lnTo>
                  <a:lnTo>
                    <a:pt x="1211" y="576"/>
                  </a:lnTo>
                  <a:lnTo>
                    <a:pt x="1213" y="576"/>
                  </a:lnTo>
                  <a:lnTo>
                    <a:pt x="1213" y="576"/>
                  </a:lnTo>
                  <a:lnTo>
                    <a:pt x="1215" y="574"/>
                  </a:lnTo>
                  <a:lnTo>
                    <a:pt x="1216" y="572"/>
                  </a:lnTo>
                  <a:lnTo>
                    <a:pt x="1221" y="571"/>
                  </a:lnTo>
                  <a:lnTo>
                    <a:pt x="1223" y="571"/>
                  </a:lnTo>
                  <a:lnTo>
                    <a:pt x="1224" y="569"/>
                  </a:lnTo>
                  <a:lnTo>
                    <a:pt x="1226" y="569"/>
                  </a:lnTo>
                  <a:lnTo>
                    <a:pt x="1231" y="569"/>
                  </a:lnTo>
                  <a:lnTo>
                    <a:pt x="1232" y="569"/>
                  </a:lnTo>
                  <a:lnTo>
                    <a:pt x="1234" y="569"/>
                  </a:lnTo>
                  <a:lnTo>
                    <a:pt x="1235" y="569"/>
                  </a:lnTo>
                  <a:lnTo>
                    <a:pt x="1237" y="568"/>
                  </a:lnTo>
                  <a:lnTo>
                    <a:pt x="1240" y="569"/>
                  </a:lnTo>
                  <a:lnTo>
                    <a:pt x="1243" y="568"/>
                  </a:lnTo>
                  <a:lnTo>
                    <a:pt x="1243" y="566"/>
                  </a:lnTo>
                  <a:lnTo>
                    <a:pt x="1243" y="564"/>
                  </a:lnTo>
                  <a:lnTo>
                    <a:pt x="1245" y="563"/>
                  </a:lnTo>
                  <a:lnTo>
                    <a:pt x="1245" y="561"/>
                  </a:lnTo>
                  <a:lnTo>
                    <a:pt x="1245" y="561"/>
                  </a:lnTo>
                  <a:lnTo>
                    <a:pt x="1245" y="561"/>
                  </a:lnTo>
                  <a:lnTo>
                    <a:pt x="1245" y="563"/>
                  </a:lnTo>
                  <a:lnTo>
                    <a:pt x="1246" y="563"/>
                  </a:lnTo>
                  <a:lnTo>
                    <a:pt x="1246" y="563"/>
                  </a:lnTo>
                  <a:lnTo>
                    <a:pt x="1248" y="563"/>
                  </a:lnTo>
                  <a:lnTo>
                    <a:pt x="1246" y="564"/>
                  </a:lnTo>
                  <a:lnTo>
                    <a:pt x="1246" y="566"/>
                  </a:lnTo>
                  <a:lnTo>
                    <a:pt x="1246" y="566"/>
                  </a:lnTo>
                  <a:lnTo>
                    <a:pt x="1248" y="566"/>
                  </a:lnTo>
                  <a:lnTo>
                    <a:pt x="1250" y="564"/>
                  </a:lnTo>
                  <a:lnTo>
                    <a:pt x="1253" y="563"/>
                  </a:lnTo>
                  <a:lnTo>
                    <a:pt x="1254" y="563"/>
                  </a:lnTo>
                  <a:lnTo>
                    <a:pt x="1254" y="564"/>
                  </a:lnTo>
                  <a:lnTo>
                    <a:pt x="1253" y="564"/>
                  </a:lnTo>
                  <a:lnTo>
                    <a:pt x="1254" y="566"/>
                  </a:lnTo>
                  <a:lnTo>
                    <a:pt x="1256" y="564"/>
                  </a:lnTo>
                  <a:lnTo>
                    <a:pt x="1258" y="564"/>
                  </a:lnTo>
                  <a:lnTo>
                    <a:pt x="1261" y="563"/>
                  </a:lnTo>
                  <a:lnTo>
                    <a:pt x="1262" y="563"/>
                  </a:lnTo>
                  <a:lnTo>
                    <a:pt x="1262" y="563"/>
                  </a:lnTo>
                  <a:lnTo>
                    <a:pt x="1262" y="563"/>
                  </a:lnTo>
                  <a:lnTo>
                    <a:pt x="1262" y="561"/>
                  </a:lnTo>
                  <a:lnTo>
                    <a:pt x="1262" y="558"/>
                  </a:lnTo>
                  <a:lnTo>
                    <a:pt x="1261" y="557"/>
                  </a:lnTo>
                  <a:lnTo>
                    <a:pt x="1261" y="557"/>
                  </a:lnTo>
                  <a:lnTo>
                    <a:pt x="1259" y="557"/>
                  </a:lnTo>
                  <a:lnTo>
                    <a:pt x="1259" y="557"/>
                  </a:lnTo>
                  <a:lnTo>
                    <a:pt x="1259" y="557"/>
                  </a:lnTo>
                  <a:lnTo>
                    <a:pt x="1259" y="558"/>
                  </a:lnTo>
                  <a:lnTo>
                    <a:pt x="1261" y="557"/>
                  </a:lnTo>
                  <a:lnTo>
                    <a:pt x="1261" y="558"/>
                  </a:lnTo>
                  <a:lnTo>
                    <a:pt x="1261" y="558"/>
                  </a:lnTo>
                  <a:lnTo>
                    <a:pt x="1262" y="560"/>
                  </a:lnTo>
                  <a:lnTo>
                    <a:pt x="1262" y="561"/>
                  </a:lnTo>
                  <a:lnTo>
                    <a:pt x="1261" y="561"/>
                  </a:lnTo>
                  <a:lnTo>
                    <a:pt x="1259" y="563"/>
                  </a:lnTo>
                  <a:lnTo>
                    <a:pt x="1256" y="561"/>
                  </a:lnTo>
                  <a:lnTo>
                    <a:pt x="1256" y="561"/>
                  </a:lnTo>
                  <a:lnTo>
                    <a:pt x="1254" y="560"/>
                  </a:lnTo>
                  <a:lnTo>
                    <a:pt x="1254" y="558"/>
                  </a:lnTo>
                  <a:lnTo>
                    <a:pt x="1254" y="558"/>
                  </a:lnTo>
                  <a:lnTo>
                    <a:pt x="1254" y="558"/>
                  </a:lnTo>
                  <a:lnTo>
                    <a:pt x="1253" y="555"/>
                  </a:lnTo>
                  <a:lnTo>
                    <a:pt x="1251" y="555"/>
                  </a:lnTo>
                  <a:lnTo>
                    <a:pt x="1250" y="553"/>
                  </a:lnTo>
                  <a:lnTo>
                    <a:pt x="1248" y="553"/>
                  </a:lnTo>
                  <a:lnTo>
                    <a:pt x="1250" y="552"/>
                  </a:lnTo>
                  <a:lnTo>
                    <a:pt x="1251" y="550"/>
                  </a:lnTo>
                  <a:lnTo>
                    <a:pt x="1251" y="550"/>
                  </a:lnTo>
                  <a:lnTo>
                    <a:pt x="1253" y="550"/>
                  </a:lnTo>
                  <a:lnTo>
                    <a:pt x="1254" y="549"/>
                  </a:lnTo>
                  <a:lnTo>
                    <a:pt x="1254" y="549"/>
                  </a:lnTo>
                  <a:lnTo>
                    <a:pt x="1254" y="549"/>
                  </a:lnTo>
                  <a:lnTo>
                    <a:pt x="1254" y="549"/>
                  </a:lnTo>
                  <a:lnTo>
                    <a:pt x="1254" y="549"/>
                  </a:lnTo>
                  <a:lnTo>
                    <a:pt x="1253" y="549"/>
                  </a:lnTo>
                  <a:lnTo>
                    <a:pt x="1253" y="549"/>
                  </a:lnTo>
                  <a:lnTo>
                    <a:pt x="1253" y="547"/>
                  </a:lnTo>
                  <a:lnTo>
                    <a:pt x="1251" y="547"/>
                  </a:lnTo>
                  <a:lnTo>
                    <a:pt x="1251" y="545"/>
                  </a:lnTo>
                  <a:lnTo>
                    <a:pt x="1253" y="544"/>
                  </a:lnTo>
                  <a:lnTo>
                    <a:pt x="1253" y="542"/>
                  </a:lnTo>
                  <a:lnTo>
                    <a:pt x="1253" y="541"/>
                  </a:lnTo>
                  <a:lnTo>
                    <a:pt x="1254" y="541"/>
                  </a:lnTo>
                  <a:lnTo>
                    <a:pt x="1256" y="537"/>
                  </a:lnTo>
                  <a:lnTo>
                    <a:pt x="1258" y="536"/>
                  </a:lnTo>
                  <a:lnTo>
                    <a:pt x="1259" y="533"/>
                  </a:lnTo>
                  <a:lnTo>
                    <a:pt x="1259" y="533"/>
                  </a:lnTo>
                  <a:lnTo>
                    <a:pt x="1259" y="533"/>
                  </a:lnTo>
                  <a:lnTo>
                    <a:pt x="1259" y="531"/>
                  </a:lnTo>
                  <a:lnTo>
                    <a:pt x="1261" y="529"/>
                  </a:lnTo>
                  <a:lnTo>
                    <a:pt x="1262" y="529"/>
                  </a:lnTo>
                  <a:lnTo>
                    <a:pt x="1262" y="529"/>
                  </a:lnTo>
                  <a:lnTo>
                    <a:pt x="1262" y="531"/>
                  </a:lnTo>
                  <a:lnTo>
                    <a:pt x="1262" y="531"/>
                  </a:lnTo>
                  <a:lnTo>
                    <a:pt x="1264" y="529"/>
                  </a:lnTo>
                  <a:lnTo>
                    <a:pt x="1264" y="531"/>
                  </a:lnTo>
                  <a:lnTo>
                    <a:pt x="1264" y="531"/>
                  </a:lnTo>
                  <a:lnTo>
                    <a:pt x="1266" y="531"/>
                  </a:lnTo>
                  <a:lnTo>
                    <a:pt x="1264" y="529"/>
                  </a:lnTo>
                  <a:lnTo>
                    <a:pt x="1266" y="529"/>
                  </a:lnTo>
                  <a:lnTo>
                    <a:pt x="1266" y="529"/>
                  </a:lnTo>
                  <a:lnTo>
                    <a:pt x="1266" y="529"/>
                  </a:lnTo>
                  <a:lnTo>
                    <a:pt x="1266" y="529"/>
                  </a:lnTo>
                  <a:lnTo>
                    <a:pt x="1266" y="528"/>
                  </a:lnTo>
                  <a:lnTo>
                    <a:pt x="1267" y="528"/>
                  </a:lnTo>
                  <a:lnTo>
                    <a:pt x="1267" y="528"/>
                  </a:lnTo>
                  <a:lnTo>
                    <a:pt x="1267" y="529"/>
                  </a:lnTo>
                  <a:lnTo>
                    <a:pt x="1267" y="529"/>
                  </a:lnTo>
                  <a:lnTo>
                    <a:pt x="1267" y="528"/>
                  </a:lnTo>
                  <a:lnTo>
                    <a:pt x="1269" y="528"/>
                  </a:lnTo>
                  <a:lnTo>
                    <a:pt x="1269" y="529"/>
                  </a:lnTo>
                  <a:lnTo>
                    <a:pt x="1269" y="529"/>
                  </a:lnTo>
                  <a:lnTo>
                    <a:pt x="1269" y="528"/>
                  </a:lnTo>
                  <a:lnTo>
                    <a:pt x="1270" y="528"/>
                  </a:lnTo>
                  <a:lnTo>
                    <a:pt x="1272" y="528"/>
                  </a:lnTo>
                  <a:lnTo>
                    <a:pt x="1274" y="526"/>
                  </a:lnTo>
                  <a:lnTo>
                    <a:pt x="1274" y="526"/>
                  </a:lnTo>
                  <a:lnTo>
                    <a:pt x="1274" y="525"/>
                  </a:lnTo>
                  <a:lnTo>
                    <a:pt x="1275" y="522"/>
                  </a:lnTo>
                  <a:lnTo>
                    <a:pt x="1275" y="520"/>
                  </a:lnTo>
                  <a:lnTo>
                    <a:pt x="1277" y="520"/>
                  </a:lnTo>
                  <a:lnTo>
                    <a:pt x="1278" y="518"/>
                  </a:lnTo>
                  <a:lnTo>
                    <a:pt x="1278" y="518"/>
                  </a:lnTo>
                  <a:lnTo>
                    <a:pt x="1278" y="520"/>
                  </a:lnTo>
                  <a:lnTo>
                    <a:pt x="1278" y="520"/>
                  </a:lnTo>
                  <a:lnTo>
                    <a:pt x="1278" y="520"/>
                  </a:lnTo>
                  <a:lnTo>
                    <a:pt x="1278" y="520"/>
                  </a:lnTo>
                  <a:lnTo>
                    <a:pt x="1278" y="520"/>
                  </a:lnTo>
                  <a:lnTo>
                    <a:pt x="1278" y="522"/>
                  </a:lnTo>
                  <a:lnTo>
                    <a:pt x="1278" y="522"/>
                  </a:lnTo>
                  <a:lnTo>
                    <a:pt x="1278" y="522"/>
                  </a:lnTo>
                  <a:lnTo>
                    <a:pt x="1280" y="523"/>
                  </a:lnTo>
                  <a:lnTo>
                    <a:pt x="1280" y="523"/>
                  </a:lnTo>
                  <a:lnTo>
                    <a:pt x="1282" y="523"/>
                  </a:lnTo>
                  <a:lnTo>
                    <a:pt x="1282" y="523"/>
                  </a:lnTo>
                  <a:lnTo>
                    <a:pt x="1282" y="522"/>
                  </a:lnTo>
                  <a:lnTo>
                    <a:pt x="1282" y="520"/>
                  </a:lnTo>
                  <a:lnTo>
                    <a:pt x="1282" y="520"/>
                  </a:lnTo>
                  <a:lnTo>
                    <a:pt x="1283" y="520"/>
                  </a:lnTo>
                  <a:lnTo>
                    <a:pt x="1283" y="520"/>
                  </a:lnTo>
                  <a:lnTo>
                    <a:pt x="1285" y="520"/>
                  </a:lnTo>
                  <a:lnTo>
                    <a:pt x="1285" y="520"/>
                  </a:lnTo>
                  <a:lnTo>
                    <a:pt x="1285" y="520"/>
                  </a:lnTo>
                  <a:lnTo>
                    <a:pt x="1285" y="520"/>
                  </a:lnTo>
                  <a:lnTo>
                    <a:pt x="1286" y="520"/>
                  </a:lnTo>
                  <a:lnTo>
                    <a:pt x="1286" y="520"/>
                  </a:lnTo>
                  <a:lnTo>
                    <a:pt x="1286" y="520"/>
                  </a:lnTo>
                  <a:lnTo>
                    <a:pt x="1288" y="522"/>
                  </a:lnTo>
                  <a:lnTo>
                    <a:pt x="1288" y="522"/>
                  </a:lnTo>
                  <a:lnTo>
                    <a:pt x="1288" y="522"/>
                  </a:lnTo>
                  <a:lnTo>
                    <a:pt x="1288" y="520"/>
                  </a:lnTo>
                  <a:lnTo>
                    <a:pt x="1289" y="520"/>
                  </a:lnTo>
                  <a:lnTo>
                    <a:pt x="1289" y="518"/>
                  </a:lnTo>
                  <a:lnTo>
                    <a:pt x="1291" y="518"/>
                  </a:lnTo>
                  <a:lnTo>
                    <a:pt x="1291" y="518"/>
                  </a:lnTo>
                  <a:lnTo>
                    <a:pt x="1293" y="518"/>
                  </a:lnTo>
                  <a:lnTo>
                    <a:pt x="1293" y="518"/>
                  </a:lnTo>
                  <a:lnTo>
                    <a:pt x="1294" y="517"/>
                  </a:lnTo>
                  <a:lnTo>
                    <a:pt x="1294" y="517"/>
                  </a:lnTo>
                  <a:lnTo>
                    <a:pt x="1296" y="517"/>
                  </a:lnTo>
                  <a:lnTo>
                    <a:pt x="1299" y="517"/>
                  </a:lnTo>
                  <a:lnTo>
                    <a:pt x="1301" y="515"/>
                  </a:lnTo>
                  <a:lnTo>
                    <a:pt x="1301" y="514"/>
                  </a:lnTo>
                  <a:lnTo>
                    <a:pt x="1301" y="514"/>
                  </a:lnTo>
                  <a:lnTo>
                    <a:pt x="1299" y="514"/>
                  </a:lnTo>
                  <a:lnTo>
                    <a:pt x="1299" y="512"/>
                  </a:lnTo>
                  <a:lnTo>
                    <a:pt x="1299" y="512"/>
                  </a:lnTo>
                  <a:lnTo>
                    <a:pt x="1299" y="510"/>
                  </a:lnTo>
                  <a:lnTo>
                    <a:pt x="1299" y="509"/>
                  </a:lnTo>
                  <a:lnTo>
                    <a:pt x="1299" y="509"/>
                  </a:lnTo>
                  <a:lnTo>
                    <a:pt x="1299" y="509"/>
                  </a:lnTo>
                  <a:lnTo>
                    <a:pt x="1301" y="509"/>
                  </a:lnTo>
                  <a:lnTo>
                    <a:pt x="1302" y="509"/>
                  </a:lnTo>
                  <a:lnTo>
                    <a:pt x="1302" y="510"/>
                  </a:lnTo>
                  <a:lnTo>
                    <a:pt x="1302" y="510"/>
                  </a:lnTo>
                  <a:lnTo>
                    <a:pt x="1305" y="510"/>
                  </a:lnTo>
                  <a:lnTo>
                    <a:pt x="1307" y="509"/>
                  </a:lnTo>
                  <a:lnTo>
                    <a:pt x="1309" y="510"/>
                  </a:lnTo>
                  <a:lnTo>
                    <a:pt x="1309" y="510"/>
                  </a:lnTo>
                  <a:lnTo>
                    <a:pt x="1310" y="509"/>
                  </a:lnTo>
                  <a:lnTo>
                    <a:pt x="1312" y="509"/>
                  </a:lnTo>
                  <a:lnTo>
                    <a:pt x="1312" y="507"/>
                  </a:lnTo>
                  <a:lnTo>
                    <a:pt x="1312" y="507"/>
                  </a:lnTo>
                  <a:lnTo>
                    <a:pt x="1312" y="506"/>
                  </a:lnTo>
                  <a:lnTo>
                    <a:pt x="1313" y="506"/>
                  </a:lnTo>
                  <a:lnTo>
                    <a:pt x="1313" y="506"/>
                  </a:lnTo>
                  <a:lnTo>
                    <a:pt x="1313" y="506"/>
                  </a:lnTo>
                  <a:lnTo>
                    <a:pt x="1312" y="507"/>
                  </a:lnTo>
                  <a:lnTo>
                    <a:pt x="1315" y="509"/>
                  </a:lnTo>
                  <a:lnTo>
                    <a:pt x="1315" y="509"/>
                  </a:lnTo>
                  <a:lnTo>
                    <a:pt x="1320" y="507"/>
                  </a:lnTo>
                  <a:lnTo>
                    <a:pt x="1323" y="504"/>
                  </a:lnTo>
                  <a:lnTo>
                    <a:pt x="1326" y="502"/>
                  </a:lnTo>
                  <a:lnTo>
                    <a:pt x="1328" y="502"/>
                  </a:lnTo>
                  <a:lnTo>
                    <a:pt x="1329" y="502"/>
                  </a:lnTo>
                  <a:lnTo>
                    <a:pt x="1332" y="499"/>
                  </a:lnTo>
                  <a:lnTo>
                    <a:pt x="1331" y="498"/>
                  </a:lnTo>
                  <a:lnTo>
                    <a:pt x="1331" y="496"/>
                  </a:lnTo>
                  <a:lnTo>
                    <a:pt x="1332" y="498"/>
                  </a:lnTo>
                  <a:lnTo>
                    <a:pt x="1332" y="499"/>
                  </a:lnTo>
                  <a:lnTo>
                    <a:pt x="1334" y="499"/>
                  </a:lnTo>
                  <a:lnTo>
                    <a:pt x="1336" y="499"/>
                  </a:lnTo>
                  <a:lnTo>
                    <a:pt x="1336" y="499"/>
                  </a:lnTo>
                  <a:lnTo>
                    <a:pt x="1334" y="499"/>
                  </a:lnTo>
                  <a:lnTo>
                    <a:pt x="1332" y="502"/>
                  </a:lnTo>
                  <a:lnTo>
                    <a:pt x="1329" y="504"/>
                  </a:lnTo>
                  <a:lnTo>
                    <a:pt x="1328" y="506"/>
                  </a:lnTo>
                  <a:lnTo>
                    <a:pt x="1328" y="506"/>
                  </a:lnTo>
                  <a:lnTo>
                    <a:pt x="1329" y="506"/>
                  </a:lnTo>
                  <a:lnTo>
                    <a:pt x="1329" y="507"/>
                  </a:lnTo>
                  <a:lnTo>
                    <a:pt x="1331" y="506"/>
                  </a:lnTo>
                  <a:lnTo>
                    <a:pt x="1332" y="506"/>
                  </a:lnTo>
                  <a:lnTo>
                    <a:pt x="1336" y="506"/>
                  </a:lnTo>
                  <a:lnTo>
                    <a:pt x="1339" y="506"/>
                  </a:lnTo>
                  <a:lnTo>
                    <a:pt x="1340" y="506"/>
                  </a:lnTo>
                  <a:lnTo>
                    <a:pt x="1345" y="506"/>
                  </a:lnTo>
                  <a:lnTo>
                    <a:pt x="1347" y="506"/>
                  </a:lnTo>
                  <a:lnTo>
                    <a:pt x="1347" y="507"/>
                  </a:lnTo>
                  <a:lnTo>
                    <a:pt x="1342" y="507"/>
                  </a:lnTo>
                  <a:lnTo>
                    <a:pt x="1339" y="509"/>
                  </a:lnTo>
                  <a:lnTo>
                    <a:pt x="1337" y="509"/>
                  </a:lnTo>
                  <a:lnTo>
                    <a:pt x="1337" y="512"/>
                  </a:lnTo>
                  <a:lnTo>
                    <a:pt x="1336" y="510"/>
                  </a:lnTo>
                  <a:lnTo>
                    <a:pt x="1336" y="509"/>
                  </a:lnTo>
                  <a:lnTo>
                    <a:pt x="1334" y="509"/>
                  </a:lnTo>
                  <a:lnTo>
                    <a:pt x="1334" y="509"/>
                  </a:lnTo>
                  <a:lnTo>
                    <a:pt x="1336" y="507"/>
                  </a:lnTo>
                  <a:lnTo>
                    <a:pt x="1336" y="507"/>
                  </a:lnTo>
                  <a:lnTo>
                    <a:pt x="1334" y="507"/>
                  </a:lnTo>
                  <a:lnTo>
                    <a:pt x="1334" y="507"/>
                  </a:lnTo>
                  <a:lnTo>
                    <a:pt x="1334" y="507"/>
                  </a:lnTo>
                  <a:lnTo>
                    <a:pt x="1329" y="509"/>
                  </a:lnTo>
                  <a:lnTo>
                    <a:pt x="1328" y="510"/>
                  </a:lnTo>
                  <a:lnTo>
                    <a:pt x="1318" y="515"/>
                  </a:lnTo>
                  <a:lnTo>
                    <a:pt x="1318" y="515"/>
                  </a:lnTo>
                  <a:lnTo>
                    <a:pt x="1317" y="517"/>
                  </a:lnTo>
                  <a:lnTo>
                    <a:pt x="1320" y="517"/>
                  </a:lnTo>
                  <a:lnTo>
                    <a:pt x="1320" y="515"/>
                  </a:lnTo>
                  <a:lnTo>
                    <a:pt x="1320" y="517"/>
                  </a:lnTo>
                  <a:lnTo>
                    <a:pt x="1318" y="517"/>
                  </a:lnTo>
                  <a:lnTo>
                    <a:pt x="1318" y="517"/>
                  </a:lnTo>
                  <a:lnTo>
                    <a:pt x="1317" y="517"/>
                  </a:lnTo>
                  <a:lnTo>
                    <a:pt x="1315" y="518"/>
                  </a:lnTo>
                  <a:lnTo>
                    <a:pt x="1313" y="518"/>
                  </a:lnTo>
                  <a:lnTo>
                    <a:pt x="1312" y="520"/>
                  </a:lnTo>
                  <a:lnTo>
                    <a:pt x="1312" y="520"/>
                  </a:lnTo>
                  <a:lnTo>
                    <a:pt x="1312" y="520"/>
                  </a:lnTo>
                  <a:lnTo>
                    <a:pt x="1315" y="518"/>
                  </a:lnTo>
                  <a:lnTo>
                    <a:pt x="1315" y="518"/>
                  </a:lnTo>
                  <a:lnTo>
                    <a:pt x="1312" y="522"/>
                  </a:lnTo>
                  <a:lnTo>
                    <a:pt x="1312" y="525"/>
                  </a:lnTo>
                  <a:lnTo>
                    <a:pt x="1312" y="526"/>
                  </a:lnTo>
                  <a:lnTo>
                    <a:pt x="1312" y="531"/>
                  </a:lnTo>
                  <a:lnTo>
                    <a:pt x="1313" y="531"/>
                  </a:lnTo>
                  <a:lnTo>
                    <a:pt x="1313" y="531"/>
                  </a:lnTo>
                  <a:lnTo>
                    <a:pt x="1313" y="531"/>
                  </a:lnTo>
                  <a:lnTo>
                    <a:pt x="1315" y="531"/>
                  </a:lnTo>
                  <a:lnTo>
                    <a:pt x="1317" y="531"/>
                  </a:lnTo>
                  <a:lnTo>
                    <a:pt x="1317" y="534"/>
                  </a:lnTo>
                  <a:lnTo>
                    <a:pt x="1318" y="534"/>
                  </a:lnTo>
                  <a:lnTo>
                    <a:pt x="1320" y="534"/>
                  </a:lnTo>
                  <a:lnTo>
                    <a:pt x="1320" y="534"/>
                  </a:lnTo>
                  <a:lnTo>
                    <a:pt x="1321" y="534"/>
                  </a:lnTo>
                  <a:lnTo>
                    <a:pt x="1321" y="534"/>
                  </a:lnTo>
                  <a:lnTo>
                    <a:pt x="1321" y="534"/>
                  </a:lnTo>
                  <a:lnTo>
                    <a:pt x="1323" y="534"/>
                  </a:lnTo>
                  <a:lnTo>
                    <a:pt x="1323" y="533"/>
                  </a:lnTo>
                  <a:lnTo>
                    <a:pt x="1323" y="531"/>
                  </a:lnTo>
                  <a:lnTo>
                    <a:pt x="1324" y="531"/>
                  </a:lnTo>
                  <a:lnTo>
                    <a:pt x="1326" y="531"/>
                  </a:lnTo>
                  <a:lnTo>
                    <a:pt x="1328" y="529"/>
                  </a:lnTo>
                  <a:lnTo>
                    <a:pt x="1329" y="528"/>
                  </a:lnTo>
                  <a:lnTo>
                    <a:pt x="1331" y="526"/>
                  </a:lnTo>
                  <a:lnTo>
                    <a:pt x="1332" y="525"/>
                  </a:lnTo>
                  <a:lnTo>
                    <a:pt x="1334" y="525"/>
                  </a:lnTo>
                  <a:lnTo>
                    <a:pt x="1334" y="523"/>
                  </a:lnTo>
                  <a:lnTo>
                    <a:pt x="1336" y="523"/>
                  </a:lnTo>
                  <a:lnTo>
                    <a:pt x="1336" y="522"/>
                  </a:lnTo>
                  <a:lnTo>
                    <a:pt x="1336" y="522"/>
                  </a:lnTo>
                  <a:lnTo>
                    <a:pt x="1336" y="520"/>
                  </a:lnTo>
                  <a:lnTo>
                    <a:pt x="1336" y="518"/>
                  </a:lnTo>
                  <a:lnTo>
                    <a:pt x="1337" y="518"/>
                  </a:lnTo>
                  <a:lnTo>
                    <a:pt x="1339" y="520"/>
                  </a:lnTo>
                  <a:lnTo>
                    <a:pt x="1339" y="518"/>
                  </a:lnTo>
                  <a:lnTo>
                    <a:pt x="1339" y="518"/>
                  </a:lnTo>
                  <a:lnTo>
                    <a:pt x="1339" y="517"/>
                  </a:lnTo>
                  <a:lnTo>
                    <a:pt x="1340" y="518"/>
                  </a:lnTo>
                  <a:lnTo>
                    <a:pt x="1340" y="518"/>
                  </a:lnTo>
                  <a:lnTo>
                    <a:pt x="1342" y="520"/>
                  </a:lnTo>
                  <a:lnTo>
                    <a:pt x="1342" y="520"/>
                  </a:lnTo>
                  <a:lnTo>
                    <a:pt x="1345" y="520"/>
                  </a:lnTo>
                  <a:lnTo>
                    <a:pt x="1345" y="520"/>
                  </a:lnTo>
                  <a:lnTo>
                    <a:pt x="1345" y="518"/>
                  </a:lnTo>
                  <a:lnTo>
                    <a:pt x="1345" y="518"/>
                  </a:lnTo>
                  <a:lnTo>
                    <a:pt x="1345" y="517"/>
                  </a:lnTo>
                  <a:lnTo>
                    <a:pt x="1345" y="517"/>
                  </a:lnTo>
                  <a:lnTo>
                    <a:pt x="1347" y="517"/>
                  </a:lnTo>
                  <a:lnTo>
                    <a:pt x="1347" y="517"/>
                  </a:lnTo>
                  <a:lnTo>
                    <a:pt x="1348" y="517"/>
                  </a:lnTo>
                  <a:lnTo>
                    <a:pt x="1350" y="517"/>
                  </a:lnTo>
                  <a:lnTo>
                    <a:pt x="1352" y="517"/>
                  </a:lnTo>
                  <a:lnTo>
                    <a:pt x="1352" y="517"/>
                  </a:lnTo>
                  <a:lnTo>
                    <a:pt x="1355" y="515"/>
                  </a:lnTo>
                  <a:lnTo>
                    <a:pt x="1358" y="514"/>
                  </a:lnTo>
                  <a:lnTo>
                    <a:pt x="1361" y="512"/>
                  </a:lnTo>
                  <a:lnTo>
                    <a:pt x="1364" y="512"/>
                  </a:lnTo>
                  <a:lnTo>
                    <a:pt x="1367" y="510"/>
                  </a:lnTo>
                  <a:lnTo>
                    <a:pt x="1369" y="510"/>
                  </a:lnTo>
                  <a:lnTo>
                    <a:pt x="1369" y="510"/>
                  </a:lnTo>
                  <a:lnTo>
                    <a:pt x="1371" y="509"/>
                  </a:lnTo>
                  <a:lnTo>
                    <a:pt x="1372" y="509"/>
                  </a:lnTo>
                  <a:lnTo>
                    <a:pt x="1372" y="509"/>
                  </a:lnTo>
                  <a:lnTo>
                    <a:pt x="1374" y="509"/>
                  </a:lnTo>
                  <a:lnTo>
                    <a:pt x="1375" y="507"/>
                  </a:lnTo>
                  <a:lnTo>
                    <a:pt x="1377" y="509"/>
                  </a:lnTo>
                  <a:lnTo>
                    <a:pt x="1377" y="507"/>
                  </a:lnTo>
                  <a:lnTo>
                    <a:pt x="1377" y="507"/>
                  </a:lnTo>
                  <a:lnTo>
                    <a:pt x="1377" y="507"/>
                  </a:lnTo>
                  <a:lnTo>
                    <a:pt x="1377" y="506"/>
                  </a:lnTo>
                  <a:lnTo>
                    <a:pt x="1372" y="506"/>
                  </a:lnTo>
                  <a:lnTo>
                    <a:pt x="1374" y="506"/>
                  </a:lnTo>
                  <a:lnTo>
                    <a:pt x="1374" y="504"/>
                  </a:lnTo>
                  <a:lnTo>
                    <a:pt x="1374" y="504"/>
                  </a:lnTo>
                  <a:lnTo>
                    <a:pt x="1374" y="502"/>
                  </a:lnTo>
                  <a:lnTo>
                    <a:pt x="1372" y="501"/>
                  </a:lnTo>
                  <a:lnTo>
                    <a:pt x="1372" y="501"/>
                  </a:lnTo>
                  <a:lnTo>
                    <a:pt x="1369" y="501"/>
                  </a:lnTo>
                  <a:lnTo>
                    <a:pt x="1367" y="501"/>
                  </a:lnTo>
                  <a:lnTo>
                    <a:pt x="1367" y="501"/>
                  </a:lnTo>
                  <a:lnTo>
                    <a:pt x="1366" y="499"/>
                  </a:lnTo>
                  <a:lnTo>
                    <a:pt x="1366" y="498"/>
                  </a:lnTo>
                  <a:lnTo>
                    <a:pt x="1366" y="498"/>
                  </a:lnTo>
                  <a:lnTo>
                    <a:pt x="1363" y="501"/>
                  </a:lnTo>
                  <a:lnTo>
                    <a:pt x="1360" y="501"/>
                  </a:lnTo>
                  <a:lnTo>
                    <a:pt x="1360" y="502"/>
                  </a:lnTo>
                  <a:lnTo>
                    <a:pt x="1360" y="502"/>
                  </a:lnTo>
                  <a:lnTo>
                    <a:pt x="1358" y="501"/>
                  </a:lnTo>
                  <a:lnTo>
                    <a:pt x="1355" y="501"/>
                  </a:lnTo>
                  <a:lnTo>
                    <a:pt x="1356" y="501"/>
                  </a:lnTo>
                  <a:lnTo>
                    <a:pt x="1356" y="501"/>
                  </a:lnTo>
                  <a:lnTo>
                    <a:pt x="1353" y="499"/>
                  </a:lnTo>
                  <a:lnTo>
                    <a:pt x="1352" y="499"/>
                  </a:lnTo>
                  <a:lnTo>
                    <a:pt x="1350" y="499"/>
                  </a:lnTo>
                  <a:lnTo>
                    <a:pt x="1348" y="499"/>
                  </a:lnTo>
                  <a:lnTo>
                    <a:pt x="1348" y="499"/>
                  </a:lnTo>
                  <a:lnTo>
                    <a:pt x="1348" y="499"/>
                  </a:lnTo>
                  <a:lnTo>
                    <a:pt x="1345" y="498"/>
                  </a:lnTo>
                  <a:lnTo>
                    <a:pt x="1345" y="498"/>
                  </a:lnTo>
                  <a:lnTo>
                    <a:pt x="1344" y="498"/>
                  </a:lnTo>
                  <a:lnTo>
                    <a:pt x="1340" y="496"/>
                  </a:lnTo>
                  <a:lnTo>
                    <a:pt x="1339" y="496"/>
                  </a:lnTo>
                  <a:lnTo>
                    <a:pt x="1342" y="495"/>
                  </a:lnTo>
                  <a:lnTo>
                    <a:pt x="1340" y="493"/>
                  </a:lnTo>
                  <a:lnTo>
                    <a:pt x="1340" y="493"/>
                  </a:lnTo>
                  <a:lnTo>
                    <a:pt x="1337" y="493"/>
                  </a:lnTo>
                  <a:lnTo>
                    <a:pt x="1337" y="493"/>
                  </a:lnTo>
                  <a:lnTo>
                    <a:pt x="1332" y="493"/>
                  </a:lnTo>
                  <a:lnTo>
                    <a:pt x="1332" y="491"/>
                  </a:lnTo>
                  <a:lnTo>
                    <a:pt x="1331" y="490"/>
                  </a:lnTo>
                  <a:lnTo>
                    <a:pt x="1331" y="490"/>
                  </a:lnTo>
                  <a:lnTo>
                    <a:pt x="1331" y="488"/>
                  </a:lnTo>
                  <a:lnTo>
                    <a:pt x="1331" y="485"/>
                  </a:lnTo>
                  <a:lnTo>
                    <a:pt x="1329" y="485"/>
                  </a:lnTo>
                  <a:lnTo>
                    <a:pt x="1328" y="483"/>
                  </a:lnTo>
                  <a:lnTo>
                    <a:pt x="1328" y="482"/>
                  </a:lnTo>
                  <a:lnTo>
                    <a:pt x="1328" y="480"/>
                  </a:lnTo>
                  <a:lnTo>
                    <a:pt x="1329" y="479"/>
                  </a:lnTo>
                  <a:lnTo>
                    <a:pt x="1328" y="479"/>
                  </a:lnTo>
                  <a:lnTo>
                    <a:pt x="1326" y="479"/>
                  </a:lnTo>
                  <a:lnTo>
                    <a:pt x="1324" y="479"/>
                  </a:lnTo>
                  <a:lnTo>
                    <a:pt x="1323" y="479"/>
                  </a:lnTo>
                  <a:lnTo>
                    <a:pt x="1323" y="479"/>
                  </a:lnTo>
                  <a:lnTo>
                    <a:pt x="1326" y="477"/>
                  </a:lnTo>
                  <a:lnTo>
                    <a:pt x="1328" y="474"/>
                  </a:lnTo>
                  <a:lnTo>
                    <a:pt x="1328" y="471"/>
                  </a:lnTo>
                  <a:lnTo>
                    <a:pt x="1329" y="469"/>
                  </a:lnTo>
                  <a:lnTo>
                    <a:pt x="1331" y="469"/>
                  </a:lnTo>
                  <a:lnTo>
                    <a:pt x="1328" y="467"/>
                  </a:lnTo>
                  <a:lnTo>
                    <a:pt x="1326" y="467"/>
                  </a:lnTo>
                  <a:lnTo>
                    <a:pt x="1326" y="466"/>
                  </a:lnTo>
                  <a:lnTo>
                    <a:pt x="1323" y="467"/>
                  </a:lnTo>
                  <a:lnTo>
                    <a:pt x="1323" y="467"/>
                  </a:lnTo>
                  <a:lnTo>
                    <a:pt x="1320" y="469"/>
                  </a:lnTo>
                  <a:lnTo>
                    <a:pt x="1318" y="469"/>
                  </a:lnTo>
                  <a:lnTo>
                    <a:pt x="1318" y="469"/>
                  </a:lnTo>
                  <a:lnTo>
                    <a:pt x="1317" y="466"/>
                  </a:lnTo>
                  <a:lnTo>
                    <a:pt x="1315" y="466"/>
                  </a:lnTo>
                  <a:lnTo>
                    <a:pt x="1312" y="464"/>
                  </a:lnTo>
                  <a:lnTo>
                    <a:pt x="1309" y="463"/>
                  </a:lnTo>
                  <a:lnTo>
                    <a:pt x="1309" y="463"/>
                  </a:lnTo>
                  <a:lnTo>
                    <a:pt x="1305" y="464"/>
                  </a:lnTo>
                  <a:lnTo>
                    <a:pt x="1305" y="463"/>
                  </a:lnTo>
                  <a:lnTo>
                    <a:pt x="1309" y="461"/>
                  </a:lnTo>
                  <a:lnTo>
                    <a:pt x="1310" y="463"/>
                  </a:lnTo>
                  <a:lnTo>
                    <a:pt x="1310" y="463"/>
                  </a:lnTo>
                  <a:lnTo>
                    <a:pt x="1313" y="463"/>
                  </a:lnTo>
                  <a:lnTo>
                    <a:pt x="1313" y="461"/>
                  </a:lnTo>
                  <a:lnTo>
                    <a:pt x="1315" y="461"/>
                  </a:lnTo>
                  <a:lnTo>
                    <a:pt x="1317" y="463"/>
                  </a:lnTo>
                  <a:lnTo>
                    <a:pt x="1320" y="463"/>
                  </a:lnTo>
                  <a:lnTo>
                    <a:pt x="1321" y="464"/>
                  </a:lnTo>
                  <a:lnTo>
                    <a:pt x="1323" y="464"/>
                  </a:lnTo>
                  <a:lnTo>
                    <a:pt x="1326" y="463"/>
                  </a:lnTo>
                  <a:lnTo>
                    <a:pt x="1328" y="461"/>
                  </a:lnTo>
                  <a:lnTo>
                    <a:pt x="1329" y="461"/>
                  </a:lnTo>
                  <a:lnTo>
                    <a:pt x="1329" y="460"/>
                  </a:lnTo>
                  <a:lnTo>
                    <a:pt x="1331" y="460"/>
                  </a:lnTo>
                  <a:lnTo>
                    <a:pt x="1331" y="458"/>
                  </a:lnTo>
                  <a:lnTo>
                    <a:pt x="1336" y="456"/>
                  </a:lnTo>
                  <a:lnTo>
                    <a:pt x="1336" y="455"/>
                  </a:lnTo>
                  <a:lnTo>
                    <a:pt x="1336" y="453"/>
                  </a:lnTo>
                  <a:lnTo>
                    <a:pt x="1334" y="450"/>
                  </a:lnTo>
                  <a:lnTo>
                    <a:pt x="1332" y="450"/>
                  </a:lnTo>
                  <a:lnTo>
                    <a:pt x="1334" y="450"/>
                  </a:lnTo>
                  <a:lnTo>
                    <a:pt x="1337" y="450"/>
                  </a:lnTo>
                  <a:lnTo>
                    <a:pt x="1337" y="450"/>
                  </a:lnTo>
                  <a:lnTo>
                    <a:pt x="1336" y="448"/>
                  </a:lnTo>
                  <a:lnTo>
                    <a:pt x="1332" y="445"/>
                  </a:lnTo>
                  <a:lnTo>
                    <a:pt x="1329" y="444"/>
                  </a:lnTo>
                  <a:lnTo>
                    <a:pt x="1321" y="444"/>
                  </a:lnTo>
                  <a:lnTo>
                    <a:pt x="1320" y="444"/>
                  </a:lnTo>
                  <a:lnTo>
                    <a:pt x="1315" y="444"/>
                  </a:lnTo>
                  <a:lnTo>
                    <a:pt x="1312" y="444"/>
                  </a:lnTo>
                  <a:lnTo>
                    <a:pt x="1305" y="445"/>
                  </a:lnTo>
                  <a:lnTo>
                    <a:pt x="1299" y="448"/>
                  </a:lnTo>
                  <a:lnTo>
                    <a:pt x="1294" y="450"/>
                  </a:lnTo>
                  <a:lnTo>
                    <a:pt x="1289" y="452"/>
                  </a:lnTo>
                  <a:lnTo>
                    <a:pt x="1285" y="453"/>
                  </a:lnTo>
                  <a:lnTo>
                    <a:pt x="1283" y="455"/>
                  </a:lnTo>
                  <a:lnTo>
                    <a:pt x="1282" y="456"/>
                  </a:lnTo>
                  <a:lnTo>
                    <a:pt x="1278" y="458"/>
                  </a:lnTo>
                  <a:lnTo>
                    <a:pt x="1277" y="458"/>
                  </a:lnTo>
                  <a:lnTo>
                    <a:pt x="1275" y="460"/>
                  </a:lnTo>
                  <a:lnTo>
                    <a:pt x="1272" y="463"/>
                  </a:lnTo>
                  <a:lnTo>
                    <a:pt x="1269" y="464"/>
                  </a:lnTo>
                  <a:lnTo>
                    <a:pt x="1267" y="467"/>
                  </a:lnTo>
                  <a:lnTo>
                    <a:pt x="1266" y="471"/>
                  </a:lnTo>
                  <a:lnTo>
                    <a:pt x="1262" y="472"/>
                  </a:lnTo>
                  <a:lnTo>
                    <a:pt x="1261" y="474"/>
                  </a:lnTo>
                  <a:lnTo>
                    <a:pt x="1259" y="475"/>
                  </a:lnTo>
                  <a:lnTo>
                    <a:pt x="1258" y="479"/>
                  </a:lnTo>
                  <a:lnTo>
                    <a:pt x="1256" y="480"/>
                  </a:lnTo>
                  <a:lnTo>
                    <a:pt x="1250" y="482"/>
                  </a:lnTo>
                  <a:lnTo>
                    <a:pt x="1248" y="483"/>
                  </a:lnTo>
                  <a:lnTo>
                    <a:pt x="1246" y="483"/>
                  </a:lnTo>
                  <a:lnTo>
                    <a:pt x="1243" y="485"/>
                  </a:lnTo>
                  <a:lnTo>
                    <a:pt x="1240" y="485"/>
                  </a:lnTo>
                  <a:lnTo>
                    <a:pt x="1239" y="487"/>
                  </a:lnTo>
                  <a:lnTo>
                    <a:pt x="1235" y="487"/>
                  </a:lnTo>
                  <a:lnTo>
                    <a:pt x="1234" y="488"/>
                  </a:lnTo>
                  <a:lnTo>
                    <a:pt x="1234" y="488"/>
                  </a:lnTo>
                  <a:lnTo>
                    <a:pt x="1232" y="490"/>
                  </a:lnTo>
                  <a:lnTo>
                    <a:pt x="1231" y="490"/>
                  </a:lnTo>
                  <a:lnTo>
                    <a:pt x="1227" y="493"/>
                  </a:lnTo>
                  <a:lnTo>
                    <a:pt x="1224" y="495"/>
                  </a:lnTo>
                  <a:lnTo>
                    <a:pt x="1221" y="496"/>
                  </a:lnTo>
                  <a:lnTo>
                    <a:pt x="1221" y="498"/>
                  </a:lnTo>
                  <a:lnTo>
                    <a:pt x="1219" y="499"/>
                  </a:lnTo>
                  <a:lnTo>
                    <a:pt x="1218" y="502"/>
                  </a:lnTo>
                  <a:lnTo>
                    <a:pt x="1218" y="502"/>
                  </a:lnTo>
                  <a:lnTo>
                    <a:pt x="1216" y="504"/>
                  </a:lnTo>
                  <a:lnTo>
                    <a:pt x="1216" y="506"/>
                  </a:lnTo>
                  <a:lnTo>
                    <a:pt x="1213" y="506"/>
                  </a:lnTo>
                  <a:lnTo>
                    <a:pt x="1210" y="507"/>
                  </a:lnTo>
                  <a:lnTo>
                    <a:pt x="1207" y="509"/>
                  </a:lnTo>
                  <a:lnTo>
                    <a:pt x="1203" y="510"/>
                  </a:lnTo>
                  <a:lnTo>
                    <a:pt x="1202" y="512"/>
                  </a:lnTo>
                  <a:lnTo>
                    <a:pt x="1207" y="509"/>
                  </a:lnTo>
                  <a:lnTo>
                    <a:pt x="1210" y="507"/>
                  </a:lnTo>
                  <a:lnTo>
                    <a:pt x="1211" y="506"/>
                  </a:lnTo>
                  <a:lnTo>
                    <a:pt x="1211" y="506"/>
                  </a:lnTo>
                  <a:lnTo>
                    <a:pt x="1208" y="504"/>
                  </a:lnTo>
                  <a:lnTo>
                    <a:pt x="1207" y="504"/>
                  </a:lnTo>
                  <a:lnTo>
                    <a:pt x="1210" y="504"/>
                  </a:lnTo>
                  <a:lnTo>
                    <a:pt x="1211" y="502"/>
                  </a:lnTo>
                  <a:lnTo>
                    <a:pt x="1213" y="501"/>
                  </a:lnTo>
                  <a:lnTo>
                    <a:pt x="1215" y="501"/>
                  </a:lnTo>
                  <a:lnTo>
                    <a:pt x="1218" y="501"/>
                  </a:lnTo>
                  <a:lnTo>
                    <a:pt x="1219" y="498"/>
                  </a:lnTo>
                  <a:lnTo>
                    <a:pt x="1221" y="496"/>
                  </a:lnTo>
                  <a:lnTo>
                    <a:pt x="1221" y="495"/>
                  </a:lnTo>
                  <a:lnTo>
                    <a:pt x="1223" y="495"/>
                  </a:lnTo>
                  <a:lnTo>
                    <a:pt x="1224" y="493"/>
                  </a:lnTo>
                  <a:lnTo>
                    <a:pt x="1226" y="491"/>
                  </a:lnTo>
                  <a:lnTo>
                    <a:pt x="1227" y="491"/>
                  </a:lnTo>
                  <a:lnTo>
                    <a:pt x="1234" y="488"/>
                  </a:lnTo>
                  <a:lnTo>
                    <a:pt x="1234" y="487"/>
                  </a:lnTo>
                  <a:lnTo>
                    <a:pt x="1237" y="487"/>
                  </a:lnTo>
                  <a:lnTo>
                    <a:pt x="1239" y="485"/>
                  </a:lnTo>
                  <a:lnTo>
                    <a:pt x="1240" y="485"/>
                  </a:lnTo>
                  <a:lnTo>
                    <a:pt x="1242" y="485"/>
                  </a:lnTo>
                  <a:lnTo>
                    <a:pt x="1246" y="483"/>
                  </a:lnTo>
                  <a:lnTo>
                    <a:pt x="1248" y="482"/>
                  </a:lnTo>
                  <a:lnTo>
                    <a:pt x="1250" y="480"/>
                  </a:lnTo>
                  <a:lnTo>
                    <a:pt x="1253" y="477"/>
                  </a:lnTo>
                  <a:lnTo>
                    <a:pt x="1256" y="474"/>
                  </a:lnTo>
                  <a:lnTo>
                    <a:pt x="1258" y="472"/>
                  </a:lnTo>
                  <a:lnTo>
                    <a:pt x="1262" y="467"/>
                  </a:lnTo>
                  <a:lnTo>
                    <a:pt x="1264" y="466"/>
                  </a:lnTo>
                  <a:lnTo>
                    <a:pt x="1264" y="464"/>
                  </a:lnTo>
                  <a:lnTo>
                    <a:pt x="1266" y="463"/>
                  </a:lnTo>
                  <a:lnTo>
                    <a:pt x="1264" y="461"/>
                  </a:lnTo>
                  <a:lnTo>
                    <a:pt x="1262" y="461"/>
                  </a:lnTo>
                  <a:lnTo>
                    <a:pt x="1261" y="460"/>
                  </a:lnTo>
                  <a:lnTo>
                    <a:pt x="1256" y="458"/>
                  </a:lnTo>
                  <a:lnTo>
                    <a:pt x="1253" y="458"/>
                  </a:lnTo>
                  <a:lnTo>
                    <a:pt x="1251" y="458"/>
                  </a:lnTo>
                  <a:lnTo>
                    <a:pt x="1250" y="456"/>
                  </a:lnTo>
                  <a:lnTo>
                    <a:pt x="1250" y="456"/>
                  </a:lnTo>
                  <a:lnTo>
                    <a:pt x="1258" y="458"/>
                  </a:lnTo>
                  <a:lnTo>
                    <a:pt x="1261" y="460"/>
                  </a:lnTo>
                  <a:lnTo>
                    <a:pt x="1262" y="460"/>
                  </a:lnTo>
                  <a:lnTo>
                    <a:pt x="1264" y="461"/>
                  </a:lnTo>
                  <a:lnTo>
                    <a:pt x="1266" y="461"/>
                  </a:lnTo>
                  <a:lnTo>
                    <a:pt x="1267" y="461"/>
                  </a:lnTo>
                  <a:lnTo>
                    <a:pt x="1269" y="460"/>
                  </a:lnTo>
                  <a:lnTo>
                    <a:pt x="1270" y="458"/>
                  </a:lnTo>
                  <a:lnTo>
                    <a:pt x="1272" y="455"/>
                  </a:lnTo>
                  <a:lnTo>
                    <a:pt x="1277" y="450"/>
                  </a:lnTo>
                  <a:lnTo>
                    <a:pt x="1280" y="448"/>
                  </a:lnTo>
                  <a:lnTo>
                    <a:pt x="1280" y="447"/>
                  </a:lnTo>
                  <a:lnTo>
                    <a:pt x="1282" y="447"/>
                  </a:lnTo>
                  <a:lnTo>
                    <a:pt x="1283" y="445"/>
                  </a:lnTo>
                  <a:lnTo>
                    <a:pt x="1285" y="445"/>
                  </a:lnTo>
                  <a:lnTo>
                    <a:pt x="1285" y="445"/>
                  </a:lnTo>
                  <a:lnTo>
                    <a:pt x="1285" y="444"/>
                  </a:lnTo>
                  <a:lnTo>
                    <a:pt x="1288" y="444"/>
                  </a:lnTo>
                  <a:lnTo>
                    <a:pt x="1294" y="442"/>
                  </a:lnTo>
                  <a:lnTo>
                    <a:pt x="1294" y="442"/>
                  </a:lnTo>
                  <a:lnTo>
                    <a:pt x="1296" y="442"/>
                  </a:lnTo>
                  <a:lnTo>
                    <a:pt x="1297" y="440"/>
                  </a:lnTo>
                  <a:lnTo>
                    <a:pt x="1297" y="437"/>
                  </a:lnTo>
                  <a:lnTo>
                    <a:pt x="1302" y="431"/>
                  </a:lnTo>
                  <a:lnTo>
                    <a:pt x="1304" y="429"/>
                  </a:lnTo>
                  <a:lnTo>
                    <a:pt x="1305" y="428"/>
                  </a:lnTo>
                  <a:lnTo>
                    <a:pt x="1307" y="428"/>
                  </a:lnTo>
                  <a:lnTo>
                    <a:pt x="1307" y="428"/>
                  </a:lnTo>
                  <a:lnTo>
                    <a:pt x="1309" y="428"/>
                  </a:lnTo>
                  <a:lnTo>
                    <a:pt x="1309" y="428"/>
                  </a:lnTo>
                  <a:lnTo>
                    <a:pt x="1310" y="428"/>
                  </a:lnTo>
                  <a:lnTo>
                    <a:pt x="1312" y="428"/>
                  </a:lnTo>
                  <a:lnTo>
                    <a:pt x="1315" y="426"/>
                  </a:lnTo>
                  <a:lnTo>
                    <a:pt x="1317" y="426"/>
                  </a:lnTo>
                  <a:lnTo>
                    <a:pt x="1323" y="426"/>
                  </a:lnTo>
                  <a:lnTo>
                    <a:pt x="1324" y="426"/>
                  </a:lnTo>
                  <a:lnTo>
                    <a:pt x="1328" y="426"/>
                  </a:lnTo>
                  <a:lnTo>
                    <a:pt x="1332" y="426"/>
                  </a:lnTo>
                  <a:lnTo>
                    <a:pt x="1337" y="426"/>
                  </a:lnTo>
                  <a:lnTo>
                    <a:pt x="1339" y="426"/>
                  </a:lnTo>
                  <a:lnTo>
                    <a:pt x="1342" y="426"/>
                  </a:lnTo>
                  <a:lnTo>
                    <a:pt x="1344" y="426"/>
                  </a:lnTo>
                  <a:lnTo>
                    <a:pt x="1345" y="426"/>
                  </a:lnTo>
                  <a:lnTo>
                    <a:pt x="1350" y="428"/>
                  </a:lnTo>
                  <a:lnTo>
                    <a:pt x="1350" y="426"/>
                  </a:lnTo>
                  <a:lnTo>
                    <a:pt x="1353" y="426"/>
                  </a:lnTo>
                  <a:lnTo>
                    <a:pt x="1355" y="426"/>
                  </a:lnTo>
                  <a:lnTo>
                    <a:pt x="1356" y="426"/>
                  </a:lnTo>
                  <a:lnTo>
                    <a:pt x="1358" y="426"/>
                  </a:lnTo>
                  <a:lnTo>
                    <a:pt x="1361" y="426"/>
                  </a:lnTo>
                  <a:lnTo>
                    <a:pt x="1363" y="428"/>
                  </a:lnTo>
                  <a:lnTo>
                    <a:pt x="1366" y="428"/>
                  </a:lnTo>
                  <a:lnTo>
                    <a:pt x="1367" y="428"/>
                  </a:lnTo>
                  <a:lnTo>
                    <a:pt x="1369" y="429"/>
                  </a:lnTo>
                  <a:lnTo>
                    <a:pt x="1374" y="428"/>
                  </a:lnTo>
                  <a:lnTo>
                    <a:pt x="1375" y="428"/>
                  </a:lnTo>
                  <a:lnTo>
                    <a:pt x="1379" y="428"/>
                  </a:lnTo>
                  <a:lnTo>
                    <a:pt x="1380" y="426"/>
                  </a:lnTo>
                  <a:lnTo>
                    <a:pt x="1383" y="428"/>
                  </a:lnTo>
                  <a:lnTo>
                    <a:pt x="1385" y="428"/>
                  </a:lnTo>
                  <a:lnTo>
                    <a:pt x="1390" y="426"/>
                  </a:lnTo>
                  <a:lnTo>
                    <a:pt x="1393" y="426"/>
                  </a:lnTo>
                  <a:lnTo>
                    <a:pt x="1393" y="425"/>
                  </a:lnTo>
                  <a:lnTo>
                    <a:pt x="1396" y="423"/>
                  </a:lnTo>
                  <a:lnTo>
                    <a:pt x="1399" y="420"/>
                  </a:lnTo>
                  <a:lnTo>
                    <a:pt x="1401" y="418"/>
                  </a:lnTo>
                  <a:lnTo>
                    <a:pt x="1403" y="417"/>
                  </a:lnTo>
                  <a:lnTo>
                    <a:pt x="1409" y="412"/>
                  </a:lnTo>
                  <a:lnTo>
                    <a:pt x="1409" y="410"/>
                  </a:lnTo>
                  <a:lnTo>
                    <a:pt x="1409" y="410"/>
                  </a:lnTo>
                  <a:lnTo>
                    <a:pt x="1410" y="409"/>
                  </a:lnTo>
                  <a:lnTo>
                    <a:pt x="1410" y="409"/>
                  </a:lnTo>
                  <a:lnTo>
                    <a:pt x="1414" y="409"/>
                  </a:lnTo>
                  <a:lnTo>
                    <a:pt x="1415" y="409"/>
                  </a:lnTo>
                  <a:lnTo>
                    <a:pt x="1417" y="409"/>
                  </a:lnTo>
                  <a:lnTo>
                    <a:pt x="1418" y="407"/>
                  </a:lnTo>
                  <a:lnTo>
                    <a:pt x="1420" y="407"/>
                  </a:lnTo>
                  <a:lnTo>
                    <a:pt x="1423" y="407"/>
                  </a:lnTo>
                  <a:lnTo>
                    <a:pt x="1426" y="405"/>
                  </a:lnTo>
                  <a:lnTo>
                    <a:pt x="1428" y="407"/>
                  </a:lnTo>
                  <a:lnTo>
                    <a:pt x="1430" y="407"/>
                  </a:lnTo>
                  <a:lnTo>
                    <a:pt x="1430" y="407"/>
                  </a:lnTo>
                  <a:lnTo>
                    <a:pt x="1436" y="402"/>
                  </a:lnTo>
                  <a:lnTo>
                    <a:pt x="1439" y="401"/>
                  </a:lnTo>
                  <a:lnTo>
                    <a:pt x="1442" y="399"/>
                  </a:lnTo>
                  <a:lnTo>
                    <a:pt x="1445" y="394"/>
                  </a:lnTo>
                  <a:lnTo>
                    <a:pt x="1447" y="394"/>
                  </a:lnTo>
                  <a:lnTo>
                    <a:pt x="1447" y="393"/>
                  </a:lnTo>
                  <a:lnTo>
                    <a:pt x="1445" y="393"/>
                  </a:lnTo>
                  <a:lnTo>
                    <a:pt x="1444" y="393"/>
                  </a:lnTo>
                  <a:lnTo>
                    <a:pt x="1442" y="391"/>
                  </a:lnTo>
                  <a:lnTo>
                    <a:pt x="1442" y="391"/>
                  </a:lnTo>
                  <a:lnTo>
                    <a:pt x="1444" y="391"/>
                  </a:lnTo>
                  <a:lnTo>
                    <a:pt x="1445" y="391"/>
                  </a:lnTo>
                  <a:lnTo>
                    <a:pt x="1445" y="391"/>
                  </a:lnTo>
                  <a:lnTo>
                    <a:pt x="1445" y="390"/>
                  </a:lnTo>
                  <a:lnTo>
                    <a:pt x="1445" y="390"/>
                  </a:lnTo>
                  <a:lnTo>
                    <a:pt x="1444" y="388"/>
                  </a:lnTo>
                  <a:lnTo>
                    <a:pt x="1442" y="388"/>
                  </a:lnTo>
                  <a:lnTo>
                    <a:pt x="1439" y="388"/>
                  </a:lnTo>
                  <a:lnTo>
                    <a:pt x="1438" y="388"/>
                  </a:lnTo>
                  <a:lnTo>
                    <a:pt x="1439" y="388"/>
                  </a:lnTo>
                  <a:lnTo>
                    <a:pt x="1441" y="388"/>
                  </a:lnTo>
                  <a:lnTo>
                    <a:pt x="1444" y="386"/>
                  </a:lnTo>
                  <a:lnTo>
                    <a:pt x="1445" y="386"/>
                  </a:lnTo>
                  <a:lnTo>
                    <a:pt x="1444" y="386"/>
                  </a:lnTo>
                  <a:lnTo>
                    <a:pt x="1444" y="385"/>
                  </a:lnTo>
                  <a:lnTo>
                    <a:pt x="1444" y="383"/>
                  </a:lnTo>
                  <a:lnTo>
                    <a:pt x="1444" y="382"/>
                  </a:lnTo>
                  <a:lnTo>
                    <a:pt x="1444" y="380"/>
                  </a:lnTo>
                  <a:lnTo>
                    <a:pt x="1445" y="378"/>
                  </a:lnTo>
                  <a:lnTo>
                    <a:pt x="1445" y="377"/>
                  </a:lnTo>
                  <a:lnTo>
                    <a:pt x="1445" y="375"/>
                  </a:lnTo>
                  <a:lnTo>
                    <a:pt x="1444" y="375"/>
                  </a:lnTo>
                  <a:lnTo>
                    <a:pt x="1444" y="375"/>
                  </a:lnTo>
                  <a:lnTo>
                    <a:pt x="1444" y="374"/>
                  </a:lnTo>
                  <a:lnTo>
                    <a:pt x="1444" y="374"/>
                  </a:lnTo>
                  <a:lnTo>
                    <a:pt x="1442" y="372"/>
                  </a:lnTo>
                  <a:lnTo>
                    <a:pt x="1441" y="371"/>
                  </a:lnTo>
                  <a:lnTo>
                    <a:pt x="1439" y="371"/>
                  </a:lnTo>
                  <a:lnTo>
                    <a:pt x="1438" y="369"/>
                  </a:lnTo>
                  <a:lnTo>
                    <a:pt x="1436" y="367"/>
                  </a:lnTo>
                  <a:lnTo>
                    <a:pt x="1436" y="367"/>
                  </a:lnTo>
                  <a:lnTo>
                    <a:pt x="1436" y="367"/>
                  </a:lnTo>
                  <a:lnTo>
                    <a:pt x="1433" y="367"/>
                  </a:lnTo>
                  <a:lnTo>
                    <a:pt x="1431" y="367"/>
                  </a:lnTo>
                  <a:lnTo>
                    <a:pt x="1430" y="369"/>
                  </a:lnTo>
                  <a:lnTo>
                    <a:pt x="1426" y="371"/>
                  </a:lnTo>
                  <a:lnTo>
                    <a:pt x="1425" y="372"/>
                  </a:lnTo>
                  <a:lnTo>
                    <a:pt x="1425" y="371"/>
                  </a:lnTo>
                  <a:lnTo>
                    <a:pt x="1425" y="371"/>
                  </a:lnTo>
                  <a:lnTo>
                    <a:pt x="1423" y="371"/>
                  </a:lnTo>
                  <a:lnTo>
                    <a:pt x="1423" y="369"/>
                  </a:lnTo>
                  <a:lnTo>
                    <a:pt x="1423" y="369"/>
                  </a:lnTo>
                  <a:lnTo>
                    <a:pt x="1426" y="367"/>
                  </a:lnTo>
                  <a:lnTo>
                    <a:pt x="1428" y="367"/>
                  </a:lnTo>
                  <a:lnTo>
                    <a:pt x="1428" y="367"/>
                  </a:lnTo>
                  <a:lnTo>
                    <a:pt x="1428" y="366"/>
                  </a:lnTo>
                  <a:lnTo>
                    <a:pt x="1426" y="364"/>
                  </a:lnTo>
                  <a:lnTo>
                    <a:pt x="1425" y="359"/>
                  </a:lnTo>
                  <a:lnTo>
                    <a:pt x="1422" y="359"/>
                  </a:lnTo>
                  <a:lnTo>
                    <a:pt x="1414" y="359"/>
                  </a:lnTo>
                  <a:lnTo>
                    <a:pt x="1412" y="359"/>
                  </a:lnTo>
                  <a:lnTo>
                    <a:pt x="1412" y="359"/>
                  </a:lnTo>
                  <a:lnTo>
                    <a:pt x="1412" y="361"/>
                  </a:lnTo>
                  <a:lnTo>
                    <a:pt x="1412" y="361"/>
                  </a:lnTo>
                  <a:lnTo>
                    <a:pt x="1414" y="361"/>
                  </a:lnTo>
                  <a:lnTo>
                    <a:pt x="1415" y="361"/>
                  </a:lnTo>
                  <a:lnTo>
                    <a:pt x="1417" y="361"/>
                  </a:lnTo>
                  <a:lnTo>
                    <a:pt x="1417" y="361"/>
                  </a:lnTo>
                  <a:lnTo>
                    <a:pt x="1415" y="361"/>
                  </a:lnTo>
                  <a:lnTo>
                    <a:pt x="1412" y="363"/>
                  </a:lnTo>
                  <a:lnTo>
                    <a:pt x="1409" y="363"/>
                  </a:lnTo>
                  <a:lnTo>
                    <a:pt x="1404" y="366"/>
                  </a:lnTo>
                  <a:lnTo>
                    <a:pt x="1403" y="367"/>
                  </a:lnTo>
                  <a:lnTo>
                    <a:pt x="1399" y="369"/>
                  </a:lnTo>
                  <a:lnTo>
                    <a:pt x="1398" y="371"/>
                  </a:lnTo>
                  <a:lnTo>
                    <a:pt x="1396" y="371"/>
                  </a:lnTo>
                  <a:lnTo>
                    <a:pt x="1393" y="372"/>
                  </a:lnTo>
                  <a:lnTo>
                    <a:pt x="1393" y="372"/>
                  </a:lnTo>
                  <a:lnTo>
                    <a:pt x="1391" y="374"/>
                  </a:lnTo>
                  <a:lnTo>
                    <a:pt x="1390" y="375"/>
                  </a:lnTo>
                  <a:lnTo>
                    <a:pt x="1387" y="375"/>
                  </a:lnTo>
                  <a:lnTo>
                    <a:pt x="1387" y="375"/>
                  </a:lnTo>
                  <a:lnTo>
                    <a:pt x="1387" y="375"/>
                  </a:lnTo>
                  <a:lnTo>
                    <a:pt x="1388" y="375"/>
                  </a:lnTo>
                  <a:lnTo>
                    <a:pt x="1388" y="374"/>
                  </a:lnTo>
                  <a:lnTo>
                    <a:pt x="1387" y="374"/>
                  </a:lnTo>
                  <a:lnTo>
                    <a:pt x="1387" y="374"/>
                  </a:lnTo>
                  <a:lnTo>
                    <a:pt x="1388" y="372"/>
                  </a:lnTo>
                  <a:lnTo>
                    <a:pt x="1390" y="372"/>
                  </a:lnTo>
                  <a:lnTo>
                    <a:pt x="1388" y="371"/>
                  </a:lnTo>
                  <a:lnTo>
                    <a:pt x="1387" y="371"/>
                  </a:lnTo>
                  <a:lnTo>
                    <a:pt x="1387" y="369"/>
                  </a:lnTo>
                  <a:lnTo>
                    <a:pt x="1388" y="371"/>
                  </a:lnTo>
                  <a:lnTo>
                    <a:pt x="1390" y="371"/>
                  </a:lnTo>
                  <a:lnTo>
                    <a:pt x="1390" y="371"/>
                  </a:lnTo>
                  <a:lnTo>
                    <a:pt x="1390" y="369"/>
                  </a:lnTo>
                  <a:lnTo>
                    <a:pt x="1390" y="369"/>
                  </a:lnTo>
                  <a:lnTo>
                    <a:pt x="1390" y="367"/>
                  </a:lnTo>
                  <a:lnTo>
                    <a:pt x="1391" y="367"/>
                  </a:lnTo>
                  <a:lnTo>
                    <a:pt x="1393" y="366"/>
                  </a:lnTo>
                  <a:lnTo>
                    <a:pt x="1393" y="366"/>
                  </a:lnTo>
                  <a:lnTo>
                    <a:pt x="1395" y="366"/>
                  </a:lnTo>
                  <a:lnTo>
                    <a:pt x="1396" y="366"/>
                  </a:lnTo>
                  <a:lnTo>
                    <a:pt x="1398" y="366"/>
                  </a:lnTo>
                  <a:lnTo>
                    <a:pt x="1401" y="364"/>
                  </a:lnTo>
                  <a:lnTo>
                    <a:pt x="1403" y="364"/>
                  </a:lnTo>
                  <a:lnTo>
                    <a:pt x="1404" y="364"/>
                  </a:lnTo>
                  <a:lnTo>
                    <a:pt x="1404" y="363"/>
                  </a:lnTo>
                  <a:lnTo>
                    <a:pt x="1404" y="363"/>
                  </a:lnTo>
                  <a:lnTo>
                    <a:pt x="1406" y="363"/>
                  </a:lnTo>
                  <a:lnTo>
                    <a:pt x="1407" y="363"/>
                  </a:lnTo>
                  <a:lnTo>
                    <a:pt x="1409" y="363"/>
                  </a:lnTo>
                  <a:lnTo>
                    <a:pt x="1409" y="361"/>
                  </a:lnTo>
                  <a:lnTo>
                    <a:pt x="1410" y="359"/>
                  </a:lnTo>
                  <a:lnTo>
                    <a:pt x="1412" y="358"/>
                  </a:lnTo>
                  <a:lnTo>
                    <a:pt x="1414" y="358"/>
                  </a:lnTo>
                  <a:lnTo>
                    <a:pt x="1415" y="358"/>
                  </a:lnTo>
                  <a:lnTo>
                    <a:pt x="1415" y="356"/>
                  </a:lnTo>
                  <a:lnTo>
                    <a:pt x="1418" y="356"/>
                  </a:lnTo>
                  <a:lnTo>
                    <a:pt x="1420" y="356"/>
                  </a:lnTo>
                  <a:lnTo>
                    <a:pt x="1422" y="355"/>
                  </a:lnTo>
                  <a:lnTo>
                    <a:pt x="1423" y="355"/>
                  </a:lnTo>
                  <a:lnTo>
                    <a:pt x="1425" y="353"/>
                  </a:lnTo>
                  <a:lnTo>
                    <a:pt x="1425" y="353"/>
                  </a:lnTo>
                  <a:lnTo>
                    <a:pt x="1423" y="351"/>
                  </a:lnTo>
                  <a:lnTo>
                    <a:pt x="1422" y="351"/>
                  </a:lnTo>
                  <a:lnTo>
                    <a:pt x="1420" y="351"/>
                  </a:lnTo>
                  <a:lnTo>
                    <a:pt x="1418" y="350"/>
                  </a:lnTo>
                  <a:lnTo>
                    <a:pt x="1417" y="350"/>
                  </a:lnTo>
                  <a:lnTo>
                    <a:pt x="1417" y="348"/>
                  </a:lnTo>
                  <a:lnTo>
                    <a:pt x="1415" y="348"/>
                  </a:lnTo>
                  <a:lnTo>
                    <a:pt x="1414" y="348"/>
                  </a:lnTo>
                  <a:lnTo>
                    <a:pt x="1414" y="348"/>
                  </a:lnTo>
                  <a:lnTo>
                    <a:pt x="1412" y="350"/>
                  </a:lnTo>
                  <a:lnTo>
                    <a:pt x="1410" y="350"/>
                  </a:lnTo>
                  <a:lnTo>
                    <a:pt x="1407" y="348"/>
                  </a:lnTo>
                  <a:lnTo>
                    <a:pt x="1406" y="347"/>
                  </a:lnTo>
                  <a:lnTo>
                    <a:pt x="1404" y="345"/>
                  </a:lnTo>
                  <a:lnTo>
                    <a:pt x="1404" y="344"/>
                  </a:lnTo>
                  <a:lnTo>
                    <a:pt x="1403" y="342"/>
                  </a:lnTo>
                  <a:lnTo>
                    <a:pt x="1401" y="342"/>
                  </a:lnTo>
                  <a:lnTo>
                    <a:pt x="1399" y="342"/>
                  </a:lnTo>
                  <a:lnTo>
                    <a:pt x="1399" y="344"/>
                  </a:lnTo>
                  <a:lnTo>
                    <a:pt x="1398" y="345"/>
                  </a:lnTo>
                  <a:lnTo>
                    <a:pt x="1395" y="347"/>
                  </a:lnTo>
                  <a:lnTo>
                    <a:pt x="1393" y="348"/>
                  </a:lnTo>
                  <a:lnTo>
                    <a:pt x="1393" y="348"/>
                  </a:lnTo>
                  <a:lnTo>
                    <a:pt x="1395" y="347"/>
                  </a:lnTo>
                  <a:lnTo>
                    <a:pt x="1398" y="344"/>
                  </a:lnTo>
                  <a:lnTo>
                    <a:pt x="1398" y="342"/>
                  </a:lnTo>
                  <a:lnTo>
                    <a:pt x="1398" y="342"/>
                  </a:lnTo>
                  <a:lnTo>
                    <a:pt x="1396" y="342"/>
                  </a:lnTo>
                  <a:lnTo>
                    <a:pt x="1395" y="342"/>
                  </a:lnTo>
                  <a:lnTo>
                    <a:pt x="1395" y="340"/>
                  </a:lnTo>
                  <a:lnTo>
                    <a:pt x="1395" y="340"/>
                  </a:lnTo>
                  <a:lnTo>
                    <a:pt x="1393" y="340"/>
                  </a:lnTo>
                  <a:lnTo>
                    <a:pt x="1391" y="340"/>
                  </a:lnTo>
                  <a:lnTo>
                    <a:pt x="1388" y="342"/>
                  </a:lnTo>
                  <a:lnTo>
                    <a:pt x="1387" y="342"/>
                  </a:lnTo>
                  <a:lnTo>
                    <a:pt x="1383" y="344"/>
                  </a:lnTo>
                  <a:lnTo>
                    <a:pt x="1383" y="345"/>
                  </a:lnTo>
                  <a:lnTo>
                    <a:pt x="1385" y="344"/>
                  </a:lnTo>
                  <a:lnTo>
                    <a:pt x="1385" y="342"/>
                  </a:lnTo>
                  <a:lnTo>
                    <a:pt x="1385" y="340"/>
                  </a:lnTo>
                  <a:lnTo>
                    <a:pt x="1387" y="339"/>
                  </a:lnTo>
                  <a:lnTo>
                    <a:pt x="1388" y="337"/>
                  </a:lnTo>
                  <a:lnTo>
                    <a:pt x="1388" y="337"/>
                  </a:lnTo>
                  <a:lnTo>
                    <a:pt x="1387" y="336"/>
                  </a:lnTo>
                  <a:lnTo>
                    <a:pt x="1387" y="334"/>
                  </a:lnTo>
                  <a:lnTo>
                    <a:pt x="1385" y="334"/>
                  </a:lnTo>
                  <a:lnTo>
                    <a:pt x="1387" y="332"/>
                  </a:lnTo>
                  <a:lnTo>
                    <a:pt x="1387" y="331"/>
                  </a:lnTo>
                  <a:lnTo>
                    <a:pt x="1385" y="331"/>
                  </a:lnTo>
                  <a:lnTo>
                    <a:pt x="1385" y="331"/>
                  </a:lnTo>
                  <a:lnTo>
                    <a:pt x="1383" y="332"/>
                  </a:lnTo>
                  <a:lnTo>
                    <a:pt x="1383" y="331"/>
                  </a:lnTo>
                  <a:lnTo>
                    <a:pt x="1383" y="331"/>
                  </a:lnTo>
                  <a:lnTo>
                    <a:pt x="1382" y="329"/>
                  </a:lnTo>
                  <a:lnTo>
                    <a:pt x="1382" y="329"/>
                  </a:lnTo>
                  <a:lnTo>
                    <a:pt x="1380" y="328"/>
                  </a:lnTo>
                  <a:lnTo>
                    <a:pt x="1379" y="329"/>
                  </a:lnTo>
                  <a:lnTo>
                    <a:pt x="1379" y="331"/>
                  </a:lnTo>
                  <a:lnTo>
                    <a:pt x="1377" y="331"/>
                  </a:lnTo>
                  <a:lnTo>
                    <a:pt x="1377" y="329"/>
                  </a:lnTo>
                  <a:lnTo>
                    <a:pt x="1377" y="329"/>
                  </a:lnTo>
                  <a:lnTo>
                    <a:pt x="1375" y="328"/>
                  </a:lnTo>
                  <a:lnTo>
                    <a:pt x="1374" y="328"/>
                  </a:lnTo>
                  <a:lnTo>
                    <a:pt x="1372" y="328"/>
                  </a:lnTo>
                  <a:lnTo>
                    <a:pt x="1372" y="328"/>
                  </a:lnTo>
                  <a:lnTo>
                    <a:pt x="1374" y="326"/>
                  </a:lnTo>
                  <a:lnTo>
                    <a:pt x="1374" y="326"/>
                  </a:lnTo>
                  <a:lnTo>
                    <a:pt x="1374" y="324"/>
                  </a:lnTo>
                  <a:lnTo>
                    <a:pt x="1372" y="323"/>
                  </a:lnTo>
                  <a:lnTo>
                    <a:pt x="1371" y="324"/>
                  </a:lnTo>
                  <a:lnTo>
                    <a:pt x="1369" y="323"/>
                  </a:lnTo>
                  <a:lnTo>
                    <a:pt x="1369" y="323"/>
                  </a:lnTo>
                  <a:lnTo>
                    <a:pt x="1372" y="321"/>
                  </a:lnTo>
                  <a:lnTo>
                    <a:pt x="1372" y="321"/>
                  </a:lnTo>
                  <a:lnTo>
                    <a:pt x="1371" y="321"/>
                  </a:lnTo>
                  <a:lnTo>
                    <a:pt x="1369" y="321"/>
                  </a:lnTo>
                  <a:lnTo>
                    <a:pt x="1366" y="320"/>
                  </a:lnTo>
                  <a:lnTo>
                    <a:pt x="1364" y="320"/>
                  </a:lnTo>
                  <a:lnTo>
                    <a:pt x="1366" y="318"/>
                  </a:lnTo>
                  <a:lnTo>
                    <a:pt x="1367" y="318"/>
                  </a:lnTo>
                  <a:lnTo>
                    <a:pt x="1369" y="318"/>
                  </a:lnTo>
                  <a:lnTo>
                    <a:pt x="1367" y="318"/>
                  </a:lnTo>
                  <a:lnTo>
                    <a:pt x="1367" y="316"/>
                  </a:lnTo>
                  <a:lnTo>
                    <a:pt x="1366" y="316"/>
                  </a:lnTo>
                  <a:lnTo>
                    <a:pt x="1364" y="315"/>
                  </a:lnTo>
                  <a:lnTo>
                    <a:pt x="1360" y="315"/>
                  </a:lnTo>
                  <a:lnTo>
                    <a:pt x="1360" y="313"/>
                  </a:lnTo>
                  <a:lnTo>
                    <a:pt x="1360" y="313"/>
                  </a:lnTo>
                  <a:lnTo>
                    <a:pt x="1361" y="313"/>
                  </a:lnTo>
                  <a:lnTo>
                    <a:pt x="1361" y="313"/>
                  </a:lnTo>
                  <a:lnTo>
                    <a:pt x="1360" y="313"/>
                  </a:lnTo>
                  <a:lnTo>
                    <a:pt x="1361" y="313"/>
                  </a:lnTo>
                  <a:lnTo>
                    <a:pt x="1364" y="315"/>
                  </a:lnTo>
                  <a:lnTo>
                    <a:pt x="1371" y="316"/>
                  </a:lnTo>
                  <a:lnTo>
                    <a:pt x="1374" y="315"/>
                  </a:lnTo>
                  <a:lnTo>
                    <a:pt x="1374" y="313"/>
                  </a:lnTo>
                  <a:lnTo>
                    <a:pt x="1372" y="312"/>
                  </a:lnTo>
                  <a:lnTo>
                    <a:pt x="1374" y="312"/>
                  </a:lnTo>
                  <a:lnTo>
                    <a:pt x="1374" y="310"/>
                  </a:lnTo>
                  <a:lnTo>
                    <a:pt x="1371" y="307"/>
                  </a:lnTo>
                  <a:lnTo>
                    <a:pt x="1369" y="305"/>
                  </a:lnTo>
                  <a:lnTo>
                    <a:pt x="1367" y="307"/>
                  </a:lnTo>
                  <a:lnTo>
                    <a:pt x="1367" y="305"/>
                  </a:lnTo>
                  <a:lnTo>
                    <a:pt x="1366" y="305"/>
                  </a:lnTo>
                  <a:lnTo>
                    <a:pt x="1366" y="305"/>
                  </a:lnTo>
                  <a:lnTo>
                    <a:pt x="1366" y="304"/>
                  </a:lnTo>
                  <a:lnTo>
                    <a:pt x="1366" y="304"/>
                  </a:lnTo>
                  <a:lnTo>
                    <a:pt x="1367" y="302"/>
                  </a:lnTo>
                  <a:lnTo>
                    <a:pt x="1367" y="302"/>
                  </a:lnTo>
                  <a:lnTo>
                    <a:pt x="1366" y="302"/>
                  </a:lnTo>
                  <a:lnTo>
                    <a:pt x="1364" y="301"/>
                  </a:lnTo>
                  <a:lnTo>
                    <a:pt x="1363" y="301"/>
                  </a:lnTo>
                  <a:lnTo>
                    <a:pt x="1361" y="302"/>
                  </a:lnTo>
                  <a:lnTo>
                    <a:pt x="1360" y="301"/>
                  </a:lnTo>
                  <a:lnTo>
                    <a:pt x="1360" y="301"/>
                  </a:lnTo>
                  <a:lnTo>
                    <a:pt x="1360" y="301"/>
                  </a:lnTo>
                  <a:lnTo>
                    <a:pt x="1361" y="301"/>
                  </a:lnTo>
                  <a:lnTo>
                    <a:pt x="1361" y="301"/>
                  </a:lnTo>
                  <a:lnTo>
                    <a:pt x="1361" y="301"/>
                  </a:lnTo>
                  <a:lnTo>
                    <a:pt x="1363" y="299"/>
                  </a:lnTo>
                  <a:lnTo>
                    <a:pt x="1364" y="299"/>
                  </a:lnTo>
                  <a:lnTo>
                    <a:pt x="1366" y="299"/>
                  </a:lnTo>
                  <a:lnTo>
                    <a:pt x="1366" y="297"/>
                  </a:lnTo>
                  <a:lnTo>
                    <a:pt x="1366" y="296"/>
                  </a:lnTo>
                  <a:lnTo>
                    <a:pt x="1366" y="294"/>
                  </a:lnTo>
                  <a:lnTo>
                    <a:pt x="1366" y="294"/>
                  </a:lnTo>
                  <a:lnTo>
                    <a:pt x="1366" y="294"/>
                  </a:lnTo>
                  <a:lnTo>
                    <a:pt x="1366" y="293"/>
                  </a:lnTo>
                  <a:lnTo>
                    <a:pt x="1364" y="293"/>
                  </a:lnTo>
                  <a:lnTo>
                    <a:pt x="1363" y="293"/>
                  </a:lnTo>
                  <a:lnTo>
                    <a:pt x="1361" y="291"/>
                  </a:lnTo>
                  <a:lnTo>
                    <a:pt x="1360" y="288"/>
                  </a:lnTo>
                  <a:lnTo>
                    <a:pt x="1358" y="288"/>
                  </a:lnTo>
                  <a:lnTo>
                    <a:pt x="1355" y="289"/>
                  </a:lnTo>
                  <a:lnTo>
                    <a:pt x="1353" y="289"/>
                  </a:lnTo>
                  <a:lnTo>
                    <a:pt x="1350" y="291"/>
                  </a:lnTo>
                  <a:lnTo>
                    <a:pt x="1348" y="291"/>
                  </a:lnTo>
                  <a:lnTo>
                    <a:pt x="1350" y="289"/>
                  </a:lnTo>
                  <a:lnTo>
                    <a:pt x="1352" y="289"/>
                  </a:lnTo>
                  <a:lnTo>
                    <a:pt x="1355" y="288"/>
                  </a:lnTo>
                  <a:lnTo>
                    <a:pt x="1356" y="285"/>
                  </a:lnTo>
                  <a:lnTo>
                    <a:pt x="1358" y="283"/>
                  </a:lnTo>
                  <a:lnTo>
                    <a:pt x="1358" y="282"/>
                  </a:lnTo>
                  <a:lnTo>
                    <a:pt x="1356" y="282"/>
                  </a:lnTo>
                  <a:lnTo>
                    <a:pt x="1355" y="283"/>
                  </a:lnTo>
                  <a:lnTo>
                    <a:pt x="1352" y="283"/>
                  </a:lnTo>
                  <a:lnTo>
                    <a:pt x="1350" y="283"/>
                  </a:lnTo>
                  <a:lnTo>
                    <a:pt x="1350" y="283"/>
                  </a:lnTo>
                  <a:lnTo>
                    <a:pt x="1350" y="283"/>
                  </a:lnTo>
                  <a:lnTo>
                    <a:pt x="1350" y="283"/>
                  </a:lnTo>
                  <a:lnTo>
                    <a:pt x="1348" y="283"/>
                  </a:lnTo>
                  <a:lnTo>
                    <a:pt x="1347" y="285"/>
                  </a:lnTo>
                  <a:lnTo>
                    <a:pt x="1345" y="285"/>
                  </a:lnTo>
                  <a:lnTo>
                    <a:pt x="1347" y="283"/>
                  </a:lnTo>
                  <a:lnTo>
                    <a:pt x="1347" y="283"/>
                  </a:lnTo>
                  <a:lnTo>
                    <a:pt x="1350" y="282"/>
                  </a:lnTo>
                  <a:lnTo>
                    <a:pt x="1352" y="282"/>
                  </a:lnTo>
                  <a:lnTo>
                    <a:pt x="1353" y="278"/>
                  </a:lnTo>
                  <a:lnTo>
                    <a:pt x="1353" y="277"/>
                  </a:lnTo>
                  <a:lnTo>
                    <a:pt x="1352" y="275"/>
                  </a:lnTo>
                  <a:lnTo>
                    <a:pt x="1352" y="275"/>
                  </a:lnTo>
                  <a:lnTo>
                    <a:pt x="1350" y="275"/>
                  </a:lnTo>
                  <a:lnTo>
                    <a:pt x="1348" y="275"/>
                  </a:lnTo>
                  <a:lnTo>
                    <a:pt x="1350" y="274"/>
                  </a:lnTo>
                  <a:lnTo>
                    <a:pt x="1350" y="274"/>
                  </a:lnTo>
                  <a:lnTo>
                    <a:pt x="1348" y="272"/>
                  </a:lnTo>
                  <a:lnTo>
                    <a:pt x="1348" y="272"/>
                  </a:lnTo>
                  <a:lnTo>
                    <a:pt x="1348" y="272"/>
                  </a:lnTo>
                  <a:lnTo>
                    <a:pt x="1350" y="272"/>
                  </a:lnTo>
                  <a:lnTo>
                    <a:pt x="1348" y="272"/>
                  </a:lnTo>
                  <a:lnTo>
                    <a:pt x="1348" y="270"/>
                  </a:lnTo>
                  <a:lnTo>
                    <a:pt x="1347" y="270"/>
                  </a:lnTo>
                  <a:lnTo>
                    <a:pt x="1345" y="272"/>
                  </a:lnTo>
                  <a:lnTo>
                    <a:pt x="1342" y="272"/>
                  </a:lnTo>
                  <a:lnTo>
                    <a:pt x="1340" y="272"/>
                  </a:lnTo>
                  <a:lnTo>
                    <a:pt x="1340" y="272"/>
                  </a:lnTo>
                  <a:lnTo>
                    <a:pt x="1340" y="272"/>
                  </a:lnTo>
                  <a:lnTo>
                    <a:pt x="1342" y="272"/>
                  </a:lnTo>
                  <a:lnTo>
                    <a:pt x="1344" y="270"/>
                  </a:lnTo>
                  <a:lnTo>
                    <a:pt x="1345" y="270"/>
                  </a:lnTo>
                  <a:lnTo>
                    <a:pt x="1347" y="269"/>
                  </a:lnTo>
                  <a:lnTo>
                    <a:pt x="1345" y="266"/>
                  </a:lnTo>
                  <a:lnTo>
                    <a:pt x="1344" y="266"/>
                  </a:lnTo>
                  <a:lnTo>
                    <a:pt x="1342" y="267"/>
                  </a:lnTo>
                  <a:lnTo>
                    <a:pt x="1342" y="267"/>
                  </a:lnTo>
                  <a:lnTo>
                    <a:pt x="1342" y="267"/>
                  </a:lnTo>
                  <a:lnTo>
                    <a:pt x="1342" y="266"/>
                  </a:lnTo>
                  <a:lnTo>
                    <a:pt x="1340" y="266"/>
                  </a:lnTo>
                  <a:lnTo>
                    <a:pt x="1340" y="266"/>
                  </a:lnTo>
                  <a:lnTo>
                    <a:pt x="1342" y="264"/>
                  </a:lnTo>
                  <a:lnTo>
                    <a:pt x="1342" y="262"/>
                  </a:lnTo>
                  <a:lnTo>
                    <a:pt x="1342" y="262"/>
                  </a:lnTo>
                  <a:lnTo>
                    <a:pt x="1340" y="261"/>
                  </a:lnTo>
                  <a:lnTo>
                    <a:pt x="1340" y="259"/>
                  </a:lnTo>
                  <a:lnTo>
                    <a:pt x="1340" y="259"/>
                  </a:lnTo>
                  <a:lnTo>
                    <a:pt x="1339" y="258"/>
                  </a:lnTo>
                  <a:lnTo>
                    <a:pt x="1337" y="258"/>
                  </a:lnTo>
                  <a:lnTo>
                    <a:pt x="1337" y="259"/>
                  </a:lnTo>
                  <a:lnTo>
                    <a:pt x="1337" y="256"/>
                  </a:lnTo>
                  <a:lnTo>
                    <a:pt x="1337" y="254"/>
                  </a:lnTo>
                  <a:lnTo>
                    <a:pt x="1336" y="253"/>
                  </a:lnTo>
                  <a:lnTo>
                    <a:pt x="1334" y="253"/>
                  </a:lnTo>
                  <a:lnTo>
                    <a:pt x="1332" y="253"/>
                  </a:lnTo>
                  <a:lnTo>
                    <a:pt x="1329" y="254"/>
                  </a:lnTo>
                  <a:lnTo>
                    <a:pt x="1329" y="253"/>
                  </a:lnTo>
                  <a:lnTo>
                    <a:pt x="1331" y="253"/>
                  </a:lnTo>
                  <a:lnTo>
                    <a:pt x="1332" y="251"/>
                  </a:lnTo>
                  <a:lnTo>
                    <a:pt x="1334" y="251"/>
                  </a:lnTo>
                  <a:lnTo>
                    <a:pt x="1334" y="250"/>
                  </a:lnTo>
                  <a:lnTo>
                    <a:pt x="1332" y="248"/>
                  </a:lnTo>
                  <a:lnTo>
                    <a:pt x="1331" y="248"/>
                  </a:lnTo>
                  <a:lnTo>
                    <a:pt x="1329" y="248"/>
                  </a:lnTo>
                  <a:lnTo>
                    <a:pt x="1329" y="248"/>
                  </a:lnTo>
                  <a:lnTo>
                    <a:pt x="1328" y="248"/>
                  </a:lnTo>
                  <a:lnTo>
                    <a:pt x="1328" y="250"/>
                  </a:lnTo>
                  <a:lnTo>
                    <a:pt x="1326" y="253"/>
                  </a:lnTo>
                  <a:lnTo>
                    <a:pt x="1324" y="254"/>
                  </a:lnTo>
                  <a:lnTo>
                    <a:pt x="1324" y="256"/>
                  </a:lnTo>
                  <a:lnTo>
                    <a:pt x="1324" y="256"/>
                  </a:lnTo>
                  <a:lnTo>
                    <a:pt x="1324" y="258"/>
                  </a:lnTo>
                  <a:lnTo>
                    <a:pt x="1324" y="258"/>
                  </a:lnTo>
                  <a:lnTo>
                    <a:pt x="1326" y="258"/>
                  </a:lnTo>
                  <a:lnTo>
                    <a:pt x="1326" y="259"/>
                  </a:lnTo>
                  <a:lnTo>
                    <a:pt x="1324" y="258"/>
                  </a:lnTo>
                  <a:lnTo>
                    <a:pt x="1323" y="258"/>
                  </a:lnTo>
                  <a:lnTo>
                    <a:pt x="1321" y="258"/>
                  </a:lnTo>
                  <a:lnTo>
                    <a:pt x="1321" y="258"/>
                  </a:lnTo>
                  <a:lnTo>
                    <a:pt x="1321" y="258"/>
                  </a:lnTo>
                  <a:lnTo>
                    <a:pt x="1320" y="259"/>
                  </a:lnTo>
                  <a:lnTo>
                    <a:pt x="1320" y="261"/>
                  </a:lnTo>
                  <a:lnTo>
                    <a:pt x="1320" y="261"/>
                  </a:lnTo>
                  <a:lnTo>
                    <a:pt x="1321" y="262"/>
                  </a:lnTo>
                  <a:lnTo>
                    <a:pt x="1323" y="262"/>
                  </a:lnTo>
                  <a:lnTo>
                    <a:pt x="1323" y="264"/>
                  </a:lnTo>
                  <a:lnTo>
                    <a:pt x="1324" y="264"/>
                  </a:lnTo>
                  <a:lnTo>
                    <a:pt x="1326" y="266"/>
                  </a:lnTo>
                  <a:lnTo>
                    <a:pt x="1326" y="266"/>
                  </a:lnTo>
                  <a:lnTo>
                    <a:pt x="1326" y="266"/>
                  </a:lnTo>
                  <a:lnTo>
                    <a:pt x="1323" y="264"/>
                  </a:lnTo>
                  <a:lnTo>
                    <a:pt x="1321" y="264"/>
                  </a:lnTo>
                  <a:lnTo>
                    <a:pt x="1320" y="264"/>
                  </a:lnTo>
                  <a:lnTo>
                    <a:pt x="1320" y="264"/>
                  </a:lnTo>
                  <a:lnTo>
                    <a:pt x="1321" y="267"/>
                  </a:lnTo>
                  <a:lnTo>
                    <a:pt x="1321" y="267"/>
                  </a:lnTo>
                  <a:lnTo>
                    <a:pt x="1320" y="266"/>
                  </a:lnTo>
                  <a:lnTo>
                    <a:pt x="1320" y="267"/>
                  </a:lnTo>
                  <a:lnTo>
                    <a:pt x="1320" y="269"/>
                  </a:lnTo>
                  <a:lnTo>
                    <a:pt x="1318" y="269"/>
                  </a:lnTo>
                  <a:lnTo>
                    <a:pt x="1318" y="269"/>
                  </a:lnTo>
                  <a:lnTo>
                    <a:pt x="1318" y="269"/>
                  </a:lnTo>
                  <a:lnTo>
                    <a:pt x="1318" y="269"/>
                  </a:lnTo>
                  <a:lnTo>
                    <a:pt x="1318" y="270"/>
                  </a:lnTo>
                  <a:lnTo>
                    <a:pt x="1318" y="270"/>
                  </a:lnTo>
                  <a:lnTo>
                    <a:pt x="1318" y="270"/>
                  </a:lnTo>
                  <a:lnTo>
                    <a:pt x="1320" y="270"/>
                  </a:lnTo>
                  <a:lnTo>
                    <a:pt x="1321" y="272"/>
                  </a:lnTo>
                  <a:lnTo>
                    <a:pt x="1321" y="272"/>
                  </a:lnTo>
                  <a:lnTo>
                    <a:pt x="1320" y="272"/>
                  </a:lnTo>
                  <a:lnTo>
                    <a:pt x="1320" y="272"/>
                  </a:lnTo>
                  <a:lnTo>
                    <a:pt x="1318" y="272"/>
                  </a:lnTo>
                  <a:lnTo>
                    <a:pt x="1317" y="272"/>
                  </a:lnTo>
                  <a:lnTo>
                    <a:pt x="1317" y="272"/>
                  </a:lnTo>
                  <a:lnTo>
                    <a:pt x="1318" y="274"/>
                  </a:lnTo>
                  <a:lnTo>
                    <a:pt x="1317" y="274"/>
                  </a:lnTo>
                  <a:lnTo>
                    <a:pt x="1317" y="274"/>
                  </a:lnTo>
                  <a:lnTo>
                    <a:pt x="1315" y="274"/>
                  </a:lnTo>
                  <a:lnTo>
                    <a:pt x="1315" y="275"/>
                  </a:lnTo>
                  <a:lnTo>
                    <a:pt x="1317" y="275"/>
                  </a:lnTo>
                  <a:lnTo>
                    <a:pt x="1315" y="275"/>
                  </a:lnTo>
                  <a:lnTo>
                    <a:pt x="1313" y="275"/>
                  </a:lnTo>
                  <a:lnTo>
                    <a:pt x="1313" y="277"/>
                  </a:lnTo>
                  <a:lnTo>
                    <a:pt x="1313" y="277"/>
                  </a:lnTo>
                  <a:lnTo>
                    <a:pt x="1313" y="278"/>
                  </a:lnTo>
                  <a:lnTo>
                    <a:pt x="1315" y="280"/>
                  </a:lnTo>
                  <a:lnTo>
                    <a:pt x="1315" y="280"/>
                  </a:lnTo>
                  <a:lnTo>
                    <a:pt x="1315" y="280"/>
                  </a:lnTo>
                  <a:lnTo>
                    <a:pt x="1315" y="282"/>
                  </a:lnTo>
                  <a:lnTo>
                    <a:pt x="1313" y="283"/>
                  </a:lnTo>
                  <a:lnTo>
                    <a:pt x="1313" y="283"/>
                  </a:lnTo>
                  <a:lnTo>
                    <a:pt x="1313" y="282"/>
                  </a:lnTo>
                  <a:lnTo>
                    <a:pt x="1313" y="280"/>
                  </a:lnTo>
                  <a:lnTo>
                    <a:pt x="1312" y="278"/>
                  </a:lnTo>
                  <a:lnTo>
                    <a:pt x="1312" y="278"/>
                  </a:lnTo>
                  <a:lnTo>
                    <a:pt x="1310" y="277"/>
                  </a:lnTo>
                  <a:lnTo>
                    <a:pt x="1310" y="277"/>
                  </a:lnTo>
                  <a:lnTo>
                    <a:pt x="1309" y="277"/>
                  </a:lnTo>
                  <a:lnTo>
                    <a:pt x="1307" y="278"/>
                  </a:lnTo>
                  <a:lnTo>
                    <a:pt x="1307" y="278"/>
                  </a:lnTo>
                  <a:lnTo>
                    <a:pt x="1307" y="280"/>
                  </a:lnTo>
                  <a:lnTo>
                    <a:pt x="1305" y="282"/>
                  </a:lnTo>
                  <a:lnTo>
                    <a:pt x="1304" y="282"/>
                  </a:lnTo>
                  <a:lnTo>
                    <a:pt x="1302" y="283"/>
                  </a:lnTo>
                  <a:lnTo>
                    <a:pt x="1301" y="283"/>
                  </a:lnTo>
                  <a:lnTo>
                    <a:pt x="1299" y="285"/>
                  </a:lnTo>
                  <a:lnTo>
                    <a:pt x="1296" y="286"/>
                  </a:lnTo>
                  <a:lnTo>
                    <a:pt x="1294" y="288"/>
                  </a:lnTo>
                  <a:lnTo>
                    <a:pt x="1293" y="288"/>
                  </a:lnTo>
                  <a:lnTo>
                    <a:pt x="1293" y="288"/>
                  </a:lnTo>
                  <a:lnTo>
                    <a:pt x="1293" y="289"/>
                  </a:lnTo>
                  <a:lnTo>
                    <a:pt x="1293" y="291"/>
                  </a:lnTo>
                  <a:lnTo>
                    <a:pt x="1293" y="291"/>
                  </a:lnTo>
                  <a:lnTo>
                    <a:pt x="1293" y="289"/>
                  </a:lnTo>
                  <a:lnTo>
                    <a:pt x="1293" y="288"/>
                  </a:lnTo>
                  <a:lnTo>
                    <a:pt x="1293" y="286"/>
                  </a:lnTo>
                  <a:lnTo>
                    <a:pt x="1291" y="285"/>
                  </a:lnTo>
                  <a:lnTo>
                    <a:pt x="1291" y="283"/>
                  </a:lnTo>
                  <a:lnTo>
                    <a:pt x="1291" y="285"/>
                  </a:lnTo>
                  <a:lnTo>
                    <a:pt x="1289" y="286"/>
                  </a:lnTo>
                  <a:lnTo>
                    <a:pt x="1289" y="286"/>
                  </a:lnTo>
                  <a:lnTo>
                    <a:pt x="1288" y="288"/>
                  </a:lnTo>
                  <a:lnTo>
                    <a:pt x="1288" y="289"/>
                  </a:lnTo>
                  <a:lnTo>
                    <a:pt x="1289" y="286"/>
                  </a:lnTo>
                  <a:lnTo>
                    <a:pt x="1289" y="286"/>
                  </a:lnTo>
                  <a:lnTo>
                    <a:pt x="1289" y="285"/>
                  </a:lnTo>
                  <a:lnTo>
                    <a:pt x="1288" y="283"/>
                  </a:lnTo>
                  <a:lnTo>
                    <a:pt x="1288" y="282"/>
                  </a:lnTo>
                  <a:lnTo>
                    <a:pt x="1286" y="283"/>
                  </a:lnTo>
                  <a:lnTo>
                    <a:pt x="1286" y="283"/>
                  </a:lnTo>
                  <a:lnTo>
                    <a:pt x="1285" y="288"/>
                  </a:lnTo>
                  <a:lnTo>
                    <a:pt x="1283" y="289"/>
                  </a:lnTo>
                  <a:lnTo>
                    <a:pt x="1283" y="291"/>
                  </a:lnTo>
                  <a:lnTo>
                    <a:pt x="1282" y="291"/>
                  </a:lnTo>
                  <a:lnTo>
                    <a:pt x="1278" y="291"/>
                  </a:lnTo>
                  <a:lnTo>
                    <a:pt x="1275" y="293"/>
                  </a:lnTo>
                  <a:lnTo>
                    <a:pt x="1275" y="293"/>
                  </a:lnTo>
                  <a:lnTo>
                    <a:pt x="1275" y="291"/>
                  </a:lnTo>
                  <a:lnTo>
                    <a:pt x="1277" y="291"/>
                  </a:lnTo>
                  <a:lnTo>
                    <a:pt x="1280" y="291"/>
                  </a:lnTo>
                  <a:lnTo>
                    <a:pt x="1282" y="289"/>
                  </a:lnTo>
                  <a:lnTo>
                    <a:pt x="1283" y="288"/>
                  </a:lnTo>
                  <a:lnTo>
                    <a:pt x="1285" y="286"/>
                  </a:lnTo>
                  <a:lnTo>
                    <a:pt x="1285" y="283"/>
                  </a:lnTo>
                  <a:lnTo>
                    <a:pt x="1285" y="282"/>
                  </a:lnTo>
                  <a:lnTo>
                    <a:pt x="1285" y="282"/>
                  </a:lnTo>
                  <a:lnTo>
                    <a:pt x="1285" y="282"/>
                  </a:lnTo>
                  <a:lnTo>
                    <a:pt x="1283" y="280"/>
                  </a:lnTo>
                  <a:lnTo>
                    <a:pt x="1283" y="277"/>
                  </a:lnTo>
                  <a:lnTo>
                    <a:pt x="1283" y="277"/>
                  </a:lnTo>
                  <a:lnTo>
                    <a:pt x="1282" y="277"/>
                  </a:lnTo>
                  <a:lnTo>
                    <a:pt x="1282" y="275"/>
                  </a:lnTo>
                  <a:lnTo>
                    <a:pt x="1280" y="275"/>
                  </a:lnTo>
                  <a:lnTo>
                    <a:pt x="1278" y="275"/>
                  </a:lnTo>
                  <a:lnTo>
                    <a:pt x="1275" y="275"/>
                  </a:lnTo>
                  <a:lnTo>
                    <a:pt x="1274" y="275"/>
                  </a:lnTo>
                  <a:lnTo>
                    <a:pt x="1274" y="275"/>
                  </a:lnTo>
                  <a:lnTo>
                    <a:pt x="1272" y="275"/>
                  </a:lnTo>
                  <a:lnTo>
                    <a:pt x="1270" y="275"/>
                  </a:lnTo>
                  <a:lnTo>
                    <a:pt x="1267" y="278"/>
                  </a:lnTo>
                  <a:lnTo>
                    <a:pt x="1266" y="278"/>
                  </a:lnTo>
                  <a:lnTo>
                    <a:pt x="1264" y="278"/>
                  </a:lnTo>
                  <a:lnTo>
                    <a:pt x="1262" y="277"/>
                  </a:lnTo>
                  <a:lnTo>
                    <a:pt x="1261" y="277"/>
                  </a:lnTo>
                  <a:lnTo>
                    <a:pt x="1261" y="277"/>
                  </a:lnTo>
                  <a:lnTo>
                    <a:pt x="1262" y="277"/>
                  </a:lnTo>
                  <a:lnTo>
                    <a:pt x="1264" y="275"/>
                  </a:lnTo>
                  <a:lnTo>
                    <a:pt x="1264" y="275"/>
                  </a:lnTo>
                  <a:lnTo>
                    <a:pt x="1264" y="275"/>
                  </a:lnTo>
                  <a:lnTo>
                    <a:pt x="1264" y="274"/>
                  </a:lnTo>
                  <a:lnTo>
                    <a:pt x="1264" y="274"/>
                  </a:lnTo>
                  <a:lnTo>
                    <a:pt x="1266" y="274"/>
                  </a:lnTo>
                  <a:lnTo>
                    <a:pt x="1266" y="274"/>
                  </a:lnTo>
                  <a:lnTo>
                    <a:pt x="1267" y="275"/>
                  </a:lnTo>
                  <a:lnTo>
                    <a:pt x="1267" y="277"/>
                  </a:lnTo>
                  <a:lnTo>
                    <a:pt x="1267" y="275"/>
                  </a:lnTo>
                  <a:lnTo>
                    <a:pt x="1269" y="275"/>
                  </a:lnTo>
                  <a:lnTo>
                    <a:pt x="1269" y="274"/>
                  </a:lnTo>
                  <a:lnTo>
                    <a:pt x="1269" y="272"/>
                  </a:lnTo>
                  <a:lnTo>
                    <a:pt x="1269" y="272"/>
                  </a:lnTo>
                  <a:lnTo>
                    <a:pt x="1270" y="272"/>
                  </a:lnTo>
                  <a:lnTo>
                    <a:pt x="1270" y="270"/>
                  </a:lnTo>
                  <a:lnTo>
                    <a:pt x="1269" y="270"/>
                  </a:lnTo>
                  <a:lnTo>
                    <a:pt x="1269" y="269"/>
                  </a:lnTo>
                  <a:lnTo>
                    <a:pt x="1270" y="267"/>
                  </a:lnTo>
                  <a:lnTo>
                    <a:pt x="1270" y="267"/>
                  </a:lnTo>
                  <a:lnTo>
                    <a:pt x="1270" y="266"/>
                  </a:lnTo>
                  <a:lnTo>
                    <a:pt x="1266" y="266"/>
                  </a:lnTo>
                  <a:lnTo>
                    <a:pt x="1266" y="266"/>
                  </a:lnTo>
                  <a:lnTo>
                    <a:pt x="1266" y="264"/>
                  </a:lnTo>
                  <a:lnTo>
                    <a:pt x="1267" y="262"/>
                  </a:lnTo>
                  <a:lnTo>
                    <a:pt x="1267" y="261"/>
                  </a:lnTo>
                  <a:lnTo>
                    <a:pt x="1267" y="259"/>
                  </a:lnTo>
                  <a:lnTo>
                    <a:pt x="1267" y="259"/>
                  </a:lnTo>
                  <a:lnTo>
                    <a:pt x="1267" y="258"/>
                  </a:lnTo>
                  <a:lnTo>
                    <a:pt x="1267" y="256"/>
                  </a:lnTo>
                  <a:lnTo>
                    <a:pt x="1266" y="256"/>
                  </a:lnTo>
                  <a:lnTo>
                    <a:pt x="1264" y="254"/>
                  </a:lnTo>
                  <a:lnTo>
                    <a:pt x="1258" y="254"/>
                  </a:lnTo>
                  <a:lnTo>
                    <a:pt x="1256" y="254"/>
                  </a:lnTo>
                  <a:lnTo>
                    <a:pt x="1254" y="254"/>
                  </a:lnTo>
                  <a:lnTo>
                    <a:pt x="1254" y="253"/>
                  </a:lnTo>
                  <a:lnTo>
                    <a:pt x="1256" y="253"/>
                  </a:lnTo>
                  <a:lnTo>
                    <a:pt x="1262" y="253"/>
                  </a:lnTo>
                  <a:lnTo>
                    <a:pt x="1266" y="253"/>
                  </a:lnTo>
                  <a:lnTo>
                    <a:pt x="1267" y="253"/>
                  </a:lnTo>
                  <a:lnTo>
                    <a:pt x="1267" y="251"/>
                  </a:lnTo>
                  <a:lnTo>
                    <a:pt x="1267" y="251"/>
                  </a:lnTo>
                  <a:lnTo>
                    <a:pt x="1267" y="250"/>
                  </a:lnTo>
                  <a:lnTo>
                    <a:pt x="1267" y="250"/>
                  </a:lnTo>
                  <a:lnTo>
                    <a:pt x="1266" y="248"/>
                  </a:lnTo>
                  <a:lnTo>
                    <a:pt x="1266" y="248"/>
                  </a:lnTo>
                  <a:lnTo>
                    <a:pt x="1266" y="247"/>
                  </a:lnTo>
                  <a:lnTo>
                    <a:pt x="1266" y="245"/>
                  </a:lnTo>
                  <a:lnTo>
                    <a:pt x="1266" y="245"/>
                  </a:lnTo>
                  <a:lnTo>
                    <a:pt x="1266" y="243"/>
                  </a:lnTo>
                  <a:lnTo>
                    <a:pt x="1267" y="240"/>
                  </a:lnTo>
                  <a:lnTo>
                    <a:pt x="1267" y="240"/>
                  </a:lnTo>
                  <a:lnTo>
                    <a:pt x="1269" y="239"/>
                  </a:lnTo>
                  <a:lnTo>
                    <a:pt x="1269" y="239"/>
                  </a:lnTo>
                  <a:lnTo>
                    <a:pt x="1270" y="237"/>
                  </a:lnTo>
                  <a:lnTo>
                    <a:pt x="1270" y="237"/>
                  </a:lnTo>
                  <a:lnTo>
                    <a:pt x="1270" y="235"/>
                  </a:lnTo>
                  <a:lnTo>
                    <a:pt x="1269" y="234"/>
                  </a:lnTo>
                  <a:lnTo>
                    <a:pt x="1269" y="234"/>
                  </a:lnTo>
                  <a:lnTo>
                    <a:pt x="1267" y="234"/>
                  </a:lnTo>
                  <a:lnTo>
                    <a:pt x="1267" y="234"/>
                  </a:lnTo>
                  <a:lnTo>
                    <a:pt x="1267" y="234"/>
                  </a:lnTo>
                  <a:lnTo>
                    <a:pt x="1267" y="235"/>
                  </a:lnTo>
                  <a:lnTo>
                    <a:pt x="1266" y="237"/>
                  </a:lnTo>
                  <a:lnTo>
                    <a:pt x="1266" y="237"/>
                  </a:lnTo>
                  <a:lnTo>
                    <a:pt x="1264" y="237"/>
                  </a:lnTo>
                  <a:lnTo>
                    <a:pt x="1262" y="237"/>
                  </a:lnTo>
                  <a:lnTo>
                    <a:pt x="1261" y="237"/>
                  </a:lnTo>
                  <a:lnTo>
                    <a:pt x="1261" y="235"/>
                  </a:lnTo>
                  <a:lnTo>
                    <a:pt x="1261" y="235"/>
                  </a:lnTo>
                  <a:lnTo>
                    <a:pt x="1261" y="234"/>
                  </a:lnTo>
                  <a:lnTo>
                    <a:pt x="1259" y="234"/>
                  </a:lnTo>
                  <a:lnTo>
                    <a:pt x="1259" y="234"/>
                  </a:lnTo>
                  <a:lnTo>
                    <a:pt x="1258" y="234"/>
                  </a:lnTo>
                  <a:lnTo>
                    <a:pt x="1256" y="234"/>
                  </a:lnTo>
                  <a:lnTo>
                    <a:pt x="1253" y="234"/>
                  </a:lnTo>
                  <a:lnTo>
                    <a:pt x="1250" y="232"/>
                  </a:lnTo>
                  <a:lnTo>
                    <a:pt x="1246" y="232"/>
                  </a:lnTo>
                  <a:lnTo>
                    <a:pt x="1245" y="232"/>
                  </a:lnTo>
                  <a:lnTo>
                    <a:pt x="1243" y="232"/>
                  </a:lnTo>
                  <a:lnTo>
                    <a:pt x="1242" y="231"/>
                  </a:lnTo>
                  <a:lnTo>
                    <a:pt x="1240" y="227"/>
                  </a:lnTo>
                  <a:lnTo>
                    <a:pt x="1240" y="227"/>
                  </a:lnTo>
                  <a:lnTo>
                    <a:pt x="1242" y="227"/>
                  </a:lnTo>
                  <a:lnTo>
                    <a:pt x="1242" y="226"/>
                  </a:lnTo>
                  <a:lnTo>
                    <a:pt x="1239" y="226"/>
                  </a:lnTo>
                  <a:lnTo>
                    <a:pt x="1239" y="226"/>
                  </a:lnTo>
                  <a:lnTo>
                    <a:pt x="1239" y="226"/>
                  </a:lnTo>
                  <a:lnTo>
                    <a:pt x="1240" y="224"/>
                  </a:lnTo>
                  <a:lnTo>
                    <a:pt x="1242" y="224"/>
                  </a:lnTo>
                  <a:lnTo>
                    <a:pt x="1242" y="224"/>
                  </a:lnTo>
                  <a:lnTo>
                    <a:pt x="1242" y="223"/>
                  </a:lnTo>
                  <a:lnTo>
                    <a:pt x="1242" y="223"/>
                  </a:lnTo>
                  <a:lnTo>
                    <a:pt x="1239" y="221"/>
                  </a:lnTo>
                  <a:lnTo>
                    <a:pt x="1237" y="221"/>
                  </a:lnTo>
                  <a:lnTo>
                    <a:pt x="1237" y="223"/>
                  </a:lnTo>
                  <a:lnTo>
                    <a:pt x="1237" y="223"/>
                  </a:lnTo>
                  <a:lnTo>
                    <a:pt x="1234" y="223"/>
                  </a:lnTo>
                  <a:lnTo>
                    <a:pt x="1234" y="223"/>
                  </a:lnTo>
                  <a:lnTo>
                    <a:pt x="1235" y="223"/>
                  </a:lnTo>
                  <a:lnTo>
                    <a:pt x="1235" y="221"/>
                  </a:lnTo>
                  <a:lnTo>
                    <a:pt x="1235" y="221"/>
                  </a:lnTo>
                  <a:lnTo>
                    <a:pt x="1235" y="221"/>
                  </a:lnTo>
                  <a:lnTo>
                    <a:pt x="1235" y="220"/>
                  </a:lnTo>
                  <a:lnTo>
                    <a:pt x="1234" y="220"/>
                  </a:lnTo>
                  <a:lnTo>
                    <a:pt x="1234" y="218"/>
                  </a:lnTo>
                  <a:lnTo>
                    <a:pt x="1232" y="218"/>
                  </a:lnTo>
                  <a:lnTo>
                    <a:pt x="1231" y="216"/>
                  </a:lnTo>
                  <a:lnTo>
                    <a:pt x="1229" y="216"/>
                  </a:lnTo>
                  <a:lnTo>
                    <a:pt x="1227" y="218"/>
                  </a:lnTo>
                  <a:lnTo>
                    <a:pt x="1227" y="218"/>
                  </a:lnTo>
                  <a:lnTo>
                    <a:pt x="1226" y="218"/>
                  </a:lnTo>
                  <a:lnTo>
                    <a:pt x="1227" y="216"/>
                  </a:lnTo>
                  <a:lnTo>
                    <a:pt x="1229" y="215"/>
                  </a:lnTo>
                  <a:lnTo>
                    <a:pt x="1229" y="215"/>
                  </a:lnTo>
                  <a:lnTo>
                    <a:pt x="1229" y="213"/>
                  </a:lnTo>
                  <a:lnTo>
                    <a:pt x="1227" y="213"/>
                  </a:lnTo>
                  <a:lnTo>
                    <a:pt x="1227" y="213"/>
                  </a:lnTo>
                  <a:lnTo>
                    <a:pt x="1227" y="213"/>
                  </a:lnTo>
                  <a:lnTo>
                    <a:pt x="1226" y="213"/>
                  </a:lnTo>
                  <a:lnTo>
                    <a:pt x="1224" y="212"/>
                  </a:lnTo>
                  <a:lnTo>
                    <a:pt x="1223" y="212"/>
                  </a:lnTo>
                  <a:lnTo>
                    <a:pt x="1221" y="210"/>
                  </a:lnTo>
                  <a:lnTo>
                    <a:pt x="1219" y="208"/>
                  </a:lnTo>
                  <a:lnTo>
                    <a:pt x="1218" y="208"/>
                  </a:lnTo>
                  <a:lnTo>
                    <a:pt x="1216" y="207"/>
                  </a:lnTo>
                  <a:lnTo>
                    <a:pt x="1215" y="205"/>
                  </a:lnTo>
                  <a:lnTo>
                    <a:pt x="1213" y="205"/>
                  </a:lnTo>
                  <a:lnTo>
                    <a:pt x="1213" y="207"/>
                  </a:lnTo>
                  <a:lnTo>
                    <a:pt x="1210" y="208"/>
                  </a:lnTo>
                  <a:lnTo>
                    <a:pt x="1208" y="208"/>
                  </a:lnTo>
                  <a:lnTo>
                    <a:pt x="1205" y="210"/>
                  </a:lnTo>
                  <a:lnTo>
                    <a:pt x="1202" y="212"/>
                  </a:lnTo>
                  <a:lnTo>
                    <a:pt x="1202" y="212"/>
                  </a:lnTo>
                  <a:lnTo>
                    <a:pt x="1203" y="213"/>
                  </a:lnTo>
                  <a:lnTo>
                    <a:pt x="1202" y="213"/>
                  </a:lnTo>
                  <a:lnTo>
                    <a:pt x="1199" y="210"/>
                  </a:lnTo>
                  <a:lnTo>
                    <a:pt x="1197" y="210"/>
                  </a:lnTo>
                  <a:lnTo>
                    <a:pt x="1197" y="210"/>
                  </a:lnTo>
                  <a:lnTo>
                    <a:pt x="1194" y="208"/>
                  </a:lnTo>
                  <a:lnTo>
                    <a:pt x="1192" y="208"/>
                  </a:lnTo>
                  <a:lnTo>
                    <a:pt x="1192" y="210"/>
                  </a:lnTo>
                  <a:lnTo>
                    <a:pt x="1188" y="212"/>
                  </a:lnTo>
                  <a:lnTo>
                    <a:pt x="1188" y="212"/>
                  </a:lnTo>
                  <a:lnTo>
                    <a:pt x="1189" y="210"/>
                  </a:lnTo>
                  <a:lnTo>
                    <a:pt x="1188" y="208"/>
                  </a:lnTo>
                  <a:lnTo>
                    <a:pt x="1176" y="205"/>
                  </a:lnTo>
                  <a:lnTo>
                    <a:pt x="1173" y="205"/>
                  </a:lnTo>
                  <a:lnTo>
                    <a:pt x="1170" y="204"/>
                  </a:lnTo>
                  <a:lnTo>
                    <a:pt x="1167" y="204"/>
                  </a:lnTo>
                  <a:lnTo>
                    <a:pt x="1164" y="205"/>
                  </a:lnTo>
                  <a:lnTo>
                    <a:pt x="1161" y="207"/>
                  </a:lnTo>
                  <a:lnTo>
                    <a:pt x="1159" y="208"/>
                  </a:lnTo>
                  <a:lnTo>
                    <a:pt x="1157" y="208"/>
                  </a:lnTo>
                  <a:lnTo>
                    <a:pt x="1157" y="210"/>
                  </a:lnTo>
                  <a:lnTo>
                    <a:pt x="1157" y="212"/>
                  </a:lnTo>
                  <a:lnTo>
                    <a:pt x="1157" y="213"/>
                  </a:lnTo>
                  <a:lnTo>
                    <a:pt x="1159" y="216"/>
                  </a:lnTo>
                  <a:lnTo>
                    <a:pt x="1159" y="218"/>
                  </a:lnTo>
                  <a:lnTo>
                    <a:pt x="1161" y="220"/>
                  </a:lnTo>
                  <a:lnTo>
                    <a:pt x="1161" y="221"/>
                  </a:lnTo>
                  <a:lnTo>
                    <a:pt x="1162" y="221"/>
                  </a:lnTo>
                  <a:lnTo>
                    <a:pt x="1164" y="223"/>
                  </a:lnTo>
                  <a:lnTo>
                    <a:pt x="1165" y="224"/>
                  </a:lnTo>
                  <a:lnTo>
                    <a:pt x="1164" y="226"/>
                  </a:lnTo>
                  <a:lnTo>
                    <a:pt x="1162" y="226"/>
                  </a:lnTo>
                  <a:lnTo>
                    <a:pt x="1162" y="227"/>
                  </a:lnTo>
                  <a:lnTo>
                    <a:pt x="1162" y="231"/>
                  </a:lnTo>
                  <a:lnTo>
                    <a:pt x="1162" y="231"/>
                  </a:lnTo>
                  <a:lnTo>
                    <a:pt x="1162" y="232"/>
                  </a:lnTo>
                  <a:lnTo>
                    <a:pt x="1162" y="232"/>
                  </a:lnTo>
                  <a:lnTo>
                    <a:pt x="1161" y="234"/>
                  </a:lnTo>
                  <a:lnTo>
                    <a:pt x="1157" y="237"/>
                  </a:lnTo>
                  <a:lnTo>
                    <a:pt x="1157" y="239"/>
                  </a:lnTo>
                  <a:lnTo>
                    <a:pt x="1157" y="239"/>
                  </a:lnTo>
                  <a:lnTo>
                    <a:pt x="1159" y="239"/>
                  </a:lnTo>
                  <a:lnTo>
                    <a:pt x="1161" y="239"/>
                  </a:lnTo>
                  <a:lnTo>
                    <a:pt x="1164" y="239"/>
                  </a:lnTo>
                  <a:lnTo>
                    <a:pt x="1165" y="239"/>
                  </a:lnTo>
                  <a:lnTo>
                    <a:pt x="1164" y="239"/>
                  </a:lnTo>
                  <a:lnTo>
                    <a:pt x="1162" y="240"/>
                  </a:lnTo>
                  <a:lnTo>
                    <a:pt x="1162" y="240"/>
                  </a:lnTo>
                  <a:lnTo>
                    <a:pt x="1162" y="242"/>
                  </a:lnTo>
                  <a:lnTo>
                    <a:pt x="1164" y="243"/>
                  </a:lnTo>
                  <a:lnTo>
                    <a:pt x="1164" y="243"/>
                  </a:lnTo>
                  <a:lnTo>
                    <a:pt x="1165" y="243"/>
                  </a:lnTo>
                  <a:lnTo>
                    <a:pt x="1165" y="243"/>
                  </a:lnTo>
                  <a:lnTo>
                    <a:pt x="1164" y="243"/>
                  </a:lnTo>
                  <a:lnTo>
                    <a:pt x="1164" y="245"/>
                  </a:lnTo>
                  <a:lnTo>
                    <a:pt x="1164" y="247"/>
                  </a:lnTo>
                  <a:lnTo>
                    <a:pt x="1167" y="251"/>
                  </a:lnTo>
                  <a:lnTo>
                    <a:pt x="1167" y="251"/>
                  </a:lnTo>
                  <a:lnTo>
                    <a:pt x="1165" y="251"/>
                  </a:lnTo>
                  <a:lnTo>
                    <a:pt x="1165" y="253"/>
                  </a:lnTo>
                  <a:lnTo>
                    <a:pt x="1165" y="253"/>
                  </a:lnTo>
                  <a:lnTo>
                    <a:pt x="1168" y="253"/>
                  </a:lnTo>
                  <a:lnTo>
                    <a:pt x="1168" y="253"/>
                  </a:lnTo>
                  <a:lnTo>
                    <a:pt x="1167" y="254"/>
                  </a:lnTo>
                  <a:lnTo>
                    <a:pt x="1167" y="256"/>
                  </a:lnTo>
                  <a:lnTo>
                    <a:pt x="1168" y="258"/>
                  </a:lnTo>
                  <a:lnTo>
                    <a:pt x="1168" y="258"/>
                  </a:lnTo>
                  <a:lnTo>
                    <a:pt x="1165" y="259"/>
                  </a:lnTo>
                  <a:lnTo>
                    <a:pt x="1165" y="259"/>
                  </a:lnTo>
                  <a:lnTo>
                    <a:pt x="1167" y="261"/>
                  </a:lnTo>
                  <a:lnTo>
                    <a:pt x="1168" y="262"/>
                  </a:lnTo>
                  <a:lnTo>
                    <a:pt x="1167" y="262"/>
                  </a:lnTo>
                  <a:lnTo>
                    <a:pt x="1165" y="259"/>
                  </a:lnTo>
                  <a:lnTo>
                    <a:pt x="1162" y="259"/>
                  </a:lnTo>
                  <a:lnTo>
                    <a:pt x="1162" y="261"/>
                  </a:lnTo>
                  <a:lnTo>
                    <a:pt x="1162" y="262"/>
                  </a:lnTo>
                  <a:lnTo>
                    <a:pt x="1162" y="262"/>
                  </a:lnTo>
                  <a:lnTo>
                    <a:pt x="1161" y="264"/>
                  </a:lnTo>
                  <a:lnTo>
                    <a:pt x="1162" y="264"/>
                  </a:lnTo>
                  <a:lnTo>
                    <a:pt x="1162" y="266"/>
                  </a:lnTo>
                  <a:lnTo>
                    <a:pt x="1162" y="266"/>
                  </a:lnTo>
                  <a:lnTo>
                    <a:pt x="1162" y="267"/>
                  </a:lnTo>
                  <a:lnTo>
                    <a:pt x="1159" y="269"/>
                  </a:lnTo>
                  <a:lnTo>
                    <a:pt x="1159" y="269"/>
                  </a:lnTo>
                  <a:lnTo>
                    <a:pt x="1157" y="270"/>
                  </a:lnTo>
                  <a:lnTo>
                    <a:pt x="1156" y="272"/>
                  </a:lnTo>
                  <a:lnTo>
                    <a:pt x="1154" y="275"/>
                  </a:lnTo>
                  <a:lnTo>
                    <a:pt x="1154" y="275"/>
                  </a:lnTo>
                  <a:lnTo>
                    <a:pt x="1153" y="275"/>
                  </a:lnTo>
                  <a:lnTo>
                    <a:pt x="1153" y="277"/>
                  </a:lnTo>
                  <a:lnTo>
                    <a:pt x="1153" y="278"/>
                  </a:lnTo>
                  <a:lnTo>
                    <a:pt x="1153" y="280"/>
                  </a:lnTo>
                  <a:lnTo>
                    <a:pt x="1154" y="280"/>
                  </a:lnTo>
                  <a:lnTo>
                    <a:pt x="1154" y="280"/>
                  </a:lnTo>
                  <a:lnTo>
                    <a:pt x="1159" y="283"/>
                  </a:lnTo>
                  <a:lnTo>
                    <a:pt x="1161" y="285"/>
                  </a:lnTo>
                  <a:lnTo>
                    <a:pt x="1164" y="286"/>
                  </a:lnTo>
                  <a:lnTo>
                    <a:pt x="1165" y="286"/>
                  </a:lnTo>
                  <a:lnTo>
                    <a:pt x="1165" y="288"/>
                  </a:lnTo>
                  <a:lnTo>
                    <a:pt x="1170" y="291"/>
                  </a:lnTo>
                  <a:lnTo>
                    <a:pt x="1173" y="296"/>
                  </a:lnTo>
                  <a:lnTo>
                    <a:pt x="1175" y="297"/>
                  </a:lnTo>
                  <a:lnTo>
                    <a:pt x="1175" y="299"/>
                  </a:lnTo>
                  <a:lnTo>
                    <a:pt x="1176" y="302"/>
                  </a:lnTo>
                  <a:lnTo>
                    <a:pt x="1178" y="305"/>
                  </a:lnTo>
                  <a:lnTo>
                    <a:pt x="1178" y="307"/>
                  </a:lnTo>
                  <a:lnTo>
                    <a:pt x="1178" y="312"/>
                  </a:lnTo>
                  <a:lnTo>
                    <a:pt x="1178" y="315"/>
                  </a:lnTo>
                  <a:lnTo>
                    <a:pt x="1178" y="318"/>
                  </a:lnTo>
                  <a:lnTo>
                    <a:pt x="1178" y="321"/>
                  </a:lnTo>
                  <a:lnTo>
                    <a:pt x="1178" y="324"/>
                  </a:lnTo>
                  <a:lnTo>
                    <a:pt x="1176" y="326"/>
                  </a:lnTo>
                  <a:lnTo>
                    <a:pt x="1175" y="328"/>
                  </a:lnTo>
                  <a:lnTo>
                    <a:pt x="1173" y="329"/>
                  </a:lnTo>
                  <a:lnTo>
                    <a:pt x="1172" y="332"/>
                  </a:lnTo>
                  <a:lnTo>
                    <a:pt x="1170" y="334"/>
                  </a:lnTo>
                  <a:lnTo>
                    <a:pt x="1168" y="336"/>
                  </a:lnTo>
                  <a:lnTo>
                    <a:pt x="1164" y="339"/>
                  </a:lnTo>
                  <a:lnTo>
                    <a:pt x="1162" y="340"/>
                  </a:lnTo>
                  <a:lnTo>
                    <a:pt x="1161" y="342"/>
                  </a:lnTo>
                  <a:lnTo>
                    <a:pt x="1157" y="344"/>
                  </a:lnTo>
                  <a:lnTo>
                    <a:pt x="1156" y="344"/>
                  </a:lnTo>
                  <a:lnTo>
                    <a:pt x="1153" y="345"/>
                  </a:lnTo>
                  <a:lnTo>
                    <a:pt x="1148" y="347"/>
                  </a:lnTo>
                  <a:lnTo>
                    <a:pt x="1148" y="348"/>
                  </a:lnTo>
                  <a:lnTo>
                    <a:pt x="1138" y="351"/>
                  </a:lnTo>
                  <a:lnTo>
                    <a:pt x="1137" y="351"/>
                  </a:lnTo>
                  <a:lnTo>
                    <a:pt x="1137" y="351"/>
                  </a:lnTo>
                  <a:lnTo>
                    <a:pt x="1138" y="351"/>
                  </a:lnTo>
                  <a:lnTo>
                    <a:pt x="1138" y="351"/>
                  </a:lnTo>
                  <a:lnTo>
                    <a:pt x="1138" y="353"/>
                  </a:lnTo>
                  <a:lnTo>
                    <a:pt x="1140" y="355"/>
                  </a:lnTo>
                  <a:lnTo>
                    <a:pt x="1140" y="356"/>
                  </a:lnTo>
                  <a:lnTo>
                    <a:pt x="1141" y="358"/>
                  </a:lnTo>
                  <a:lnTo>
                    <a:pt x="1141" y="358"/>
                  </a:lnTo>
                  <a:lnTo>
                    <a:pt x="1143" y="359"/>
                  </a:lnTo>
                  <a:lnTo>
                    <a:pt x="1143" y="359"/>
                  </a:lnTo>
                  <a:lnTo>
                    <a:pt x="1145" y="359"/>
                  </a:lnTo>
                  <a:lnTo>
                    <a:pt x="1145" y="361"/>
                  </a:lnTo>
                  <a:lnTo>
                    <a:pt x="1145" y="361"/>
                  </a:lnTo>
                  <a:lnTo>
                    <a:pt x="1143" y="361"/>
                  </a:lnTo>
                  <a:lnTo>
                    <a:pt x="1146" y="363"/>
                  </a:lnTo>
                  <a:lnTo>
                    <a:pt x="1146" y="363"/>
                  </a:lnTo>
                  <a:lnTo>
                    <a:pt x="1146" y="363"/>
                  </a:lnTo>
                  <a:lnTo>
                    <a:pt x="1146" y="364"/>
                  </a:lnTo>
                  <a:lnTo>
                    <a:pt x="1146" y="364"/>
                  </a:lnTo>
                  <a:lnTo>
                    <a:pt x="1146" y="366"/>
                  </a:lnTo>
                  <a:lnTo>
                    <a:pt x="1148" y="366"/>
                  </a:lnTo>
                  <a:lnTo>
                    <a:pt x="1148" y="366"/>
                  </a:lnTo>
                  <a:lnTo>
                    <a:pt x="1146" y="366"/>
                  </a:lnTo>
                  <a:lnTo>
                    <a:pt x="1146" y="366"/>
                  </a:lnTo>
                  <a:lnTo>
                    <a:pt x="1146" y="367"/>
                  </a:lnTo>
                  <a:lnTo>
                    <a:pt x="1145" y="367"/>
                  </a:lnTo>
                  <a:lnTo>
                    <a:pt x="1145" y="369"/>
                  </a:lnTo>
                  <a:lnTo>
                    <a:pt x="1146" y="371"/>
                  </a:lnTo>
                  <a:lnTo>
                    <a:pt x="1146" y="374"/>
                  </a:lnTo>
                  <a:lnTo>
                    <a:pt x="1148" y="377"/>
                  </a:lnTo>
                  <a:lnTo>
                    <a:pt x="1148" y="380"/>
                  </a:lnTo>
                  <a:lnTo>
                    <a:pt x="1148" y="380"/>
                  </a:lnTo>
                  <a:lnTo>
                    <a:pt x="1149" y="382"/>
                  </a:lnTo>
                  <a:lnTo>
                    <a:pt x="1149" y="383"/>
                  </a:lnTo>
                  <a:lnTo>
                    <a:pt x="1149" y="383"/>
                  </a:lnTo>
                  <a:lnTo>
                    <a:pt x="1149" y="385"/>
                  </a:lnTo>
                  <a:lnTo>
                    <a:pt x="1149" y="386"/>
                  </a:lnTo>
                  <a:lnTo>
                    <a:pt x="1149" y="386"/>
                  </a:lnTo>
                  <a:lnTo>
                    <a:pt x="1151" y="388"/>
                  </a:lnTo>
                  <a:lnTo>
                    <a:pt x="1153" y="390"/>
                  </a:lnTo>
                  <a:lnTo>
                    <a:pt x="1153" y="391"/>
                  </a:lnTo>
                  <a:lnTo>
                    <a:pt x="1153" y="393"/>
                  </a:lnTo>
                  <a:lnTo>
                    <a:pt x="1153" y="393"/>
                  </a:lnTo>
                  <a:lnTo>
                    <a:pt x="1154" y="393"/>
                  </a:lnTo>
                  <a:lnTo>
                    <a:pt x="1153" y="393"/>
                  </a:lnTo>
                  <a:lnTo>
                    <a:pt x="1153" y="394"/>
                  </a:lnTo>
                  <a:lnTo>
                    <a:pt x="1151" y="394"/>
                  </a:lnTo>
                  <a:lnTo>
                    <a:pt x="1151" y="398"/>
                  </a:lnTo>
                  <a:lnTo>
                    <a:pt x="1149" y="398"/>
                  </a:lnTo>
                  <a:lnTo>
                    <a:pt x="1148" y="399"/>
                  </a:lnTo>
                  <a:lnTo>
                    <a:pt x="1148" y="401"/>
                  </a:lnTo>
                  <a:lnTo>
                    <a:pt x="1148" y="401"/>
                  </a:lnTo>
                  <a:lnTo>
                    <a:pt x="1146" y="401"/>
                  </a:lnTo>
                  <a:lnTo>
                    <a:pt x="1146" y="402"/>
                  </a:lnTo>
                  <a:lnTo>
                    <a:pt x="1149" y="405"/>
                  </a:lnTo>
                  <a:lnTo>
                    <a:pt x="1149" y="405"/>
                  </a:lnTo>
                  <a:lnTo>
                    <a:pt x="1149" y="405"/>
                  </a:lnTo>
                  <a:lnTo>
                    <a:pt x="1149" y="407"/>
                  </a:lnTo>
                  <a:lnTo>
                    <a:pt x="1148" y="407"/>
                  </a:lnTo>
                  <a:lnTo>
                    <a:pt x="1148" y="410"/>
                  </a:lnTo>
                  <a:lnTo>
                    <a:pt x="1148" y="410"/>
                  </a:lnTo>
                  <a:lnTo>
                    <a:pt x="1148" y="410"/>
                  </a:lnTo>
                  <a:lnTo>
                    <a:pt x="1146" y="407"/>
                  </a:lnTo>
                  <a:lnTo>
                    <a:pt x="1146" y="407"/>
                  </a:lnTo>
                  <a:lnTo>
                    <a:pt x="1146" y="407"/>
                  </a:lnTo>
                  <a:lnTo>
                    <a:pt x="1145" y="405"/>
                  </a:lnTo>
                  <a:lnTo>
                    <a:pt x="1145" y="405"/>
                  </a:lnTo>
                  <a:lnTo>
                    <a:pt x="1143" y="405"/>
                  </a:lnTo>
                  <a:lnTo>
                    <a:pt x="1143" y="405"/>
                  </a:lnTo>
                  <a:lnTo>
                    <a:pt x="1143" y="404"/>
                  </a:lnTo>
                  <a:lnTo>
                    <a:pt x="1141" y="404"/>
                  </a:lnTo>
                  <a:lnTo>
                    <a:pt x="1140" y="405"/>
                  </a:lnTo>
                  <a:lnTo>
                    <a:pt x="1140" y="405"/>
                  </a:lnTo>
                  <a:lnTo>
                    <a:pt x="1140" y="405"/>
                  </a:lnTo>
                  <a:lnTo>
                    <a:pt x="1138" y="407"/>
                  </a:lnTo>
                  <a:lnTo>
                    <a:pt x="1138" y="407"/>
                  </a:lnTo>
                  <a:lnTo>
                    <a:pt x="1138" y="409"/>
                  </a:lnTo>
                  <a:lnTo>
                    <a:pt x="1137" y="410"/>
                  </a:lnTo>
                  <a:lnTo>
                    <a:pt x="1137" y="412"/>
                  </a:lnTo>
                  <a:lnTo>
                    <a:pt x="1137" y="412"/>
                  </a:lnTo>
                  <a:lnTo>
                    <a:pt x="1137" y="412"/>
                  </a:lnTo>
                  <a:lnTo>
                    <a:pt x="1138" y="413"/>
                  </a:lnTo>
                  <a:lnTo>
                    <a:pt x="1141" y="415"/>
                  </a:lnTo>
                  <a:lnTo>
                    <a:pt x="1141" y="417"/>
                  </a:lnTo>
                  <a:lnTo>
                    <a:pt x="1141" y="418"/>
                  </a:lnTo>
                  <a:lnTo>
                    <a:pt x="1140" y="417"/>
                  </a:lnTo>
                  <a:lnTo>
                    <a:pt x="1138" y="413"/>
                  </a:lnTo>
                  <a:lnTo>
                    <a:pt x="1135" y="412"/>
                  </a:lnTo>
                  <a:lnTo>
                    <a:pt x="1133" y="410"/>
                  </a:lnTo>
                  <a:lnTo>
                    <a:pt x="1132" y="410"/>
                  </a:lnTo>
                  <a:lnTo>
                    <a:pt x="1130" y="409"/>
                  </a:lnTo>
                  <a:lnTo>
                    <a:pt x="1129" y="409"/>
                  </a:lnTo>
                  <a:lnTo>
                    <a:pt x="1127" y="409"/>
                  </a:lnTo>
                  <a:lnTo>
                    <a:pt x="1125" y="412"/>
                  </a:lnTo>
                  <a:lnTo>
                    <a:pt x="1124" y="412"/>
                  </a:lnTo>
                  <a:lnTo>
                    <a:pt x="1122" y="412"/>
                  </a:lnTo>
                  <a:lnTo>
                    <a:pt x="1125" y="410"/>
                  </a:lnTo>
                  <a:lnTo>
                    <a:pt x="1127" y="409"/>
                  </a:lnTo>
                  <a:lnTo>
                    <a:pt x="1129" y="407"/>
                  </a:lnTo>
                  <a:lnTo>
                    <a:pt x="1127" y="407"/>
                  </a:lnTo>
                  <a:lnTo>
                    <a:pt x="1127" y="405"/>
                  </a:lnTo>
                  <a:lnTo>
                    <a:pt x="1125" y="402"/>
                  </a:lnTo>
                  <a:lnTo>
                    <a:pt x="1125" y="402"/>
                  </a:lnTo>
                  <a:lnTo>
                    <a:pt x="1124" y="401"/>
                  </a:lnTo>
                  <a:lnTo>
                    <a:pt x="1121" y="398"/>
                  </a:lnTo>
                  <a:lnTo>
                    <a:pt x="1119" y="396"/>
                  </a:lnTo>
                  <a:lnTo>
                    <a:pt x="1118" y="396"/>
                  </a:lnTo>
                  <a:lnTo>
                    <a:pt x="1116" y="394"/>
                  </a:lnTo>
                  <a:lnTo>
                    <a:pt x="1114" y="394"/>
                  </a:lnTo>
                  <a:lnTo>
                    <a:pt x="1114" y="393"/>
                  </a:lnTo>
                  <a:lnTo>
                    <a:pt x="1113" y="393"/>
                  </a:lnTo>
                  <a:lnTo>
                    <a:pt x="1110" y="394"/>
                  </a:lnTo>
                  <a:lnTo>
                    <a:pt x="1110" y="394"/>
                  </a:lnTo>
                  <a:lnTo>
                    <a:pt x="1111" y="393"/>
                  </a:lnTo>
                  <a:lnTo>
                    <a:pt x="1113" y="393"/>
                  </a:lnTo>
                  <a:lnTo>
                    <a:pt x="1113" y="391"/>
                  </a:lnTo>
                  <a:lnTo>
                    <a:pt x="1113" y="391"/>
                  </a:lnTo>
                  <a:lnTo>
                    <a:pt x="1113" y="390"/>
                  </a:lnTo>
                  <a:lnTo>
                    <a:pt x="1111" y="388"/>
                  </a:lnTo>
                  <a:lnTo>
                    <a:pt x="1110" y="386"/>
                  </a:lnTo>
                  <a:lnTo>
                    <a:pt x="1108" y="383"/>
                  </a:lnTo>
                  <a:lnTo>
                    <a:pt x="1106" y="382"/>
                  </a:lnTo>
                  <a:lnTo>
                    <a:pt x="1105" y="382"/>
                  </a:lnTo>
                  <a:lnTo>
                    <a:pt x="1105" y="382"/>
                  </a:lnTo>
                  <a:lnTo>
                    <a:pt x="1105" y="380"/>
                  </a:lnTo>
                  <a:lnTo>
                    <a:pt x="1105" y="378"/>
                  </a:lnTo>
                  <a:lnTo>
                    <a:pt x="1105" y="377"/>
                  </a:lnTo>
                  <a:lnTo>
                    <a:pt x="1105" y="377"/>
                  </a:lnTo>
                  <a:lnTo>
                    <a:pt x="1106" y="375"/>
                  </a:lnTo>
                  <a:lnTo>
                    <a:pt x="1106" y="374"/>
                  </a:lnTo>
                  <a:lnTo>
                    <a:pt x="1105" y="372"/>
                  </a:lnTo>
                  <a:lnTo>
                    <a:pt x="1105" y="371"/>
                  </a:lnTo>
                  <a:lnTo>
                    <a:pt x="1106" y="367"/>
                  </a:lnTo>
                  <a:lnTo>
                    <a:pt x="1106" y="366"/>
                  </a:lnTo>
                  <a:lnTo>
                    <a:pt x="1106" y="364"/>
                  </a:lnTo>
                  <a:lnTo>
                    <a:pt x="1105" y="363"/>
                  </a:lnTo>
                  <a:lnTo>
                    <a:pt x="1105" y="361"/>
                  </a:lnTo>
                  <a:lnTo>
                    <a:pt x="1103" y="359"/>
                  </a:lnTo>
                  <a:lnTo>
                    <a:pt x="1103" y="359"/>
                  </a:lnTo>
                  <a:lnTo>
                    <a:pt x="1103" y="356"/>
                  </a:lnTo>
                  <a:lnTo>
                    <a:pt x="1103" y="355"/>
                  </a:lnTo>
                  <a:lnTo>
                    <a:pt x="1105" y="348"/>
                  </a:lnTo>
                  <a:lnTo>
                    <a:pt x="1105" y="348"/>
                  </a:lnTo>
                  <a:lnTo>
                    <a:pt x="1103" y="345"/>
                  </a:lnTo>
                  <a:lnTo>
                    <a:pt x="1103" y="344"/>
                  </a:lnTo>
                  <a:lnTo>
                    <a:pt x="1100" y="344"/>
                  </a:lnTo>
                  <a:lnTo>
                    <a:pt x="1098" y="342"/>
                  </a:lnTo>
                  <a:lnTo>
                    <a:pt x="1097" y="342"/>
                  </a:lnTo>
                  <a:lnTo>
                    <a:pt x="1097" y="342"/>
                  </a:lnTo>
                  <a:lnTo>
                    <a:pt x="1095" y="342"/>
                  </a:lnTo>
                  <a:lnTo>
                    <a:pt x="1095" y="342"/>
                  </a:lnTo>
                  <a:lnTo>
                    <a:pt x="1092" y="342"/>
                  </a:lnTo>
                  <a:lnTo>
                    <a:pt x="1087" y="340"/>
                  </a:lnTo>
                  <a:lnTo>
                    <a:pt x="1086" y="340"/>
                  </a:lnTo>
                  <a:lnTo>
                    <a:pt x="1082" y="340"/>
                  </a:lnTo>
                  <a:lnTo>
                    <a:pt x="1082" y="340"/>
                  </a:lnTo>
                  <a:lnTo>
                    <a:pt x="1082" y="340"/>
                  </a:lnTo>
                  <a:lnTo>
                    <a:pt x="1081" y="340"/>
                  </a:lnTo>
                  <a:lnTo>
                    <a:pt x="1079" y="340"/>
                  </a:lnTo>
                  <a:lnTo>
                    <a:pt x="1078" y="340"/>
                  </a:lnTo>
                  <a:lnTo>
                    <a:pt x="1076" y="340"/>
                  </a:lnTo>
                  <a:lnTo>
                    <a:pt x="1073" y="340"/>
                  </a:lnTo>
                  <a:lnTo>
                    <a:pt x="1070" y="340"/>
                  </a:lnTo>
                  <a:lnTo>
                    <a:pt x="1068" y="340"/>
                  </a:lnTo>
                  <a:lnTo>
                    <a:pt x="1068" y="340"/>
                  </a:lnTo>
                  <a:lnTo>
                    <a:pt x="1067" y="342"/>
                  </a:lnTo>
                  <a:lnTo>
                    <a:pt x="1065" y="344"/>
                  </a:lnTo>
                  <a:lnTo>
                    <a:pt x="1065" y="344"/>
                  </a:lnTo>
                  <a:lnTo>
                    <a:pt x="1067" y="340"/>
                  </a:lnTo>
                  <a:lnTo>
                    <a:pt x="1067" y="339"/>
                  </a:lnTo>
                  <a:lnTo>
                    <a:pt x="1065" y="339"/>
                  </a:lnTo>
                  <a:lnTo>
                    <a:pt x="1063" y="337"/>
                  </a:lnTo>
                  <a:lnTo>
                    <a:pt x="1063" y="337"/>
                  </a:lnTo>
                  <a:lnTo>
                    <a:pt x="1062" y="336"/>
                  </a:lnTo>
                  <a:lnTo>
                    <a:pt x="1060" y="334"/>
                  </a:lnTo>
                  <a:lnTo>
                    <a:pt x="1059" y="334"/>
                  </a:lnTo>
                  <a:lnTo>
                    <a:pt x="1057" y="332"/>
                  </a:lnTo>
                  <a:lnTo>
                    <a:pt x="1054" y="332"/>
                  </a:lnTo>
                  <a:lnTo>
                    <a:pt x="1052" y="332"/>
                  </a:lnTo>
                  <a:lnTo>
                    <a:pt x="1044" y="329"/>
                  </a:lnTo>
                  <a:lnTo>
                    <a:pt x="1040" y="328"/>
                  </a:lnTo>
                  <a:lnTo>
                    <a:pt x="1038" y="328"/>
                  </a:lnTo>
                  <a:lnTo>
                    <a:pt x="1036" y="326"/>
                  </a:lnTo>
                  <a:lnTo>
                    <a:pt x="1032" y="321"/>
                  </a:lnTo>
                  <a:lnTo>
                    <a:pt x="1030" y="320"/>
                  </a:lnTo>
                  <a:lnTo>
                    <a:pt x="1027" y="318"/>
                  </a:lnTo>
                  <a:lnTo>
                    <a:pt x="1025" y="316"/>
                  </a:lnTo>
                  <a:lnTo>
                    <a:pt x="1022" y="315"/>
                  </a:lnTo>
                  <a:lnTo>
                    <a:pt x="1020" y="313"/>
                  </a:lnTo>
                  <a:lnTo>
                    <a:pt x="1019" y="312"/>
                  </a:lnTo>
                  <a:lnTo>
                    <a:pt x="1016" y="312"/>
                  </a:lnTo>
                  <a:lnTo>
                    <a:pt x="1014" y="312"/>
                  </a:lnTo>
                  <a:lnTo>
                    <a:pt x="1008" y="310"/>
                  </a:lnTo>
                  <a:lnTo>
                    <a:pt x="1004" y="309"/>
                  </a:lnTo>
                  <a:lnTo>
                    <a:pt x="1000" y="307"/>
                  </a:lnTo>
                  <a:lnTo>
                    <a:pt x="997" y="305"/>
                  </a:lnTo>
                  <a:lnTo>
                    <a:pt x="993" y="305"/>
                  </a:lnTo>
                  <a:lnTo>
                    <a:pt x="990" y="305"/>
                  </a:lnTo>
                  <a:lnTo>
                    <a:pt x="979" y="309"/>
                  </a:lnTo>
                  <a:lnTo>
                    <a:pt x="976" y="310"/>
                  </a:lnTo>
                  <a:lnTo>
                    <a:pt x="974" y="310"/>
                  </a:lnTo>
                  <a:lnTo>
                    <a:pt x="974" y="310"/>
                  </a:lnTo>
                  <a:lnTo>
                    <a:pt x="976" y="309"/>
                  </a:lnTo>
                  <a:lnTo>
                    <a:pt x="976" y="309"/>
                  </a:lnTo>
                  <a:lnTo>
                    <a:pt x="973" y="309"/>
                  </a:lnTo>
                  <a:lnTo>
                    <a:pt x="973" y="309"/>
                  </a:lnTo>
                  <a:lnTo>
                    <a:pt x="971" y="310"/>
                  </a:lnTo>
                  <a:lnTo>
                    <a:pt x="969" y="310"/>
                  </a:lnTo>
                  <a:lnTo>
                    <a:pt x="969" y="312"/>
                  </a:lnTo>
                  <a:lnTo>
                    <a:pt x="969" y="310"/>
                  </a:lnTo>
                  <a:lnTo>
                    <a:pt x="969" y="310"/>
                  </a:lnTo>
                  <a:lnTo>
                    <a:pt x="971" y="310"/>
                  </a:lnTo>
                  <a:lnTo>
                    <a:pt x="971" y="309"/>
                  </a:lnTo>
                  <a:lnTo>
                    <a:pt x="973" y="307"/>
                  </a:lnTo>
                  <a:lnTo>
                    <a:pt x="973" y="305"/>
                  </a:lnTo>
                  <a:lnTo>
                    <a:pt x="974" y="304"/>
                  </a:lnTo>
                  <a:lnTo>
                    <a:pt x="974" y="304"/>
                  </a:lnTo>
                  <a:lnTo>
                    <a:pt x="973" y="302"/>
                  </a:lnTo>
                  <a:lnTo>
                    <a:pt x="973" y="301"/>
                  </a:lnTo>
                  <a:lnTo>
                    <a:pt x="969" y="296"/>
                  </a:lnTo>
                  <a:lnTo>
                    <a:pt x="969" y="294"/>
                  </a:lnTo>
                  <a:lnTo>
                    <a:pt x="968" y="289"/>
                  </a:lnTo>
                  <a:lnTo>
                    <a:pt x="968" y="288"/>
                  </a:lnTo>
                  <a:lnTo>
                    <a:pt x="965" y="282"/>
                  </a:lnTo>
                  <a:lnTo>
                    <a:pt x="965" y="282"/>
                  </a:lnTo>
                  <a:lnTo>
                    <a:pt x="965" y="278"/>
                  </a:lnTo>
                  <a:lnTo>
                    <a:pt x="965" y="278"/>
                  </a:lnTo>
                  <a:lnTo>
                    <a:pt x="963" y="277"/>
                  </a:lnTo>
                  <a:lnTo>
                    <a:pt x="961" y="277"/>
                  </a:lnTo>
                  <a:lnTo>
                    <a:pt x="960" y="277"/>
                  </a:lnTo>
                  <a:lnTo>
                    <a:pt x="957" y="277"/>
                  </a:lnTo>
                  <a:lnTo>
                    <a:pt x="954" y="277"/>
                  </a:lnTo>
                  <a:lnTo>
                    <a:pt x="952" y="278"/>
                  </a:lnTo>
                  <a:lnTo>
                    <a:pt x="950" y="280"/>
                  </a:lnTo>
                  <a:lnTo>
                    <a:pt x="950" y="285"/>
                  </a:lnTo>
                  <a:lnTo>
                    <a:pt x="949" y="286"/>
                  </a:lnTo>
                  <a:lnTo>
                    <a:pt x="949" y="285"/>
                  </a:lnTo>
                  <a:lnTo>
                    <a:pt x="950" y="278"/>
                  </a:lnTo>
                  <a:lnTo>
                    <a:pt x="950" y="278"/>
                  </a:lnTo>
                  <a:lnTo>
                    <a:pt x="949" y="277"/>
                  </a:lnTo>
                  <a:lnTo>
                    <a:pt x="947" y="275"/>
                  </a:lnTo>
                  <a:lnTo>
                    <a:pt x="946" y="275"/>
                  </a:lnTo>
                  <a:lnTo>
                    <a:pt x="946" y="275"/>
                  </a:lnTo>
                  <a:lnTo>
                    <a:pt x="946" y="275"/>
                  </a:lnTo>
                  <a:lnTo>
                    <a:pt x="944" y="275"/>
                  </a:lnTo>
                  <a:lnTo>
                    <a:pt x="944" y="274"/>
                  </a:lnTo>
                  <a:lnTo>
                    <a:pt x="944" y="272"/>
                  </a:lnTo>
                  <a:lnTo>
                    <a:pt x="942" y="272"/>
                  </a:lnTo>
                  <a:lnTo>
                    <a:pt x="941" y="272"/>
                  </a:lnTo>
                  <a:lnTo>
                    <a:pt x="942" y="270"/>
                  </a:lnTo>
                  <a:lnTo>
                    <a:pt x="942" y="270"/>
                  </a:lnTo>
                  <a:lnTo>
                    <a:pt x="944" y="267"/>
                  </a:lnTo>
                  <a:lnTo>
                    <a:pt x="944" y="264"/>
                  </a:lnTo>
                  <a:lnTo>
                    <a:pt x="944" y="254"/>
                  </a:lnTo>
                  <a:lnTo>
                    <a:pt x="944" y="251"/>
                  </a:lnTo>
                  <a:lnTo>
                    <a:pt x="946" y="248"/>
                  </a:lnTo>
                  <a:lnTo>
                    <a:pt x="946" y="247"/>
                  </a:lnTo>
                  <a:lnTo>
                    <a:pt x="946" y="245"/>
                  </a:lnTo>
                  <a:lnTo>
                    <a:pt x="944" y="245"/>
                  </a:lnTo>
                  <a:lnTo>
                    <a:pt x="944" y="245"/>
                  </a:lnTo>
                  <a:lnTo>
                    <a:pt x="944" y="243"/>
                  </a:lnTo>
                  <a:lnTo>
                    <a:pt x="946" y="243"/>
                  </a:lnTo>
                  <a:lnTo>
                    <a:pt x="947" y="242"/>
                  </a:lnTo>
                  <a:lnTo>
                    <a:pt x="949" y="240"/>
                  </a:lnTo>
                  <a:lnTo>
                    <a:pt x="949" y="237"/>
                  </a:lnTo>
                  <a:lnTo>
                    <a:pt x="952" y="234"/>
                  </a:lnTo>
                  <a:lnTo>
                    <a:pt x="952" y="232"/>
                  </a:lnTo>
                  <a:lnTo>
                    <a:pt x="954" y="231"/>
                  </a:lnTo>
                  <a:lnTo>
                    <a:pt x="954" y="229"/>
                  </a:lnTo>
                  <a:lnTo>
                    <a:pt x="952" y="229"/>
                  </a:lnTo>
                  <a:lnTo>
                    <a:pt x="952" y="229"/>
                  </a:lnTo>
                  <a:lnTo>
                    <a:pt x="954" y="229"/>
                  </a:lnTo>
                  <a:lnTo>
                    <a:pt x="955" y="227"/>
                  </a:lnTo>
                  <a:lnTo>
                    <a:pt x="955" y="227"/>
                  </a:lnTo>
                  <a:lnTo>
                    <a:pt x="954" y="226"/>
                  </a:lnTo>
                  <a:lnTo>
                    <a:pt x="955" y="226"/>
                  </a:lnTo>
                  <a:lnTo>
                    <a:pt x="957" y="223"/>
                  </a:lnTo>
                  <a:lnTo>
                    <a:pt x="961" y="221"/>
                  </a:lnTo>
                  <a:lnTo>
                    <a:pt x="961" y="220"/>
                  </a:lnTo>
                  <a:lnTo>
                    <a:pt x="963" y="220"/>
                  </a:lnTo>
                  <a:lnTo>
                    <a:pt x="961" y="220"/>
                  </a:lnTo>
                  <a:lnTo>
                    <a:pt x="961" y="220"/>
                  </a:lnTo>
                  <a:lnTo>
                    <a:pt x="960" y="218"/>
                  </a:lnTo>
                  <a:lnTo>
                    <a:pt x="960" y="218"/>
                  </a:lnTo>
                  <a:lnTo>
                    <a:pt x="958" y="216"/>
                  </a:lnTo>
                  <a:lnTo>
                    <a:pt x="961" y="216"/>
                  </a:lnTo>
                  <a:lnTo>
                    <a:pt x="961" y="216"/>
                  </a:lnTo>
                  <a:lnTo>
                    <a:pt x="963" y="216"/>
                  </a:lnTo>
                  <a:lnTo>
                    <a:pt x="963" y="215"/>
                  </a:lnTo>
                  <a:lnTo>
                    <a:pt x="961" y="215"/>
                  </a:lnTo>
                  <a:lnTo>
                    <a:pt x="961" y="215"/>
                  </a:lnTo>
                  <a:lnTo>
                    <a:pt x="965" y="215"/>
                  </a:lnTo>
                  <a:lnTo>
                    <a:pt x="965" y="215"/>
                  </a:lnTo>
                  <a:lnTo>
                    <a:pt x="966" y="213"/>
                  </a:lnTo>
                  <a:lnTo>
                    <a:pt x="966" y="213"/>
                  </a:lnTo>
                  <a:lnTo>
                    <a:pt x="965" y="213"/>
                  </a:lnTo>
                  <a:lnTo>
                    <a:pt x="966" y="212"/>
                  </a:lnTo>
                  <a:lnTo>
                    <a:pt x="968" y="212"/>
                  </a:lnTo>
                  <a:lnTo>
                    <a:pt x="968" y="210"/>
                  </a:lnTo>
                  <a:lnTo>
                    <a:pt x="966" y="210"/>
                  </a:lnTo>
                  <a:lnTo>
                    <a:pt x="965" y="208"/>
                  </a:lnTo>
                  <a:lnTo>
                    <a:pt x="963" y="208"/>
                  </a:lnTo>
                  <a:lnTo>
                    <a:pt x="965" y="208"/>
                  </a:lnTo>
                  <a:lnTo>
                    <a:pt x="968" y="208"/>
                  </a:lnTo>
                  <a:lnTo>
                    <a:pt x="969" y="210"/>
                  </a:lnTo>
                  <a:lnTo>
                    <a:pt x="971" y="212"/>
                  </a:lnTo>
                  <a:lnTo>
                    <a:pt x="971" y="212"/>
                  </a:lnTo>
                  <a:lnTo>
                    <a:pt x="973" y="212"/>
                  </a:lnTo>
                  <a:lnTo>
                    <a:pt x="973" y="212"/>
                  </a:lnTo>
                  <a:lnTo>
                    <a:pt x="971" y="210"/>
                  </a:lnTo>
                  <a:lnTo>
                    <a:pt x="969" y="208"/>
                  </a:lnTo>
                  <a:lnTo>
                    <a:pt x="969" y="208"/>
                  </a:lnTo>
                  <a:lnTo>
                    <a:pt x="969" y="208"/>
                  </a:lnTo>
                  <a:lnTo>
                    <a:pt x="969" y="207"/>
                  </a:lnTo>
                  <a:lnTo>
                    <a:pt x="971" y="205"/>
                  </a:lnTo>
                  <a:lnTo>
                    <a:pt x="973" y="205"/>
                  </a:lnTo>
                  <a:lnTo>
                    <a:pt x="973" y="204"/>
                  </a:lnTo>
                  <a:lnTo>
                    <a:pt x="973" y="204"/>
                  </a:lnTo>
                  <a:lnTo>
                    <a:pt x="974" y="204"/>
                  </a:lnTo>
                  <a:lnTo>
                    <a:pt x="976" y="204"/>
                  </a:lnTo>
                  <a:lnTo>
                    <a:pt x="976" y="204"/>
                  </a:lnTo>
                  <a:lnTo>
                    <a:pt x="976" y="204"/>
                  </a:lnTo>
                  <a:lnTo>
                    <a:pt x="977" y="205"/>
                  </a:lnTo>
                  <a:lnTo>
                    <a:pt x="979" y="205"/>
                  </a:lnTo>
                  <a:lnTo>
                    <a:pt x="981" y="204"/>
                  </a:lnTo>
                  <a:lnTo>
                    <a:pt x="981" y="204"/>
                  </a:lnTo>
                  <a:lnTo>
                    <a:pt x="979" y="202"/>
                  </a:lnTo>
                  <a:lnTo>
                    <a:pt x="977" y="202"/>
                  </a:lnTo>
                  <a:lnTo>
                    <a:pt x="976" y="202"/>
                  </a:lnTo>
                  <a:lnTo>
                    <a:pt x="976" y="200"/>
                  </a:lnTo>
                  <a:lnTo>
                    <a:pt x="974" y="200"/>
                  </a:lnTo>
                  <a:lnTo>
                    <a:pt x="974" y="200"/>
                  </a:lnTo>
                  <a:lnTo>
                    <a:pt x="974" y="199"/>
                  </a:lnTo>
                  <a:lnTo>
                    <a:pt x="974" y="199"/>
                  </a:lnTo>
                  <a:lnTo>
                    <a:pt x="977" y="199"/>
                  </a:lnTo>
                  <a:lnTo>
                    <a:pt x="977" y="199"/>
                  </a:lnTo>
                  <a:lnTo>
                    <a:pt x="977" y="199"/>
                  </a:lnTo>
                  <a:lnTo>
                    <a:pt x="979" y="199"/>
                  </a:lnTo>
                  <a:lnTo>
                    <a:pt x="981" y="199"/>
                  </a:lnTo>
                  <a:lnTo>
                    <a:pt x="987" y="199"/>
                  </a:lnTo>
                  <a:lnTo>
                    <a:pt x="987" y="199"/>
                  </a:lnTo>
                  <a:lnTo>
                    <a:pt x="990" y="197"/>
                  </a:lnTo>
                  <a:lnTo>
                    <a:pt x="992" y="197"/>
                  </a:lnTo>
                  <a:lnTo>
                    <a:pt x="993" y="196"/>
                  </a:lnTo>
                  <a:lnTo>
                    <a:pt x="995" y="196"/>
                  </a:lnTo>
                  <a:lnTo>
                    <a:pt x="995" y="196"/>
                  </a:lnTo>
                  <a:lnTo>
                    <a:pt x="997" y="194"/>
                  </a:lnTo>
                  <a:lnTo>
                    <a:pt x="997" y="192"/>
                  </a:lnTo>
                  <a:lnTo>
                    <a:pt x="997" y="189"/>
                  </a:lnTo>
                  <a:lnTo>
                    <a:pt x="995" y="188"/>
                  </a:lnTo>
                  <a:lnTo>
                    <a:pt x="992" y="186"/>
                  </a:lnTo>
                  <a:lnTo>
                    <a:pt x="990" y="186"/>
                  </a:lnTo>
                  <a:lnTo>
                    <a:pt x="989" y="185"/>
                  </a:lnTo>
                  <a:lnTo>
                    <a:pt x="985" y="185"/>
                  </a:lnTo>
                  <a:lnTo>
                    <a:pt x="984" y="181"/>
                  </a:lnTo>
                  <a:lnTo>
                    <a:pt x="981" y="181"/>
                  </a:lnTo>
                  <a:lnTo>
                    <a:pt x="979" y="181"/>
                  </a:lnTo>
                  <a:lnTo>
                    <a:pt x="977" y="183"/>
                  </a:lnTo>
                  <a:lnTo>
                    <a:pt x="976" y="185"/>
                  </a:lnTo>
                  <a:lnTo>
                    <a:pt x="973" y="185"/>
                  </a:lnTo>
                  <a:lnTo>
                    <a:pt x="973" y="185"/>
                  </a:lnTo>
                  <a:lnTo>
                    <a:pt x="976" y="183"/>
                  </a:lnTo>
                  <a:lnTo>
                    <a:pt x="977" y="181"/>
                  </a:lnTo>
                  <a:lnTo>
                    <a:pt x="977" y="181"/>
                  </a:lnTo>
                  <a:lnTo>
                    <a:pt x="974" y="181"/>
                  </a:lnTo>
                  <a:lnTo>
                    <a:pt x="973" y="180"/>
                  </a:lnTo>
                  <a:lnTo>
                    <a:pt x="965" y="177"/>
                  </a:lnTo>
                  <a:lnTo>
                    <a:pt x="963" y="177"/>
                  </a:lnTo>
                  <a:lnTo>
                    <a:pt x="961" y="177"/>
                  </a:lnTo>
                  <a:lnTo>
                    <a:pt x="961" y="177"/>
                  </a:lnTo>
                  <a:lnTo>
                    <a:pt x="961" y="177"/>
                  </a:lnTo>
                  <a:lnTo>
                    <a:pt x="961" y="178"/>
                  </a:lnTo>
                  <a:lnTo>
                    <a:pt x="963" y="178"/>
                  </a:lnTo>
                  <a:lnTo>
                    <a:pt x="963" y="178"/>
                  </a:lnTo>
                  <a:lnTo>
                    <a:pt x="961" y="178"/>
                  </a:lnTo>
                  <a:lnTo>
                    <a:pt x="960" y="178"/>
                  </a:lnTo>
                  <a:lnTo>
                    <a:pt x="958" y="177"/>
                  </a:lnTo>
                  <a:lnTo>
                    <a:pt x="958" y="175"/>
                  </a:lnTo>
                  <a:lnTo>
                    <a:pt x="958" y="175"/>
                  </a:lnTo>
                  <a:lnTo>
                    <a:pt x="958" y="175"/>
                  </a:lnTo>
                  <a:lnTo>
                    <a:pt x="957" y="172"/>
                  </a:lnTo>
                  <a:lnTo>
                    <a:pt x="961" y="175"/>
                  </a:lnTo>
                  <a:lnTo>
                    <a:pt x="966" y="177"/>
                  </a:lnTo>
                  <a:lnTo>
                    <a:pt x="973" y="178"/>
                  </a:lnTo>
                  <a:lnTo>
                    <a:pt x="974" y="180"/>
                  </a:lnTo>
                  <a:lnTo>
                    <a:pt x="977" y="180"/>
                  </a:lnTo>
                  <a:lnTo>
                    <a:pt x="977" y="180"/>
                  </a:lnTo>
                  <a:lnTo>
                    <a:pt x="979" y="180"/>
                  </a:lnTo>
                  <a:lnTo>
                    <a:pt x="979" y="178"/>
                  </a:lnTo>
                  <a:lnTo>
                    <a:pt x="981" y="180"/>
                  </a:lnTo>
                  <a:lnTo>
                    <a:pt x="981" y="180"/>
                  </a:lnTo>
                  <a:lnTo>
                    <a:pt x="979" y="180"/>
                  </a:lnTo>
                  <a:lnTo>
                    <a:pt x="979" y="180"/>
                  </a:lnTo>
                  <a:lnTo>
                    <a:pt x="981" y="180"/>
                  </a:lnTo>
                  <a:lnTo>
                    <a:pt x="984" y="180"/>
                  </a:lnTo>
                  <a:lnTo>
                    <a:pt x="985" y="181"/>
                  </a:lnTo>
                  <a:lnTo>
                    <a:pt x="990" y="183"/>
                  </a:lnTo>
                  <a:lnTo>
                    <a:pt x="993" y="183"/>
                  </a:lnTo>
                  <a:lnTo>
                    <a:pt x="995" y="183"/>
                  </a:lnTo>
                  <a:lnTo>
                    <a:pt x="997" y="183"/>
                  </a:lnTo>
                  <a:lnTo>
                    <a:pt x="997" y="183"/>
                  </a:lnTo>
                  <a:lnTo>
                    <a:pt x="997" y="181"/>
                  </a:lnTo>
                  <a:lnTo>
                    <a:pt x="998" y="181"/>
                  </a:lnTo>
                  <a:lnTo>
                    <a:pt x="1000" y="183"/>
                  </a:lnTo>
                  <a:lnTo>
                    <a:pt x="1000" y="183"/>
                  </a:lnTo>
                  <a:lnTo>
                    <a:pt x="1001" y="183"/>
                  </a:lnTo>
                  <a:lnTo>
                    <a:pt x="1003" y="181"/>
                  </a:lnTo>
                  <a:lnTo>
                    <a:pt x="1004" y="180"/>
                  </a:lnTo>
                  <a:lnTo>
                    <a:pt x="1004" y="178"/>
                  </a:lnTo>
                  <a:lnTo>
                    <a:pt x="1004" y="178"/>
                  </a:lnTo>
                  <a:lnTo>
                    <a:pt x="1003" y="175"/>
                  </a:lnTo>
                  <a:lnTo>
                    <a:pt x="1003" y="175"/>
                  </a:lnTo>
                  <a:lnTo>
                    <a:pt x="1006" y="177"/>
                  </a:lnTo>
                  <a:lnTo>
                    <a:pt x="1006" y="177"/>
                  </a:lnTo>
                  <a:lnTo>
                    <a:pt x="1006" y="175"/>
                  </a:lnTo>
                  <a:lnTo>
                    <a:pt x="1006" y="173"/>
                  </a:lnTo>
                  <a:lnTo>
                    <a:pt x="1004" y="173"/>
                  </a:lnTo>
                  <a:lnTo>
                    <a:pt x="1004" y="173"/>
                  </a:lnTo>
                  <a:lnTo>
                    <a:pt x="1004" y="172"/>
                  </a:lnTo>
                  <a:lnTo>
                    <a:pt x="1008" y="172"/>
                  </a:lnTo>
                  <a:lnTo>
                    <a:pt x="1008" y="172"/>
                  </a:lnTo>
                  <a:lnTo>
                    <a:pt x="1008" y="173"/>
                  </a:lnTo>
                  <a:lnTo>
                    <a:pt x="1008" y="173"/>
                  </a:lnTo>
                  <a:lnTo>
                    <a:pt x="1009" y="175"/>
                  </a:lnTo>
                  <a:lnTo>
                    <a:pt x="1011" y="175"/>
                  </a:lnTo>
                  <a:lnTo>
                    <a:pt x="1011" y="175"/>
                  </a:lnTo>
                  <a:lnTo>
                    <a:pt x="1012" y="175"/>
                  </a:lnTo>
                  <a:lnTo>
                    <a:pt x="1012" y="175"/>
                  </a:lnTo>
                  <a:lnTo>
                    <a:pt x="1016" y="175"/>
                  </a:lnTo>
                  <a:lnTo>
                    <a:pt x="1016" y="177"/>
                  </a:lnTo>
                  <a:lnTo>
                    <a:pt x="1016" y="175"/>
                  </a:lnTo>
                  <a:lnTo>
                    <a:pt x="1016" y="173"/>
                  </a:lnTo>
                  <a:lnTo>
                    <a:pt x="1016" y="173"/>
                  </a:lnTo>
                  <a:lnTo>
                    <a:pt x="1017" y="175"/>
                  </a:lnTo>
                  <a:lnTo>
                    <a:pt x="1019" y="175"/>
                  </a:lnTo>
                  <a:lnTo>
                    <a:pt x="1020" y="175"/>
                  </a:lnTo>
                  <a:lnTo>
                    <a:pt x="1022" y="175"/>
                  </a:lnTo>
                  <a:lnTo>
                    <a:pt x="1025" y="173"/>
                  </a:lnTo>
                  <a:lnTo>
                    <a:pt x="1030" y="172"/>
                  </a:lnTo>
                  <a:lnTo>
                    <a:pt x="1030" y="170"/>
                  </a:lnTo>
                  <a:lnTo>
                    <a:pt x="1032" y="169"/>
                  </a:lnTo>
                  <a:lnTo>
                    <a:pt x="1032" y="167"/>
                  </a:lnTo>
                  <a:lnTo>
                    <a:pt x="1040" y="159"/>
                  </a:lnTo>
                  <a:lnTo>
                    <a:pt x="1041" y="156"/>
                  </a:lnTo>
                  <a:lnTo>
                    <a:pt x="1043" y="153"/>
                  </a:lnTo>
                  <a:lnTo>
                    <a:pt x="1044" y="153"/>
                  </a:lnTo>
                  <a:lnTo>
                    <a:pt x="1043" y="151"/>
                  </a:lnTo>
                  <a:lnTo>
                    <a:pt x="1043" y="150"/>
                  </a:lnTo>
                  <a:lnTo>
                    <a:pt x="1038" y="150"/>
                  </a:lnTo>
                  <a:lnTo>
                    <a:pt x="1032" y="150"/>
                  </a:lnTo>
                  <a:lnTo>
                    <a:pt x="1028" y="150"/>
                  </a:lnTo>
                  <a:lnTo>
                    <a:pt x="1019" y="148"/>
                  </a:lnTo>
                  <a:lnTo>
                    <a:pt x="1016" y="146"/>
                  </a:lnTo>
                  <a:lnTo>
                    <a:pt x="1014" y="145"/>
                  </a:lnTo>
                  <a:lnTo>
                    <a:pt x="1011" y="142"/>
                  </a:lnTo>
                  <a:lnTo>
                    <a:pt x="1008" y="140"/>
                  </a:lnTo>
                  <a:lnTo>
                    <a:pt x="1006" y="138"/>
                  </a:lnTo>
                  <a:lnTo>
                    <a:pt x="1004" y="138"/>
                  </a:lnTo>
                  <a:lnTo>
                    <a:pt x="1003" y="138"/>
                  </a:lnTo>
                  <a:lnTo>
                    <a:pt x="997" y="137"/>
                  </a:lnTo>
                  <a:lnTo>
                    <a:pt x="992" y="135"/>
                  </a:lnTo>
                  <a:lnTo>
                    <a:pt x="992" y="135"/>
                  </a:lnTo>
                  <a:lnTo>
                    <a:pt x="992" y="137"/>
                  </a:lnTo>
                  <a:lnTo>
                    <a:pt x="992" y="137"/>
                  </a:lnTo>
                  <a:lnTo>
                    <a:pt x="989" y="137"/>
                  </a:lnTo>
                  <a:lnTo>
                    <a:pt x="987" y="135"/>
                  </a:lnTo>
                  <a:lnTo>
                    <a:pt x="987" y="135"/>
                  </a:lnTo>
                  <a:lnTo>
                    <a:pt x="989" y="135"/>
                  </a:lnTo>
                  <a:lnTo>
                    <a:pt x="992" y="135"/>
                  </a:lnTo>
                  <a:lnTo>
                    <a:pt x="995" y="135"/>
                  </a:lnTo>
                  <a:lnTo>
                    <a:pt x="997" y="135"/>
                  </a:lnTo>
                  <a:lnTo>
                    <a:pt x="998" y="135"/>
                  </a:lnTo>
                  <a:lnTo>
                    <a:pt x="1001" y="135"/>
                  </a:lnTo>
                  <a:lnTo>
                    <a:pt x="1003" y="137"/>
                  </a:lnTo>
                  <a:lnTo>
                    <a:pt x="1004" y="137"/>
                  </a:lnTo>
                  <a:lnTo>
                    <a:pt x="1006" y="137"/>
                  </a:lnTo>
                  <a:lnTo>
                    <a:pt x="1008" y="137"/>
                  </a:lnTo>
                  <a:lnTo>
                    <a:pt x="1006" y="135"/>
                  </a:lnTo>
                  <a:lnTo>
                    <a:pt x="1006" y="135"/>
                  </a:lnTo>
                  <a:lnTo>
                    <a:pt x="1008" y="135"/>
                  </a:lnTo>
                  <a:lnTo>
                    <a:pt x="1011" y="135"/>
                  </a:lnTo>
                  <a:lnTo>
                    <a:pt x="1012" y="137"/>
                  </a:lnTo>
                  <a:lnTo>
                    <a:pt x="1017" y="140"/>
                  </a:lnTo>
                  <a:lnTo>
                    <a:pt x="1019" y="140"/>
                  </a:lnTo>
                  <a:lnTo>
                    <a:pt x="1020" y="140"/>
                  </a:lnTo>
                  <a:lnTo>
                    <a:pt x="1020" y="140"/>
                  </a:lnTo>
                  <a:lnTo>
                    <a:pt x="1022" y="142"/>
                  </a:lnTo>
                  <a:lnTo>
                    <a:pt x="1024" y="143"/>
                  </a:lnTo>
                  <a:lnTo>
                    <a:pt x="1025" y="145"/>
                  </a:lnTo>
                  <a:lnTo>
                    <a:pt x="1028" y="146"/>
                  </a:lnTo>
                  <a:lnTo>
                    <a:pt x="1032" y="148"/>
                  </a:lnTo>
                  <a:lnTo>
                    <a:pt x="1035" y="148"/>
                  </a:lnTo>
                  <a:lnTo>
                    <a:pt x="1038" y="148"/>
                  </a:lnTo>
                  <a:lnTo>
                    <a:pt x="1040" y="148"/>
                  </a:lnTo>
                  <a:lnTo>
                    <a:pt x="1041" y="146"/>
                  </a:lnTo>
                  <a:lnTo>
                    <a:pt x="1043" y="146"/>
                  </a:lnTo>
                  <a:lnTo>
                    <a:pt x="1044" y="143"/>
                  </a:lnTo>
                  <a:lnTo>
                    <a:pt x="1047" y="140"/>
                  </a:lnTo>
                  <a:lnTo>
                    <a:pt x="1055" y="134"/>
                  </a:lnTo>
                  <a:lnTo>
                    <a:pt x="1057" y="134"/>
                  </a:lnTo>
                  <a:lnTo>
                    <a:pt x="1057" y="132"/>
                  </a:lnTo>
                  <a:lnTo>
                    <a:pt x="1057" y="130"/>
                  </a:lnTo>
                  <a:lnTo>
                    <a:pt x="1057" y="130"/>
                  </a:lnTo>
                  <a:lnTo>
                    <a:pt x="1055" y="129"/>
                  </a:lnTo>
                  <a:lnTo>
                    <a:pt x="1052" y="129"/>
                  </a:lnTo>
                  <a:lnTo>
                    <a:pt x="1049" y="127"/>
                  </a:lnTo>
                  <a:lnTo>
                    <a:pt x="1047" y="126"/>
                  </a:lnTo>
                  <a:lnTo>
                    <a:pt x="1047" y="126"/>
                  </a:lnTo>
                  <a:lnTo>
                    <a:pt x="1047" y="124"/>
                  </a:lnTo>
                  <a:lnTo>
                    <a:pt x="1047" y="124"/>
                  </a:lnTo>
                  <a:lnTo>
                    <a:pt x="1047" y="124"/>
                  </a:lnTo>
                  <a:lnTo>
                    <a:pt x="1047" y="123"/>
                  </a:lnTo>
                  <a:lnTo>
                    <a:pt x="1047" y="123"/>
                  </a:lnTo>
                  <a:lnTo>
                    <a:pt x="1047" y="123"/>
                  </a:lnTo>
                  <a:lnTo>
                    <a:pt x="1055" y="123"/>
                  </a:lnTo>
                  <a:lnTo>
                    <a:pt x="1059" y="123"/>
                  </a:lnTo>
                  <a:lnTo>
                    <a:pt x="1062" y="123"/>
                  </a:lnTo>
                  <a:lnTo>
                    <a:pt x="1063" y="123"/>
                  </a:lnTo>
                  <a:lnTo>
                    <a:pt x="1065" y="124"/>
                  </a:lnTo>
                  <a:lnTo>
                    <a:pt x="1067" y="126"/>
                  </a:lnTo>
                  <a:lnTo>
                    <a:pt x="1068" y="127"/>
                  </a:lnTo>
                  <a:lnTo>
                    <a:pt x="1070" y="129"/>
                  </a:lnTo>
                  <a:lnTo>
                    <a:pt x="1075" y="129"/>
                  </a:lnTo>
                  <a:lnTo>
                    <a:pt x="1076" y="130"/>
                  </a:lnTo>
                  <a:lnTo>
                    <a:pt x="1076" y="130"/>
                  </a:lnTo>
                  <a:lnTo>
                    <a:pt x="1078" y="129"/>
                  </a:lnTo>
                  <a:lnTo>
                    <a:pt x="1078" y="127"/>
                  </a:lnTo>
                  <a:lnTo>
                    <a:pt x="1078" y="127"/>
                  </a:lnTo>
                  <a:lnTo>
                    <a:pt x="1082" y="129"/>
                  </a:lnTo>
                  <a:lnTo>
                    <a:pt x="1084" y="129"/>
                  </a:lnTo>
                  <a:lnTo>
                    <a:pt x="1084" y="129"/>
                  </a:lnTo>
                  <a:lnTo>
                    <a:pt x="1084" y="129"/>
                  </a:lnTo>
                  <a:lnTo>
                    <a:pt x="1084" y="127"/>
                  </a:lnTo>
                  <a:lnTo>
                    <a:pt x="1082" y="126"/>
                  </a:lnTo>
                  <a:lnTo>
                    <a:pt x="1081" y="123"/>
                  </a:lnTo>
                  <a:lnTo>
                    <a:pt x="1081" y="121"/>
                  </a:lnTo>
                  <a:lnTo>
                    <a:pt x="1079" y="121"/>
                  </a:lnTo>
                  <a:lnTo>
                    <a:pt x="1079" y="119"/>
                  </a:lnTo>
                  <a:lnTo>
                    <a:pt x="1078" y="119"/>
                  </a:lnTo>
                  <a:lnTo>
                    <a:pt x="1075" y="116"/>
                  </a:lnTo>
                  <a:lnTo>
                    <a:pt x="1075" y="115"/>
                  </a:lnTo>
                  <a:lnTo>
                    <a:pt x="1075" y="115"/>
                  </a:lnTo>
                  <a:lnTo>
                    <a:pt x="1073" y="115"/>
                  </a:lnTo>
                  <a:lnTo>
                    <a:pt x="1071" y="115"/>
                  </a:lnTo>
                  <a:lnTo>
                    <a:pt x="1071" y="115"/>
                  </a:lnTo>
                  <a:lnTo>
                    <a:pt x="1070" y="115"/>
                  </a:lnTo>
                  <a:lnTo>
                    <a:pt x="1070" y="116"/>
                  </a:lnTo>
                  <a:lnTo>
                    <a:pt x="1068" y="115"/>
                  </a:lnTo>
                  <a:lnTo>
                    <a:pt x="1068" y="115"/>
                  </a:lnTo>
                  <a:lnTo>
                    <a:pt x="1068" y="113"/>
                  </a:lnTo>
                  <a:lnTo>
                    <a:pt x="1071" y="111"/>
                  </a:lnTo>
                  <a:lnTo>
                    <a:pt x="1073" y="113"/>
                  </a:lnTo>
                  <a:lnTo>
                    <a:pt x="1075" y="113"/>
                  </a:lnTo>
                  <a:lnTo>
                    <a:pt x="1075" y="113"/>
                  </a:lnTo>
                  <a:lnTo>
                    <a:pt x="1076" y="115"/>
                  </a:lnTo>
                  <a:lnTo>
                    <a:pt x="1078" y="116"/>
                  </a:lnTo>
                  <a:lnTo>
                    <a:pt x="1079" y="116"/>
                  </a:lnTo>
                  <a:lnTo>
                    <a:pt x="1078" y="116"/>
                  </a:lnTo>
                  <a:lnTo>
                    <a:pt x="1078" y="116"/>
                  </a:lnTo>
                  <a:lnTo>
                    <a:pt x="1078" y="118"/>
                  </a:lnTo>
                  <a:lnTo>
                    <a:pt x="1079" y="118"/>
                  </a:lnTo>
                  <a:lnTo>
                    <a:pt x="1081" y="118"/>
                  </a:lnTo>
                  <a:lnTo>
                    <a:pt x="1081" y="118"/>
                  </a:lnTo>
                  <a:lnTo>
                    <a:pt x="1082" y="118"/>
                  </a:lnTo>
                  <a:lnTo>
                    <a:pt x="1082" y="119"/>
                  </a:lnTo>
                  <a:lnTo>
                    <a:pt x="1086" y="123"/>
                  </a:lnTo>
                  <a:lnTo>
                    <a:pt x="1087" y="124"/>
                  </a:lnTo>
                  <a:lnTo>
                    <a:pt x="1087" y="124"/>
                  </a:lnTo>
                  <a:lnTo>
                    <a:pt x="1087" y="126"/>
                  </a:lnTo>
                  <a:lnTo>
                    <a:pt x="1089" y="126"/>
                  </a:lnTo>
                  <a:lnTo>
                    <a:pt x="1090" y="126"/>
                  </a:lnTo>
                  <a:lnTo>
                    <a:pt x="1090" y="126"/>
                  </a:lnTo>
                  <a:lnTo>
                    <a:pt x="1092" y="124"/>
                  </a:lnTo>
                  <a:lnTo>
                    <a:pt x="1095" y="123"/>
                  </a:lnTo>
                  <a:lnTo>
                    <a:pt x="1100" y="121"/>
                  </a:lnTo>
                  <a:lnTo>
                    <a:pt x="1100" y="121"/>
                  </a:lnTo>
                  <a:lnTo>
                    <a:pt x="1103" y="119"/>
                  </a:lnTo>
                  <a:lnTo>
                    <a:pt x="1105" y="118"/>
                  </a:lnTo>
                  <a:lnTo>
                    <a:pt x="1105" y="118"/>
                  </a:lnTo>
                  <a:lnTo>
                    <a:pt x="1106" y="116"/>
                  </a:lnTo>
                  <a:lnTo>
                    <a:pt x="1108" y="115"/>
                  </a:lnTo>
                  <a:lnTo>
                    <a:pt x="1110" y="113"/>
                  </a:lnTo>
                  <a:lnTo>
                    <a:pt x="1110" y="113"/>
                  </a:lnTo>
                  <a:lnTo>
                    <a:pt x="1111" y="113"/>
                  </a:lnTo>
                  <a:lnTo>
                    <a:pt x="1113" y="113"/>
                  </a:lnTo>
                  <a:lnTo>
                    <a:pt x="1114" y="111"/>
                  </a:lnTo>
                  <a:lnTo>
                    <a:pt x="1114" y="111"/>
                  </a:lnTo>
                  <a:lnTo>
                    <a:pt x="1116" y="108"/>
                  </a:lnTo>
                  <a:lnTo>
                    <a:pt x="1118" y="105"/>
                  </a:lnTo>
                  <a:lnTo>
                    <a:pt x="1118" y="103"/>
                  </a:lnTo>
                  <a:lnTo>
                    <a:pt x="1118" y="102"/>
                  </a:lnTo>
                  <a:lnTo>
                    <a:pt x="1116" y="100"/>
                  </a:lnTo>
                  <a:lnTo>
                    <a:pt x="1114" y="99"/>
                  </a:lnTo>
                  <a:lnTo>
                    <a:pt x="1111" y="97"/>
                  </a:lnTo>
                  <a:lnTo>
                    <a:pt x="1110" y="96"/>
                  </a:lnTo>
                  <a:lnTo>
                    <a:pt x="1108" y="94"/>
                  </a:lnTo>
                  <a:lnTo>
                    <a:pt x="1106" y="92"/>
                  </a:lnTo>
                  <a:lnTo>
                    <a:pt x="1106" y="91"/>
                  </a:lnTo>
                  <a:lnTo>
                    <a:pt x="1106" y="91"/>
                  </a:lnTo>
                  <a:lnTo>
                    <a:pt x="1106" y="89"/>
                  </a:lnTo>
                  <a:lnTo>
                    <a:pt x="1108" y="88"/>
                  </a:lnTo>
                  <a:lnTo>
                    <a:pt x="1108" y="88"/>
                  </a:lnTo>
                  <a:lnTo>
                    <a:pt x="1108" y="86"/>
                  </a:lnTo>
                  <a:lnTo>
                    <a:pt x="1106" y="88"/>
                  </a:lnTo>
                  <a:lnTo>
                    <a:pt x="1106" y="88"/>
                  </a:lnTo>
                  <a:lnTo>
                    <a:pt x="1105" y="88"/>
                  </a:lnTo>
                  <a:lnTo>
                    <a:pt x="1105" y="88"/>
                  </a:lnTo>
                  <a:lnTo>
                    <a:pt x="1103" y="84"/>
                  </a:lnTo>
                  <a:lnTo>
                    <a:pt x="1103" y="84"/>
                  </a:lnTo>
                  <a:lnTo>
                    <a:pt x="1102" y="84"/>
                  </a:lnTo>
                  <a:lnTo>
                    <a:pt x="1103" y="84"/>
                  </a:lnTo>
                  <a:lnTo>
                    <a:pt x="1103" y="83"/>
                  </a:lnTo>
                  <a:lnTo>
                    <a:pt x="1102" y="83"/>
                  </a:lnTo>
                  <a:lnTo>
                    <a:pt x="1100" y="81"/>
                  </a:lnTo>
                  <a:lnTo>
                    <a:pt x="1100" y="81"/>
                  </a:lnTo>
                  <a:lnTo>
                    <a:pt x="1102" y="81"/>
                  </a:lnTo>
                  <a:lnTo>
                    <a:pt x="1103" y="81"/>
                  </a:lnTo>
                  <a:lnTo>
                    <a:pt x="1105" y="80"/>
                  </a:lnTo>
                  <a:lnTo>
                    <a:pt x="1106" y="80"/>
                  </a:lnTo>
                  <a:lnTo>
                    <a:pt x="1108" y="81"/>
                  </a:lnTo>
                  <a:lnTo>
                    <a:pt x="1110" y="81"/>
                  </a:lnTo>
                  <a:lnTo>
                    <a:pt x="1110" y="80"/>
                  </a:lnTo>
                  <a:lnTo>
                    <a:pt x="1113" y="80"/>
                  </a:lnTo>
                  <a:lnTo>
                    <a:pt x="1114" y="78"/>
                  </a:lnTo>
                  <a:lnTo>
                    <a:pt x="1118" y="76"/>
                  </a:lnTo>
                  <a:lnTo>
                    <a:pt x="1118" y="76"/>
                  </a:lnTo>
                  <a:lnTo>
                    <a:pt x="1118" y="75"/>
                  </a:lnTo>
                  <a:lnTo>
                    <a:pt x="1118" y="73"/>
                  </a:lnTo>
                  <a:lnTo>
                    <a:pt x="1116" y="73"/>
                  </a:lnTo>
                  <a:lnTo>
                    <a:pt x="1116" y="72"/>
                  </a:lnTo>
                  <a:lnTo>
                    <a:pt x="1114" y="72"/>
                  </a:lnTo>
                  <a:lnTo>
                    <a:pt x="1111" y="72"/>
                  </a:lnTo>
                  <a:lnTo>
                    <a:pt x="1108" y="72"/>
                  </a:lnTo>
                  <a:lnTo>
                    <a:pt x="1108" y="72"/>
                  </a:lnTo>
                  <a:lnTo>
                    <a:pt x="1111" y="70"/>
                  </a:lnTo>
                  <a:lnTo>
                    <a:pt x="1113" y="69"/>
                  </a:lnTo>
                  <a:lnTo>
                    <a:pt x="1116" y="67"/>
                  </a:lnTo>
                  <a:lnTo>
                    <a:pt x="1116" y="65"/>
                  </a:lnTo>
                  <a:lnTo>
                    <a:pt x="1116" y="65"/>
                  </a:lnTo>
                  <a:lnTo>
                    <a:pt x="1116" y="65"/>
                  </a:lnTo>
                  <a:lnTo>
                    <a:pt x="1111" y="64"/>
                  </a:lnTo>
                  <a:lnTo>
                    <a:pt x="1108" y="62"/>
                  </a:lnTo>
                  <a:lnTo>
                    <a:pt x="1106" y="64"/>
                  </a:lnTo>
                  <a:lnTo>
                    <a:pt x="1105" y="64"/>
                  </a:lnTo>
                  <a:lnTo>
                    <a:pt x="1105" y="64"/>
                  </a:lnTo>
                  <a:lnTo>
                    <a:pt x="1105" y="62"/>
                  </a:lnTo>
                  <a:lnTo>
                    <a:pt x="1105" y="62"/>
                  </a:lnTo>
                  <a:lnTo>
                    <a:pt x="1103" y="61"/>
                  </a:lnTo>
                  <a:lnTo>
                    <a:pt x="1100" y="59"/>
                  </a:lnTo>
                  <a:lnTo>
                    <a:pt x="1098" y="57"/>
                  </a:lnTo>
                  <a:lnTo>
                    <a:pt x="1100" y="57"/>
                  </a:lnTo>
                  <a:lnTo>
                    <a:pt x="1102" y="57"/>
                  </a:lnTo>
                  <a:lnTo>
                    <a:pt x="1103" y="56"/>
                  </a:lnTo>
                  <a:lnTo>
                    <a:pt x="1103" y="54"/>
                  </a:lnTo>
                  <a:lnTo>
                    <a:pt x="1100" y="54"/>
                  </a:lnTo>
                  <a:lnTo>
                    <a:pt x="1098" y="53"/>
                  </a:lnTo>
                  <a:lnTo>
                    <a:pt x="1095" y="54"/>
                  </a:lnTo>
                  <a:lnTo>
                    <a:pt x="1087" y="53"/>
                  </a:lnTo>
                  <a:lnTo>
                    <a:pt x="1086" y="53"/>
                  </a:lnTo>
                  <a:lnTo>
                    <a:pt x="1082" y="53"/>
                  </a:lnTo>
                  <a:lnTo>
                    <a:pt x="1079" y="49"/>
                  </a:lnTo>
                  <a:lnTo>
                    <a:pt x="1078" y="49"/>
                  </a:lnTo>
                  <a:lnTo>
                    <a:pt x="1075" y="49"/>
                  </a:lnTo>
                  <a:lnTo>
                    <a:pt x="1071" y="49"/>
                  </a:lnTo>
                  <a:lnTo>
                    <a:pt x="1070" y="51"/>
                  </a:lnTo>
                  <a:lnTo>
                    <a:pt x="1067" y="51"/>
                  </a:lnTo>
                  <a:lnTo>
                    <a:pt x="1065" y="49"/>
                  </a:lnTo>
                  <a:lnTo>
                    <a:pt x="1063" y="49"/>
                  </a:lnTo>
                  <a:lnTo>
                    <a:pt x="1063" y="49"/>
                  </a:lnTo>
                  <a:lnTo>
                    <a:pt x="1062" y="49"/>
                  </a:lnTo>
                  <a:lnTo>
                    <a:pt x="1063" y="51"/>
                  </a:lnTo>
                  <a:lnTo>
                    <a:pt x="1063" y="51"/>
                  </a:lnTo>
                  <a:lnTo>
                    <a:pt x="1063" y="53"/>
                  </a:lnTo>
                  <a:lnTo>
                    <a:pt x="1063" y="54"/>
                  </a:lnTo>
                  <a:lnTo>
                    <a:pt x="1063" y="56"/>
                  </a:lnTo>
                  <a:lnTo>
                    <a:pt x="1063" y="56"/>
                  </a:lnTo>
                  <a:lnTo>
                    <a:pt x="1063" y="57"/>
                  </a:lnTo>
                  <a:lnTo>
                    <a:pt x="1063" y="57"/>
                  </a:lnTo>
                  <a:lnTo>
                    <a:pt x="1063" y="57"/>
                  </a:lnTo>
                  <a:lnTo>
                    <a:pt x="1063" y="59"/>
                  </a:lnTo>
                  <a:lnTo>
                    <a:pt x="1063" y="59"/>
                  </a:lnTo>
                  <a:lnTo>
                    <a:pt x="1063" y="61"/>
                  </a:lnTo>
                  <a:lnTo>
                    <a:pt x="1063" y="61"/>
                  </a:lnTo>
                  <a:lnTo>
                    <a:pt x="1063" y="62"/>
                  </a:lnTo>
                  <a:lnTo>
                    <a:pt x="1065" y="64"/>
                  </a:lnTo>
                  <a:lnTo>
                    <a:pt x="1065" y="65"/>
                  </a:lnTo>
                  <a:lnTo>
                    <a:pt x="1067" y="65"/>
                  </a:lnTo>
                  <a:lnTo>
                    <a:pt x="1068" y="65"/>
                  </a:lnTo>
                  <a:lnTo>
                    <a:pt x="1071" y="67"/>
                  </a:lnTo>
                  <a:lnTo>
                    <a:pt x="1071" y="67"/>
                  </a:lnTo>
                  <a:lnTo>
                    <a:pt x="1071" y="69"/>
                  </a:lnTo>
                  <a:lnTo>
                    <a:pt x="1071" y="69"/>
                  </a:lnTo>
                  <a:lnTo>
                    <a:pt x="1070" y="70"/>
                  </a:lnTo>
                  <a:lnTo>
                    <a:pt x="1070" y="70"/>
                  </a:lnTo>
                  <a:lnTo>
                    <a:pt x="1068" y="72"/>
                  </a:lnTo>
                  <a:lnTo>
                    <a:pt x="1068" y="72"/>
                  </a:lnTo>
                  <a:lnTo>
                    <a:pt x="1068" y="72"/>
                  </a:lnTo>
                  <a:lnTo>
                    <a:pt x="1071" y="73"/>
                  </a:lnTo>
                  <a:lnTo>
                    <a:pt x="1071" y="73"/>
                  </a:lnTo>
                  <a:lnTo>
                    <a:pt x="1065" y="75"/>
                  </a:lnTo>
                  <a:lnTo>
                    <a:pt x="1065" y="75"/>
                  </a:lnTo>
                  <a:lnTo>
                    <a:pt x="1063" y="73"/>
                  </a:lnTo>
                  <a:lnTo>
                    <a:pt x="1063" y="73"/>
                  </a:lnTo>
                  <a:lnTo>
                    <a:pt x="1063" y="75"/>
                  </a:lnTo>
                  <a:lnTo>
                    <a:pt x="1062" y="75"/>
                  </a:lnTo>
                  <a:lnTo>
                    <a:pt x="1060" y="75"/>
                  </a:lnTo>
                  <a:lnTo>
                    <a:pt x="1060" y="76"/>
                  </a:lnTo>
                  <a:lnTo>
                    <a:pt x="1060" y="76"/>
                  </a:lnTo>
                  <a:lnTo>
                    <a:pt x="1060" y="78"/>
                  </a:lnTo>
                  <a:lnTo>
                    <a:pt x="1060" y="80"/>
                  </a:lnTo>
                  <a:lnTo>
                    <a:pt x="1060" y="81"/>
                  </a:lnTo>
                  <a:lnTo>
                    <a:pt x="1059" y="84"/>
                  </a:lnTo>
                  <a:lnTo>
                    <a:pt x="1057" y="89"/>
                  </a:lnTo>
                  <a:lnTo>
                    <a:pt x="1057" y="91"/>
                  </a:lnTo>
                  <a:lnTo>
                    <a:pt x="1052" y="96"/>
                  </a:lnTo>
                  <a:lnTo>
                    <a:pt x="1051" y="96"/>
                  </a:lnTo>
                  <a:lnTo>
                    <a:pt x="1051" y="97"/>
                  </a:lnTo>
                  <a:lnTo>
                    <a:pt x="1051" y="99"/>
                  </a:lnTo>
                  <a:lnTo>
                    <a:pt x="1049" y="102"/>
                  </a:lnTo>
                  <a:lnTo>
                    <a:pt x="1049" y="102"/>
                  </a:lnTo>
                  <a:lnTo>
                    <a:pt x="1049" y="103"/>
                  </a:lnTo>
                  <a:lnTo>
                    <a:pt x="1047" y="103"/>
                  </a:lnTo>
                  <a:lnTo>
                    <a:pt x="1047" y="103"/>
                  </a:lnTo>
                  <a:lnTo>
                    <a:pt x="1046" y="103"/>
                  </a:lnTo>
                  <a:lnTo>
                    <a:pt x="1044" y="105"/>
                  </a:lnTo>
                  <a:lnTo>
                    <a:pt x="1043" y="107"/>
                  </a:lnTo>
                  <a:lnTo>
                    <a:pt x="1040" y="108"/>
                  </a:lnTo>
                  <a:lnTo>
                    <a:pt x="1040" y="108"/>
                  </a:lnTo>
                  <a:lnTo>
                    <a:pt x="1040" y="108"/>
                  </a:lnTo>
                  <a:lnTo>
                    <a:pt x="1038" y="108"/>
                  </a:lnTo>
                  <a:lnTo>
                    <a:pt x="1038" y="108"/>
                  </a:lnTo>
                  <a:lnTo>
                    <a:pt x="1038" y="105"/>
                  </a:lnTo>
                  <a:lnTo>
                    <a:pt x="1036" y="105"/>
                  </a:lnTo>
                  <a:lnTo>
                    <a:pt x="1030" y="99"/>
                  </a:lnTo>
                  <a:lnTo>
                    <a:pt x="1028" y="96"/>
                  </a:lnTo>
                  <a:lnTo>
                    <a:pt x="1027" y="92"/>
                  </a:lnTo>
                  <a:lnTo>
                    <a:pt x="1027" y="91"/>
                  </a:lnTo>
                  <a:lnTo>
                    <a:pt x="1027" y="88"/>
                  </a:lnTo>
                  <a:lnTo>
                    <a:pt x="1027" y="86"/>
                  </a:lnTo>
                  <a:lnTo>
                    <a:pt x="1027" y="84"/>
                  </a:lnTo>
                  <a:lnTo>
                    <a:pt x="1028" y="84"/>
                  </a:lnTo>
                  <a:lnTo>
                    <a:pt x="1028" y="84"/>
                  </a:lnTo>
                  <a:lnTo>
                    <a:pt x="1028" y="86"/>
                  </a:lnTo>
                  <a:lnTo>
                    <a:pt x="1030" y="86"/>
                  </a:lnTo>
                  <a:lnTo>
                    <a:pt x="1032" y="86"/>
                  </a:lnTo>
                  <a:lnTo>
                    <a:pt x="1032" y="86"/>
                  </a:lnTo>
                  <a:lnTo>
                    <a:pt x="1033" y="84"/>
                  </a:lnTo>
                  <a:lnTo>
                    <a:pt x="1033" y="84"/>
                  </a:lnTo>
                  <a:lnTo>
                    <a:pt x="1033" y="83"/>
                  </a:lnTo>
                  <a:lnTo>
                    <a:pt x="1033" y="83"/>
                  </a:lnTo>
                  <a:lnTo>
                    <a:pt x="1033" y="81"/>
                  </a:lnTo>
                  <a:lnTo>
                    <a:pt x="1033" y="81"/>
                  </a:lnTo>
                  <a:lnTo>
                    <a:pt x="1032" y="78"/>
                  </a:lnTo>
                  <a:lnTo>
                    <a:pt x="1032" y="75"/>
                  </a:lnTo>
                  <a:lnTo>
                    <a:pt x="1030" y="73"/>
                  </a:lnTo>
                  <a:lnTo>
                    <a:pt x="1028" y="70"/>
                  </a:lnTo>
                  <a:lnTo>
                    <a:pt x="1027" y="70"/>
                  </a:lnTo>
                  <a:lnTo>
                    <a:pt x="1022" y="67"/>
                  </a:lnTo>
                  <a:lnTo>
                    <a:pt x="1020" y="65"/>
                  </a:lnTo>
                  <a:lnTo>
                    <a:pt x="1019" y="64"/>
                  </a:lnTo>
                  <a:lnTo>
                    <a:pt x="1017" y="64"/>
                  </a:lnTo>
                  <a:lnTo>
                    <a:pt x="1016" y="64"/>
                  </a:lnTo>
                  <a:lnTo>
                    <a:pt x="1014" y="64"/>
                  </a:lnTo>
                  <a:lnTo>
                    <a:pt x="1014" y="64"/>
                  </a:lnTo>
                  <a:lnTo>
                    <a:pt x="1011" y="67"/>
                  </a:lnTo>
                  <a:lnTo>
                    <a:pt x="1009" y="69"/>
                  </a:lnTo>
                  <a:lnTo>
                    <a:pt x="1009" y="70"/>
                  </a:lnTo>
                  <a:lnTo>
                    <a:pt x="1008" y="73"/>
                  </a:lnTo>
                  <a:lnTo>
                    <a:pt x="1008" y="75"/>
                  </a:lnTo>
                  <a:lnTo>
                    <a:pt x="1006" y="78"/>
                  </a:lnTo>
                  <a:lnTo>
                    <a:pt x="1006" y="78"/>
                  </a:lnTo>
                  <a:lnTo>
                    <a:pt x="1006" y="80"/>
                  </a:lnTo>
                  <a:lnTo>
                    <a:pt x="1006" y="80"/>
                  </a:lnTo>
                  <a:lnTo>
                    <a:pt x="1004" y="83"/>
                  </a:lnTo>
                  <a:lnTo>
                    <a:pt x="1003" y="84"/>
                  </a:lnTo>
                  <a:lnTo>
                    <a:pt x="1003" y="84"/>
                  </a:lnTo>
                  <a:lnTo>
                    <a:pt x="1003" y="84"/>
                  </a:lnTo>
                  <a:lnTo>
                    <a:pt x="1003" y="86"/>
                  </a:lnTo>
                  <a:lnTo>
                    <a:pt x="1001" y="84"/>
                  </a:lnTo>
                  <a:lnTo>
                    <a:pt x="1001" y="84"/>
                  </a:lnTo>
                  <a:lnTo>
                    <a:pt x="1001" y="84"/>
                  </a:lnTo>
                  <a:lnTo>
                    <a:pt x="1000" y="83"/>
                  </a:lnTo>
                  <a:lnTo>
                    <a:pt x="1000" y="83"/>
                  </a:lnTo>
                  <a:lnTo>
                    <a:pt x="998" y="81"/>
                  </a:lnTo>
                  <a:lnTo>
                    <a:pt x="998" y="81"/>
                  </a:lnTo>
                  <a:lnTo>
                    <a:pt x="998" y="78"/>
                  </a:lnTo>
                  <a:lnTo>
                    <a:pt x="998" y="76"/>
                  </a:lnTo>
                  <a:lnTo>
                    <a:pt x="998" y="73"/>
                  </a:lnTo>
                  <a:lnTo>
                    <a:pt x="998" y="73"/>
                  </a:lnTo>
                  <a:lnTo>
                    <a:pt x="998" y="72"/>
                  </a:lnTo>
                  <a:lnTo>
                    <a:pt x="998" y="72"/>
                  </a:lnTo>
                  <a:lnTo>
                    <a:pt x="998" y="70"/>
                  </a:lnTo>
                  <a:lnTo>
                    <a:pt x="995" y="67"/>
                  </a:lnTo>
                  <a:lnTo>
                    <a:pt x="989" y="62"/>
                  </a:lnTo>
                  <a:lnTo>
                    <a:pt x="989" y="62"/>
                  </a:lnTo>
                  <a:lnTo>
                    <a:pt x="990" y="62"/>
                  </a:lnTo>
                  <a:lnTo>
                    <a:pt x="992" y="62"/>
                  </a:lnTo>
                  <a:lnTo>
                    <a:pt x="992" y="62"/>
                  </a:lnTo>
                  <a:lnTo>
                    <a:pt x="992" y="62"/>
                  </a:lnTo>
                  <a:lnTo>
                    <a:pt x="992" y="62"/>
                  </a:lnTo>
                  <a:lnTo>
                    <a:pt x="993" y="64"/>
                  </a:lnTo>
                  <a:lnTo>
                    <a:pt x="995" y="62"/>
                  </a:lnTo>
                  <a:lnTo>
                    <a:pt x="995" y="61"/>
                  </a:lnTo>
                  <a:lnTo>
                    <a:pt x="995" y="61"/>
                  </a:lnTo>
                  <a:lnTo>
                    <a:pt x="997" y="59"/>
                  </a:lnTo>
                  <a:lnTo>
                    <a:pt x="997" y="59"/>
                  </a:lnTo>
                  <a:lnTo>
                    <a:pt x="998" y="59"/>
                  </a:lnTo>
                  <a:lnTo>
                    <a:pt x="1000" y="59"/>
                  </a:lnTo>
                  <a:lnTo>
                    <a:pt x="1000" y="59"/>
                  </a:lnTo>
                  <a:lnTo>
                    <a:pt x="998" y="57"/>
                  </a:lnTo>
                  <a:lnTo>
                    <a:pt x="997" y="57"/>
                  </a:lnTo>
                  <a:lnTo>
                    <a:pt x="995" y="57"/>
                  </a:lnTo>
                  <a:lnTo>
                    <a:pt x="993" y="57"/>
                  </a:lnTo>
                  <a:lnTo>
                    <a:pt x="989" y="57"/>
                  </a:lnTo>
                  <a:lnTo>
                    <a:pt x="987" y="57"/>
                  </a:lnTo>
                  <a:lnTo>
                    <a:pt x="987" y="57"/>
                  </a:lnTo>
                  <a:lnTo>
                    <a:pt x="989" y="56"/>
                  </a:lnTo>
                  <a:lnTo>
                    <a:pt x="990" y="56"/>
                  </a:lnTo>
                  <a:lnTo>
                    <a:pt x="990" y="54"/>
                  </a:lnTo>
                  <a:lnTo>
                    <a:pt x="990" y="54"/>
                  </a:lnTo>
                  <a:lnTo>
                    <a:pt x="987" y="54"/>
                  </a:lnTo>
                  <a:lnTo>
                    <a:pt x="985" y="56"/>
                  </a:lnTo>
                  <a:lnTo>
                    <a:pt x="982" y="57"/>
                  </a:lnTo>
                  <a:lnTo>
                    <a:pt x="981" y="57"/>
                  </a:lnTo>
                  <a:lnTo>
                    <a:pt x="976" y="56"/>
                  </a:lnTo>
                  <a:lnTo>
                    <a:pt x="976" y="54"/>
                  </a:lnTo>
                  <a:lnTo>
                    <a:pt x="976" y="54"/>
                  </a:lnTo>
                  <a:lnTo>
                    <a:pt x="976" y="54"/>
                  </a:lnTo>
                  <a:lnTo>
                    <a:pt x="973" y="54"/>
                  </a:lnTo>
                  <a:lnTo>
                    <a:pt x="971" y="54"/>
                  </a:lnTo>
                  <a:lnTo>
                    <a:pt x="969" y="54"/>
                  </a:lnTo>
                  <a:lnTo>
                    <a:pt x="968" y="54"/>
                  </a:lnTo>
                  <a:lnTo>
                    <a:pt x="968" y="54"/>
                  </a:lnTo>
                  <a:lnTo>
                    <a:pt x="969" y="53"/>
                  </a:lnTo>
                  <a:lnTo>
                    <a:pt x="976" y="49"/>
                  </a:lnTo>
                  <a:lnTo>
                    <a:pt x="979" y="46"/>
                  </a:lnTo>
                  <a:lnTo>
                    <a:pt x="979" y="46"/>
                  </a:lnTo>
                  <a:lnTo>
                    <a:pt x="979" y="45"/>
                  </a:lnTo>
                  <a:lnTo>
                    <a:pt x="977" y="45"/>
                  </a:lnTo>
                  <a:lnTo>
                    <a:pt x="974" y="45"/>
                  </a:lnTo>
                  <a:lnTo>
                    <a:pt x="973" y="45"/>
                  </a:lnTo>
                  <a:lnTo>
                    <a:pt x="973" y="43"/>
                  </a:lnTo>
                  <a:lnTo>
                    <a:pt x="974" y="41"/>
                  </a:lnTo>
                  <a:lnTo>
                    <a:pt x="976" y="41"/>
                  </a:lnTo>
                  <a:lnTo>
                    <a:pt x="976" y="41"/>
                  </a:lnTo>
                  <a:lnTo>
                    <a:pt x="976" y="41"/>
                  </a:lnTo>
                  <a:lnTo>
                    <a:pt x="977" y="43"/>
                  </a:lnTo>
                  <a:lnTo>
                    <a:pt x="979" y="43"/>
                  </a:lnTo>
                  <a:lnTo>
                    <a:pt x="981" y="43"/>
                  </a:lnTo>
                  <a:lnTo>
                    <a:pt x="984" y="43"/>
                  </a:lnTo>
                  <a:lnTo>
                    <a:pt x="985" y="43"/>
                  </a:lnTo>
                  <a:lnTo>
                    <a:pt x="985" y="43"/>
                  </a:lnTo>
                  <a:lnTo>
                    <a:pt x="984" y="41"/>
                  </a:lnTo>
                  <a:lnTo>
                    <a:pt x="982" y="40"/>
                  </a:lnTo>
                  <a:lnTo>
                    <a:pt x="982" y="38"/>
                  </a:lnTo>
                  <a:lnTo>
                    <a:pt x="982" y="38"/>
                  </a:lnTo>
                  <a:lnTo>
                    <a:pt x="981" y="38"/>
                  </a:lnTo>
                  <a:lnTo>
                    <a:pt x="981" y="40"/>
                  </a:lnTo>
                  <a:lnTo>
                    <a:pt x="979" y="40"/>
                  </a:lnTo>
                  <a:lnTo>
                    <a:pt x="979" y="40"/>
                  </a:lnTo>
                  <a:lnTo>
                    <a:pt x="979" y="40"/>
                  </a:lnTo>
                  <a:lnTo>
                    <a:pt x="979" y="38"/>
                  </a:lnTo>
                  <a:lnTo>
                    <a:pt x="979" y="38"/>
                  </a:lnTo>
                  <a:lnTo>
                    <a:pt x="976" y="35"/>
                  </a:lnTo>
                  <a:lnTo>
                    <a:pt x="976" y="32"/>
                  </a:lnTo>
                  <a:lnTo>
                    <a:pt x="974" y="32"/>
                  </a:lnTo>
                  <a:lnTo>
                    <a:pt x="974" y="32"/>
                  </a:lnTo>
                  <a:lnTo>
                    <a:pt x="973" y="30"/>
                  </a:lnTo>
                  <a:lnTo>
                    <a:pt x="971" y="30"/>
                  </a:lnTo>
                  <a:lnTo>
                    <a:pt x="969" y="29"/>
                  </a:lnTo>
                  <a:lnTo>
                    <a:pt x="966" y="27"/>
                  </a:lnTo>
                  <a:lnTo>
                    <a:pt x="966" y="27"/>
                  </a:lnTo>
                  <a:lnTo>
                    <a:pt x="968" y="26"/>
                  </a:lnTo>
                  <a:lnTo>
                    <a:pt x="968" y="26"/>
                  </a:lnTo>
                  <a:lnTo>
                    <a:pt x="968" y="22"/>
                  </a:lnTo>
                  <a:lnTo>
                    <a:pt x="968" y="21"/>
                  </a:lnTo>
                  <a:lnTo>
                    <a:pt x="966" y="18"/>
                  </a:lnTo>
                  <a:lnTo>
                    <a:pt x="966" y="16"/>
                  </a:lnTo>
                  <a:lnTo>
                    <a:pt x="966" y="16"/>
                  </a:lnTo>
                  <a:lnTo>
                    <a:pt x="963" y="13"/>
                  </a:lnTo>
                  <a:lnTo>
                    <a:pt x="961" y="11"/>
                  </a:lnTo>
                  <a:lnTo>
                    <a:pt x="958" y="10"/>
                  </a:lnTo>
                  <a:lnTo>
                    <a:pt x="957" y="8"/>
                  </a:lnTo>
                  <a:lnTo>
                    <a:pt x="957" y="8"/>
                  </a:lnTo>
                  <a:lnTo>
                    <a:pt x="957" y="7"/>
                  </a:lnTo>
                  <a:lnTo>
                    <a:pt x="957" y="7"/>
                  </a:lnTo>
                  <a:lnTo>
                    <a:pt x="955" y="5"/>
                  </a:lnTo>
                  <a:lnTo>
                    <a:pt x="952" y="5"/>
                  </a:lnTo>
                  <a:lnTo>
                    <a:pt x="952" y="5"/>
                  </a:lnTo>
                  <a:lnTo>
                    <a:pt x="949" y="5"/>
                  </a:lnTo>
                  <a:lnTo>
                    <a:pt x="947" y="3"/>
                  </a:lnTo>
                  <a:lnTo>
                    <a:pt x="947" y="2"/>
                  </a:lnTo>
                  <a:lnTo>
                    <a:pt x="946" y="0"/>
                  </a:lnTo>
                  <a:lnTo>
                    <a:pt x="946" y="0"/>
                  </a:lnTo>
                  <a:lnTo>
                    <a:pt x="944" y="0"/>
                  </a:lnTo>
                  <a:lnTo>
                    <a:pt x="942" y="0"/>
                  </a:lnTo>
                  <a:lnTo>
                    <a:pt x="938" y="2"/>
                  </a:lnTo>
                  <a:lnTo>
                    <a:pt x="934" y="5"/>
                  </a:lnTo>
                  <a:lnTo>
                    <a:pt x="933" y="8"/>
                  </a:lnTo>
                  <a:lnTo>
                    <a:pt x="930" y="10"/>
                  </a:lnTo>
                  <a:lnTo>
                    <a:pt x="930" y="10"/>
                  </a:lnTo>
                  <a:lnTo>
                    <a:pt x="930" y="11"/>
                  </a:lnTo>
                  <a:lnTo>
                    <a:pt x="931" y="11"/>
                  </a:lnTo>
                  <a:lnTo>
                    <a:pt x="931" y="11"/>
                  </a:lnTo>
                  <a:lnTo>
                    <a:pt x="934" y="11"/>
                  </a:lnTo>
                  <a:lnTo>
                    <a:pt x="936" y="11"/>
                  </a:lnTo>
                  <a:lnTo>
                    <a:pt x="934" y="13"/>
                  </a:lnTo>
                  <a:lnTo>
                    <a:pt x="933" y="16"/>
                  </a:lnTo>
                  <a:lnTo>
                    <a:pt x="933" y="16"/>
                  </a:lnTo>
                  <a:lnTo>
                    <a:pt x="931" y="16"/>
                  </a:lnTo>
                  <a:lnTo>
                    <a:pt x="930" y="14"/>
                  </a:lnTo>
                  <a:lnTo>
                    <a:pt x="928" y="14"/>
                  </a:lnTo>
                  <a:lnTo>
                    <a:pt x="928" y="14"/>
                  </a:lnTo>
                  <a:lnTo>
                    <a:pt x="926" y="14"/>
                  </a:lnTo>
                  <a:lnTo>
                    <a:pt x="926" y="14"/>
                  </a:lnTo>
                  <a:lnTo>
                    <a:pt x="925" y="16"/>
                  </a:lnTo>
                  <a:lnTo>
                    <a:pt x="923" y="18"/>
                  </a:lnTo>
                  <a:lnTo>
                    <a:pt x="922" y="18"/>
                  </a:lnTo>
                  <a:lnTo>
                    <a:pt x="922" y="19"/>
                  </a:lnTo>
                  <a:lnTo>
                    <a:pt x="922" y="19"/>
                  </a:lnTo>
                  <a:lnTo>
                    <a:pt x="922" y="21"/>
                  </a:lnTo>
                  <a:lnTo>
                    <a:pt x="922" y="21"/>
                  </a:lnTo>
                  <a:lnTo>
                    <a:pt x="922" y="22"/>
                  </a:lnTo>
                  <a:lnTo>
                    <a:pt x="922" y="24"/>
                  </a:lnTo>
                  <a:lnTo>
                    <a:pt x="920" y="26"/>
                  </a:lnTo>
                  <a:lnTo>
                    <a:pt x="920" y="27"/>
                  </a:lnTo>
                  <a:lnTo>
                    <a:pt x="923" y="30"/>
                  </a:lnTo>
                  <a:lnTo>
                    <a:pt x="925" y="32"/>
                  </a:lnTo>
                  <a:lnTo>
                    <a:pt x="925" y="32"/>
                  </a:lnTo>
                  <a:lnTo>
                    <a:pt x="930" y="30"/>
                  </a:lnTo>
                  <a:lnTo>
                    <a:pt x="930" y="30"/>
                  </a:lnTo>
                  <a:lnTo>
                    <a:pt x="928" y="32"/>
                  </a:lnTo>
                  <a:lnTo>
                    <a:pt x="928" y="34"/>
                  </a:lnTo>
                  <a:lnTo>
                    <a:pt x="930" y="34"/>
                  </a:lnTo>
                  <a:lnTo>
                    <a:pt x="926" y="34"/>
                  </a:lnTo>
                  <a:lnTo>
                    <a:pt x="926" y="34"/>
                  </a:lnTo>
                  <a:lnTo>
                    <a:pt x="925" y="34"/>
                  </a:lnTo>
                  <a:lnTo>
                    <a:pt x="923" y="35"/>
                  </a:lnTo>
                  <a:lnTo>
                    <a:pt x="923" y="35"/>
                  </a:lnTo>
                  <a:lnTo>
                    <a:pt x="920" y="38"/>
                  </a:lnTo>
                  <a:lnTo>
                    <a:pt x="920" y="41"/>
                  </a:lnTo>
                  <a:lnTo>
                    <a:pt x="920" y="41"/>
                  </a:lnTo>
                  <a:lnTo>
                    <a:pt x="922" y="43"/>
                  </a:lnTo>
                  <a:lnTo>
                    <a:pt x="925" y="46"/>
                  </a:lnTo>
                  <a:lnTo>
                    <a:pt x="925" y="48"/>
                  </a:lnTo>
                  <a:lnTo>
                    <a:pt x="926" y="49"/>
                  </a:lnTo>
                  <a:lnTo>
                    <a:pt x="926" y="51"/>
                  </a:lnTo>
                  <a:lnTo>
                    <a:pt x="928" y="51"/>
                  </a:lnTo>
                  <a:lnTo>
                    <a:pt x="930" y="51"/>
                  </a:lnTo>
                  <a:lnTo>
                    <a:pt x="931" y="51"/>
                  </a:lnTo>
                  <a:lnTo>
                    <a:pt x="933" y="53"/>
                  </a:lnTo>
                  <a:lnTo>
                    <a:pt x="934" y="53"/>
                  </a:lnTo>
                  <a:lnTo>
                    <a:pt x="938" y="54"/>
                  </a:lnTo>
                  <a:lnTo>
                    <a:pt x="942" y="56"/>
                  </a:lnTo>
                  <a:lnTo>
                    <a:pt x="944" y="56"/>
                  </a:lnTo>
                  <a:lnTo>
                    <a:pt x="944" y="54"/>
                  </a:lnTo>
                  <a:lnTo>
                    <a:pt x="944" y="54"/>
                  </a:lnTo>
                  <a:lnTo>
                    <a:pt x="946" y="54"/>
                  </a:lnTo>
                  <a:lnTo>
                    <a:pt x="947" y="56"/>
                  </a:lnTo>
                  <a:lnTo>
                    <a:pt x="949" y="57"/>
                  </a:lnTo>
                  <a:lnTo>
                    <a:pt x="949" y="59"/>
                  </a:lnTo>
                  <a:lnTo>
                    <a:pt x="950" y="59"/>
                  </a:lnTo>
                  <a:lnTo>
                    <a:pt x="952" y="59"/>
                  </a:lnTo>
                  <a:lnTo>
                    <a:pt x="954" y="59"/>
                  </a:lnTo>
                  <a:lnTo>
                    <a:pt x="955" y="59"/>
                  </a:lnTo>
                  <a:lnTo>
                    <a:pt x="957" y="57"/>
                  </a:lnTo>
                  <a:lnTo>
                    <a:pt x="958" y="57"/>
                  </a:lnTo>
                  <a:lnTo>
                    <a:pt x="960" y="59"/>
                  </a:lnTo>
                  <a:lnTo>
                    <a:pt x="960" y="59"/>
                  </a:lnTo>
                  <a:lnTo>
                    <a:pt x="960" y="61"/>
                  </a:lnTo>
                  <a:lnTo>
                    <a:pt x="960" y="61"/>
                  </a:lnTo>
                  <a:lnTo>
                    <a:pt x="961" y="61"/>
                  </a:lnTo>
                  <a:lnTo>
                    <a:pt x="960" y="61"/>
                  </a:lnTo>
                  <a:lnTo>
                    <a:pt x="958" y="62"/>
                  </a:lnTo>
                  <a:lnTo>
                    <a:pt x="957" y="64"/>
                  </a:lnTo>
                  <a:lnTo>
                    <a:pt x="955" y="64"/>
                  </a:lnTo>
                  <a:lnTo>
                    <a:pt x="957" y="62"/>
                  </a:lnTo>
                  <a:lnTo>
                    <a:pt x="958" y="61"/>
                  </a:lnTo>
                  <a:lnTo>
                    <a:pt x="958" y="59"/>
                  </a:lnTo>
                  <a:lnTo>
                    <a:pt x="955" y="61"/>
                  </a:lnTo>
                  <a:lnTo>
                    <a:pt x="952" y="61"/>
                  </a:lnTo>
                  <a:lnTo>
                    <a:pt x="950" y="62"/>
                  </a:lnTo>
                  <a:lnTo>
                    <a:pt x="950" y="62"/>
                  </a:lnTo>
                  <a:lnTo>
                    <a:pt x="950" y="64"/>
                  </a:lnTo>
                  <a:lnTo>
                    <a:pt x="950" y="65"/>
                  </a:lnTo>
                  <a:lnTo>
                    <a:pt x="950" y="65"/>
                  </a:lnTo>
                  <a:lnTo>
                    <a:pt x="952" y="65"/>
                  </a:lnTo>
                  <a:lnTo>
                    <a:pt x="952" y="67"/>
                  </a:lnTo>
                  <a:lnTo>
                    <a:pt x="950" y="69"/>
                  </a:lnTo>
                  <a:lnTo>
                    <a:pt x="947" y="70"/>
                  </a:lnTo>
                  <a:lnTo>
                    <a:pt x="946" y="72"/>
                  </a:lnTo>
                  <a:lnTo>
                    <a:pt x="946" y="73"/>
                  </a:lnTo>
                  <a:lnTo>
                    <a:pt x="946" y="73"/>
                  </a:lnTo>
                  <a:lnTo>
                    <a:pt x="947" y="75"/>
                  </a:lnTo>
                  <a:lnTo>
                    <a:pt x="950" y="75"/>
                  </a:lnTo>
                  <a:lnTo>
                    <a:pt x="952" y="73"/>
                  </a:lnTo>
                  <a:lnTo>
                    <a:pt x="954" y="73"/>
                  </a:lnTo>
                  <a:lnTo>
                    <a:pt x="954" y="72"/>
                  </a:lnTo>
                  <a:lnTo>
                    <a:pt x="955" y="70"/>
                  </a:lnTo>
                  <a:lnTo>
                    <a:pt x="955" y="69"/>
                  </a:lnTo>
                  <a:lnTo>
                    <a:pt x="955" y="69"/>
                  </a:lnTo>
                  <a:lnTo>
                    <a:pt x="955" y="69"/>
                  </a:lnTo>
                  <a:lnTo>
                    <a:pt x="957" y="70"/>
                  </a:lnTo>
                  <a:lnTo>
                    <a:pt x="957" y="70"/>
                  </a:lnTo>
                  <a:lnTo>
                    <a:pt x="958" y="72"/>
                  </a:lnTo>
                  <a:lnTo>
                    <a:pt x="958" y="73"/>
                  </a:lnTo>
                  <a:lnTo>
                    <a:pt x="958" y="73"/>
                  </a:lnTo>
                  <a:lnTo>
                    <a:pt x="958" y="76"/>
                  </a:lnTo>
                  <a:lnTo>
                    <a:pt x="958" y="76"/>
                  </a:lnTo>
                  <a:lnTo>
                    <a:pt x="958" y="78"/>
                  </a:lnTo>
                  <a:lnTo>
                    <a:pt x="960" y="78"/>
                  </a:lnTo>
                  <a:lnTo>
                    <a:pt x="960" y="78"/>
                  </a:lnTo>
                  <a:lnTo>
                    <a:pt x="958" y="80"/>
                  </a:lnTo>
                  <a:lnTo>
                    <a:pt x="955" y="81"/>
                  </a:lnTo>
                  <a:lnTo>
                    <a:pt x="952" y="83"/>
                  </a:lnTo>
                  <a:lnTo>
                    <a:pt x="950" y="84"/>
                  </a:lnTo>
                  <a:lnTo>
                    <a:pt x="949" y="86"/>
                  </a:lnTo>
                  <a:lnTo>
                    <a:pt x="947" y="88"/>
                  </a:lnTo>
                  <a:lnTo>
                    <a:pt x="944" y="89"/>
                  </a:lnTo>
                  <a:lnTo>
                    <a:pt x="942" y="91"/>
                  </a:lnTo>
                  <a:lnTo>
                    <a:pt x="941" y="89"/>
                  </a:lnTo>
                  <a:lnTo>
                    <a:pt x="939" y="89"/>
                  </a:lnTo>
                  <a:lnTo>
                    <a:pt x="938" y="89"/>
                  </a:lnTo>
                  <a:lnTo>
                    <a:pt x="936" y="89"/>
                  </a:lnTo>
                  <a:lnTo>
                    <a:pt x="934" y="91"/>
                  </a:lnTo>
                  <a:lnTo>
                    <a:pt x="934" y="91"/>
                  </a:lnTo>
                  <a:lnTo>
                    <a:pt x="933" y="97"/>
                  </a:lnTo>
                  <a:lnTo>
                    <a:pt x="933" y="97"/>
                  </a:lnTo>
                  <a:lnTo>
                    <a:pt x="934" y="100"/>
                  </a:lnTo>
                  <a:lnTo>
                    <a:pt x="936" y="102"/>
                  </a:lnTo>
                  <a:lnTo>
                    <a:pt x="936" y="105"/>
                  </a:lnTo>
                  <a:lnTo>
                    <a:pt x="938" y="107"/>
                  </a:lnTo>
                  <a:lnTo>
                    <a:pt x="936" y="110"/>
                  </a:lnTo>
                  <a:lnTo>
                    <a:pt x="936" y="113"/>
                  </a:lnTo>
                  <a:lnTo>
                    <a:pt x="936" y="113"/>
                  </a:lnTo>
                  <a:lnTo>
                    <a:pt x="934" y="115"/>
                  </a:lnTo>
                  <a:lnTo>
                    <a:pt x="933" y="115"/>
                  </a:lnTo>
                  <a:lnTo>
                    <a:pt x="928" y="113"/>
                  </a:lnTo>
                  <a:lnTo>
                    <a:pt x="928" y="115"/>
                  </a:lnTo>
                  <a:lnTo>
                    <a:pt x="926" y="115"/>
                  </a:lnTo>
                  <a:lnTo>
                    <a:pt x="928" y="116"/>
                  </a:lnTo>
                  <a:lnTo>
                    <a:pt x="931" y="118"/>
                  </a:lnTo>
                  <a:lnTo>
                    <a:pt x="931" y="119"/>
                  </a:lnTo>
                  <a:lnTo>
                    <a:pt x="931" y="121"/>
                  </a:lnTo>
                  <a:lnTo>
                    <a:pt x="930" y="121"/>
                  </a:lnTo>
                  <a:lnTo>
                    <a:pt x="930" y="119"/>
                  </a:lnTo>
                  <a:lnTo>
                    <a:pt x="930" y="118"/>
                  </a:lnTo>
                  <a:lnTo>
                    <a:pt x="923" y="113"/>
                  </a:lnTo>
                  <a:lnTo>
                    <a:pt x="922" y="111"/>
                  </a:lnTo>
                  <a:lnTo>
                    <a:pt x="922" y="111"/>
                  </a:lnTo>
                  <a:lnTo>
                    <a:pt x="923" y="111"/>
                  </a:lnTo>
                  <a:lnTo>
                    <a:pt x="923" y="111"/>
                  </a:lnTo>
                  <a:lnTo>
                    <a:pt x="925" y="113"/>
                  </a:lnTo>
                  <a:lnTo>
                    <a:pt x="926" y="113"/>
                  </a:lnTo>
                  <a:lnTo>
                    <a:pt x="928" y="113"/>
                  </a:lnTo>
                  <a:lnTo>
                    <a:pt x="928" y="113"/>
                  </a:lnTo>
                  <a:lnTo>
                    <a:pt x="930" y="113"/>
                  </a:lnTo>
                  <a:lnTo>
                    <a:pt x="931" y="113"/>
                  </a:lnTo>
                  <a:lnTo>
                    <a:pt x="933" y="113"/>
                  </a:lnTo>
                  <a:lnTo>
                    <a:pt x="933" y="113"/>
                  </a:lnTo>
                  <a:lnTo>
                    <a:pt x="934" y="113"/>
                  </a:lnTo>
                  <a:lnTo>
                    <a:pt x="934" y="113"/>
                  </a:lnTo>
                  <a:lnTo>
                    <a:pt x="934" y="113"/>
                  </a:lnTo>
                  <a:lnTo>
                    <a:pt x="936" y="111"/>
                  </a:lnTo>
                  <a:lnTo>
                    <a:pt x="936" y="110"/>
                  </a:lnTo>
                  <a:lnTo>
                    <a:pt x="936" y="110"/>
                  </a:lnTo>
                  <a:lnTo>
                    <a:pt x="934" y="108"/>
                  </a:lnTo>
                  <a:lnTo>
                    <a:pt x="933" y="108"/>
                  </a:lnTo>
                  <a:lnTo>
                    <a:pt x="933" y="108"/>
                  </a:lnTo>
                  <a:lnTo>
                    <a:pt x="931" y="108"/>
                  </a:lnTo>
                  <a:lnTo>
                    <a:pt x="931" y="108"/>
                  </a:lnTo>
                  <a:lnTo>
                    <a:pt x="931" y="107"/>
                  </a:lnTo>
                  <a:lnTo>
                    <a:pt x="931" y="107"/>
                  </a:lnTo>
                  <a:lnTo>
                    <a:pt x="930" y="107"/>
                  </a:lnTo>
                  <a:lnTo>
                    <a:pt x="928" y="107"/>
                  </a:lnTo>
                  <a:lnTo>
                    <a:pt x="926" y="107"/>
                  </a:lnTo>
                  <a:lnTo>
                    <a:pt x="925" y="107"/>
                  </a:lnTo>
                  <a:lnTo>
                    <a:pt x="925" y="105"/>
                  </a:lnTo>
                  <a:lnTo>
                    <a:pt x="925" y="103"/>
                  </a:lnTo>
                  <a:lnTo>
                    <a:pt x="923" y="102"/>
                  </a:lnTo>
                  <a:lnTo>
                    <a:pt x="923" y="100"/>
                  </a:lnTo>
                  <a:lnTo>
                    <a:pt x="925" y="99"/>
                  </a:lnTo>
                  <a:lnTo>
                    <a:pt x="925" y="97"/>
                  </a:lnTo>
                  <a:lnTo>
                    <a:pt x="925" y="94"/>
                  </a:lnTo>
                  <a:lnTo>
                    <a:pt x="928" y="88"/>
                  </a:lnTo>
                  <a:lnTo>
                    <a:pt x="928" y="86"/>
                  </a:lnTo>
                  <a:lnTo>
                    <a:pt x="926" y="86"/>
                  </a:lnTo>
                  <a:lnTo>
                    <a:pt x="922" y="88"/>
                  </a:lnTo>
                  <a:lnTo>
                    <a:pt x="922" y="88"/>
                  </a:lnTo>
                  <a:lnTo>
                    <a:pt x="922" y="89"/>
                  </a:lnTo>
                  <a:lnTo>
                    <a:pt x="920" y="89"/>
                  </a:lnTo>
                  <a:lnTo>
                    <a:pt x="920" y="91"/>
                  </a:lnTo>
                  <a:lnTo>
                    <a:pt x="919" y="91"/>
                  </a:lnTo>
                  <a:lnTo>
                    <a:pt x="919" y="89"/>
                  </a:lnTo>
                  <a:lnTo>
                    <a:pt x="922" y="86"/>
                  </a:lnTo>
                  <a:lnTo>
                    <a:pt x="922" y="84"/>
                  </a:lnTo>
                  <a:lnTo>
                    <a:pt x="922" y="84"/>
                  </a:lnTo>
                  <a:lnTo>
                    <a:pt x="920" y="86"/>
                  </a:lnTo>
                  <a:lnTo>
                    <a:pt x="915" y="86"/>
                  </a:lnTo>
                  <a:lnTo>
                    <a:pt x="915" y="86"/>
                  </a:lnTo>
                  <a:lnTo>
                    <a:pt x="914" y="84"/>
                  </a:lnTo>
                  <a:lnTo>
                    <a:pt x="914" y="83"/>
                  </a:lnTo>
                  <a:lnTo>
                    <a:pt x="912" y="81"/>
                  </a:lnTo>
                  <a:lnTo>
                    <a:pt x="911" y="81"/>
                  </a:lnTo>
                  <a:lnTo>
                    <a:pt x="909" y="80"/>
                  </a:lnTo>
                  <a:lnTo>
                    <a:pt x="909" y="80"/>
                  </a:lnTo>
                  <a:lnTo>
                    <a:pt x="907" y="81"/>
                  </a:lnTo>
                  <a:lnTo>
                    <a:pt x="907" y="81"/>
                  </a:lnTo>
                  <a:lnTo>
                    <a:pt x="904" y="80"/>
                  </a:lnTo>
                  <a:lnTo>
                    <a:pt x="903" y="80"/>
                  </a:lnTo>
                  <a:lnTo>
                    <a:pt x="903" y="80"/>
                  </a:lnTo>
                  <a:lnTo>
                    <a:pt x="903" y="81"/>
                  </a:lnTo>
                  <a:lnTo>
                    <a:pt x="904" y="83"/>
                  </a:lnTo>
                  <a:lnTo>
                    <a:pt x="901" y="83"/>
                  </a:lnTo>
                  <a:lnTo>
                    <a:pt x="899" y="84"/>
                  </a:lnTo>
                  <a:lnTo>
                    <a:pt x="896" y="83"/>
                  </a:lnTo>
                  <a:lnTo>
                    <a:pt x="895" y="83"/>
                  </a:lnTo>
                  <a:lnTo>
                    <a:pt x="895" y="83"/>
                  </a:lnTo>
                  <a:lnTo>
                    <a:pt x="893" y="83"/>
                  </a:lnTo>
                  <a:lnTo>
                    <a:pt x="895" y="84"/>
                  </a:lnTo>
                  <a:lnTo>
                    <a:pt x="896" y="86"/>
                  </a:lnTo>
                  <a:lnTo>
                    <a:pt x="896" y="86"/>
                  </a:lnTo>
                  <a:lnTo>
                    <a:pt x="898" y="88"/>
                  </a:lnTo>
                  <a:lnTo>
                    <a:pt x="898" y="89"/>
                  </a:lnTo>
                  <a:lnTo>
                    <a:pt x="896" y="88"/>
                  </a:lnTo>
                  <a:lnTo>
                    <a:pt x="896" y="89"/>
                  </a:lnTo>
                  <a:lnTo>
                    <a:pt x="896" y="89"/>
                  </a:lnTo>
                  <a:lnTo>
                    <a:pt x="899" y="92"/>
                  </a:lnTo>
                  <a:lnTo>
                    <a:pt x="901" y="94"/>
                  </a:lnTo>
                  <a:lnTo>
                    <a:pt x="903" y="92"/>
                  </a:lnTo>
                  <a:lnTo>
                    <a:pt x="906" y="91"/>
                  </a:lnTo>
                  <a:lnTo>
                    <a:pt x="907" y="92"/>
                  </a:lnTo>
                  <a:lnTo>
                    <a:pt x="911" y="94"/>
                  </a:lnTo>
                  <a:lnTo>
                    <a:pt x="912" y="94"/>
                  </a:lnTo>
                  <a:lnTo>
                    <a:pt x="912" y="96"/>
                  </a:lnTo>
                  <a:lnTo>
                    <a:pt x="914" y="96"/>
                  </a:lnTo>
                  <a:lnTo>
                    <a:pt x="912" y="97"/>
                  </a:lnTo>
                  <a:lnTo>
                    <a:pt x="912" y="97"/>
                  </a:lnTo>
                  <a:lnTo>
                    <a:pt x="912" y="97"/>
                  </a:lnTo>
                  <a:lnTo>
                    <a:pt x="912" y="99"/>
                  </a:lnTo>
                  <a:lnTo>
                    <a:pt x="909" y="99"/>
                  </a:lnTo>
                  <a:lnTo>
                    <a:pt x="907" y="99"/>
                  </a:lnTo>
                  <a:lnTo>
                    <a:pt x="903" y="97"/>
                  </a:lnTo>
                  <a:lnTo>
                    <a:pt x="903" y="97"/>
                  </a:lnTo>
                  <a:lnTo>
                    <a:pt x="901" y="96"/>
                  </a:lnTo>
                  <a:lnTo>
                    <a:pt x="896" y="91"/>
                  </a:lnTo>
                  <a:lnTo>
                    <a:pt x="895" y="91"/>
                  </a:lnTo>
                  <a:lnTo>
                    <a:pt x="895" y="89"/>
                  </a:lnTo>
                  <a:lnTo>
                    <a:pt x="893" y="89"/>
                  </a:lnTo>
                  <a:lnTo>
                    <a:pt x="893" y="91"/>
                  </a:lnTo>
                  <a:lnTo>
                    <a:pt x="893" y="91"/>
                  </a:lnTo>
                  <a:lnTo>
                    <a:pt x="893" y="92"/>
                  </a:lnTo>
                  <a:lnTo>
                    <a:pt x="895" y="92"/>
                  </a:lnTo>
                  <a:lnTo>
                    <a:pt x="896" y="94"/>
                  </a:lnTo>
                  <a:lnTo>
                    <a:pt x="896" y="96"/>
                  </a:lnTo>
                  <a:lnTo>
                    <a:pt x="896" y="96"/>
                  </a:lnTo>
                  <a:lnTo>
                    <a:pt x="896" y="96"/>
                  </a:lnTo>
                  <a:lnTo>
                    <a:pt x="893" y="96"/>
                  </a:lnTo>
                  <a:lnTo>
                    <a:pt x="891" y="97"/>
                  </a:lnTo>
                  <a:lnTo>
                    <a:pt x="890" y="97"/>
                  </a:lnTo>
                  <a:lnTo>
                    <a:pt x="888" y="97"/>
                  </a:lnTo>
                  <a:lnTo>
                    <a:pt x="887" y="97"/>
                  </a:lnTo>
                  <a:lnTo>
                    <a:pt x="885" y="97"/>
                  </a:lnTo>
                  <a:lnTo>
                    <a:pt x="883" y="96"/>
                  </a:lnTo>
                  <a:lnTo>
                    <a:pt x="879" y="96"/>
                  </a:lnTo>
                  <a:lnTo>
                    <a:pt x="874" y="94"/>
                  </a:lnTo>
                  <a:lnTo>
                    <a:pt x="871" y="94"/>
                  </a:lnTo>
                  <a:lnTo>
                    <a:pt x="869" y="96"/>
                  </a:lnTo>
                  <a:lnTo>
                    <a:pt x="868" y="96"/>
                  </a:lnTo>
                  <a:lnTo>
                    <a:pt x="866" y="96"/>
                  </a:lnTo>
                  <a:lnTo>
                    <a:pt x="866" y="96"/>
                  </a:lnTo>
                  <a:lnTo>
                    <a:pt x="863" y="96"/>
                  </a:lnTo>
                  <a:lnTo>
                    <a:pt x="863" y="96"/>
                  </a:lnTo>
                  <a:lnTo>
                    <a:pt x="856" y="97"/>
                  </a:lnTo>
                  <a:lnTo>
                    <a:pt x="855" y="97"/>
                  </a:lnTo>
                  <a:lnTo>
                    <a:pt x="852" y="97"/>
                  </a:lnTo>
                  <a:lnTo>
                    <a:pt x="850" y="97"/>
                  </a:lnTo>
                  <a:lnTo>
                    <a:pt x="848" y="97"/>
                  </a:lnTo>
                  <a:lnTo>
                    <a:pt x="847" y="97"/>
                  </a:lnTo>
                  <a:lnTo>
                    <a:pt x="845" y="96"/>
                  </a:lnTo>
                  <a:lnTo>
                    <a:pt x="842" y="96"/>
                  </a:lnTo>
                  <a:lnTo>
                    <a:pt x="840" y="94"/>
                  </a:lnTo>
                  <a:lnTo>
                    <a:pt x="837" y="92"/>
                  </a:lnTo>
                  <a:lnTo>
                    <a:pt x="834" y="89"/>
                  </a:lnTo>
                  <a:lnTo>
                    <a:pt x="831" y="89"/>
                  </a:lnTo>
                  <a:lnTo>
                    <a:pt x="829" y="89"/>
                  </a:lnTo>
                  <a:lnTo>
                    <a:pt x="826" y="91"/>
                  </a:lnTo>
                  <a:lnTo>
                    <a:pt x="823" y="91"/>
                  </a:lnTo>
                  <a:lnTo>
                    <a:pt x="820" y="91"/>
                  </a:lnTo>
                  <a:lnTo>
                    <a:pt x="818" y="89"/>
                  </a:lnTo>
                  <a:lnTo>
                    <a:pt x="817" y="89"/>
                  </a:lnTo>
                  <a:lnTo>
                    <a:pt x="817" y="88"/>
                  </a:lnTo>
                  <a:lnTo>
                    <a:pt x="817" y="86"/>
                  </a:lnTo>
                  <a:lnTo>
                    <a:pt x="817" y="86"/>
                  </a:lnTo>
                  <a:lnTo>
                    <a:pt x="815" y="86"/>
                  </a:lnTo>
                  <a:lnTo>
                    <a:pt x="813" y="86"/>
                  </a:lnTo>
                  <a:lnTo>
                    <a:pt x="813" y="86"/>
                  </a:lnTo>
                  <a:lnTo>
                    <a:pt x="813" y="84"/>
                  </a:lnTo>
                  <a:lnTo>
                    <a:pt x="812" y="84"/>
                  </a:lnTo>
                  <a:lnTo>
                    <a:pt x="812" y="84"/>
                  </a:lnTo>
                  <a:lnTo>
                    <a:pt x="812" y="84"/>
                  </a:lnTo>
                  <a:lnTo>
                    <a:pt x="810" y="84"/>
                  </a:lnTo>
                  <a:lnTo>
                    <a:pt x="809" y="84"/>
                  </a:lnTo>
                  <a:lnTo>
                    <a:pt x="807" y="81"/>
                  </a:lnTo>
                  <a:lnTo>
                    <a:pt x="807" y="81"/>
                  </a:lnTo>
                  <a:lnTo>
                    <a:pt x="805" y="78"/>
                  </a:lnTo>
                  <a:lnTo>
                    <a:pt x="805" y="75"/>
                  </a:lnTo>
                  <a:lnTo>
                    <a:pt x="804" y="73"/>
                  </a:lnTo>
                  <a:lnTo>
                    <a:pt x="804" y="73"/>
                  </a:lnTo>
                  <a:lnTo>
                    <a:pt x="802" y="72"/>
                  </a:lnTo>
                  <a:lnTo>
                    <a:pt x="799" y="72"/>
                  </a:lnTo>
                  <a:lnTo>
                    <a:pt x="798" y="70"/>
                  </a:lnTo>
                  <a:lnTo>
                    <a:pt x="794" y="72"/>
                  </a:lnTo>
                  <a:lnTo>
                    <a:pt x="790" y="73"/>
                  </a:lnTo>
                  <a:lnTo>
                    <a:pt x="788" y="73"/>
                  </a:lnTo>
                  <a:lnTo>
                    <a:pt x="780" y="76"/>
                  </a:lnTo>
                  <a:lnTo>
                    <a:pt x="777" y="76"/>
                  </a:lnTo>
                  <a:lnTo>
                    <a:pt x="769" y="78"/>
                  </a:lnTo>
                  <a:lnTo>
                    <a:pt x="769" y="78"/>
                  </a:lnTo>
                  <a:lnTo>
                    <a:pt x="766" y="83"/>
                  </a:lnTo>
                  <a:lnTo>
                    <a:pt x="764" y="84"/>
                  </a:lnTo>
                  <a:lnTo>
                    <a:pt x="764" y="84"/>
                  </a:lnTo>
                  <a:lnTo>
                    <a:pt x="769" y="88"/>
                  </a:lnTo>
                  <a:lnTo>
                    <a:pt x="769" y="88"/>
                  </a:lnTo>
                  <a:lnTo>
                    <a:pt x="770" y="88"/>
                  </a:lnTo>
                  <a:lnTo>
                    <a:pt x="772" y="88"/>
                  </a:lnTo>
                  <a:lnTo>
                    <a:pt x="774" y="88"/>
                  </a:lnTo>
                  <a:lnTo>
                    <a:pt x="777" y="88"/>
                  </a:lnTo>
                  <a:lnTo>
                    <a:pt x="777" y="86"/>
                  </a:lnTo>
                  <a:lnTo>
                    <a:pt x="777" y="86"/>
                  </a:lnTo>
                  <a:lnTo>
                    <a:pt x="777" y="84"/>
                  </a:lnTo>
                  <a:lnTo>
                    <a:pt x="778" y="84"/>
                  </a:lnTo>
                  <a:lnTo>
                    <a:pt x="780" y="84"/>
                  </a:lnTo>
                  <a:lnTo>
                    <a:pt x="782" y="84"/>
                  </a:lnTo>
                  <a:lnTo>
                    <a:pt x="785" y="84"/>
                  </a:lnTo>
                  <a:lnTo>
                    <a:pt x="786" y="83"/>
                  </a:lnTo>
                  <a:lnTo>
                    <a:pt x="786" y="83"/>
                  </a:lnTo>
                  <a:lnTo>
                    <a:pt x="788" y="83"/>
                  </a:lnTo>
                  <a:lnTo>
                    <a:pt x="790" y="83"/>
                  </a:lnTo>
                  <a:lnTo>
                    <a:pt x="791" y="83"/>
                  </a:lnTo>
                  <a:lnTo>
                    <a:pt x="791" y="83"/>
                  </a:lnTo>
                  <a:lnTo>
                    <a:pt x="793" y="81"/>
                  </a:lnTo>
                  <a:lnTo>
                    <a:pt x="793" y="80"/>
                  </a:lnTo>
                  <a:lnTo>
                    <a:pt x="796" y="78"/>
                  </a:lnTo>
                  <a:lnTo>
                    <a:pt x="799" y="78"/>
                  </a:lnTo>
                  <a:lnTo>
                    <a:pt x="801" y="76"/>
                  </a:lnTo>
                  <a:lnTo>
                    <a:pt x="802" y="78"/>
                  </a:lnTo>
                  <a:lnTo>
                    <a:pt x="802" y="78"/>
                  </a:lnTo>
                  <a:lnTo>
                    <a:pt x="802" y="80"/>
                  </a:lnTo>
                  <a:lnTo>
                    <a:pt x="801" y="81"/>
                  </a:lnTo>
                  <a:lnTo>
                    <a:pt x="801" y="81"/>
                  </a:lnTo>
                  <a:lnTo>
                    <a:pt x="799" y="83"/>
                  </a:lnTo>
                  <a:lnTo>
                    <a:pt x="798" y="83"/>
                  </a:lnTo>
                  <a:lnTo>
                    <a:pt x="796" y="83"/>
                  </a:lnTo>
                  <a:lnTo>
                    <a:pt x="794" y="84"/>
                  </a:lnTo>
                  <a:lnTo>
                    <a:pt x="794" y="84"/>
                  </a:lnTo>
                  <a:lnTo>
                    <a:pt x="794" y="86"/>
                  </a:lnTo>
                  <a:lnTo>
                    <a:pt x="793" y="86"/>
                  </a:lnTo>
                  <a:lnTo>
                    <a:pt x="793" y="86"/>
                  </a:lnTo>
                  <a:lnTo>
                    <a:pt x="791" y="86"/>
                  </a:lnTo>
                  <a:lnTo>
                    <a:pt x="790" y="86"/>
                  </a:lnTo>
                  <a:lnTo>
                    <a:pt x="790" y="88"/>
                  </a:lnTo>
                  <a:lnTo>
                    <a:pt x="788" y="88"/>
                  </a:lnTo>
                  <a:lnTo>
                    <a:pt x="788" y="89"/>
                  </a:lnTo>
                  <a:lnTo>
                    <a:pt x="786" y="89"/>
                  </a:lnTo>
                  <a:lnTo>
                    <a:pt x="785" y="89"/>
                  </a:lnTo>
                  <a:lnTo>
                    <a:pt x="783" y="89"/>
                  </a:lnTo>
                  <a:lnTo>
                    <a:pt x="782" y="89"/>
                  </a:lnTo>
                  <a:lnTo>
                    <a:pt x="780" y="89"/>
                  </a:lnTo>
                  <a:lnTo>
                    <a:pt x="780" y="89"/>
                  </a:lnTo>
                  <a:lnTo>
                    <a:pt x="777" y="91"/>
                  </a:lnTo>
                  <a:lnTo>
                    <a:pt x="775" y="91"/>
                  </a:lnTo>
                  <a:lnTo>
                    <a:pt x="777" y="91"/>
                  </a:lnTo>
                  <a:lnTo>
                    <a:pt x="777" y="92"/>
                  </a:lnTo>
                  <a:lnTo>
                    <a:pt x="777" y="92"/>
                  </a:lnTo>
                  <a:lnTo>
                    <a:pt x="775" y="94"/>
                  </a:lnTo>
                  <a:lnTo>
                    <a:pt x="774" y="96"/>
                  </a:lnTo>
                  <a:lnTo>
                    <a:pt x="774" y="97"/>
                  </a:lnTo>
                  <a:lnTo>
                    <a:pt x="774" y="97"/>
                  </a:lnTo>
                  <a:lnTo>
                    <a:pt x="775" y="99"/>
                  </a:lnTo>
                  <a:lnTo>
                    <a:pt x="777" y="100"/>
                  </a:lnTo>
                  <a:lnTo>
                    <a:pt x="778" y="102"/>
                  </a:lnTo>
                  <a:lnTo>
                    <a:pt x="778" y="102"/>
                  </a:lnTo>
                  <a:lnTo>
                    <a:pt x="778" y="103"/>
                  </a:lnTo>
                  <a:lnTo>
                    <a:pt x="778" y="105"/>
                  </a:lnTo>
                  <a:lnTo>
                    <a:pt x="778" y="107"/>
                  </a:lnTo>
                  <a:lnTo>
                    <a:pt x="780" y="108"/>
                  </a:lnTo>
                  <a:lnTo>
                    <a:pt x="782" y="110"/>
                  </a:lnTo>
                  <a:lnTo>
                    <a:pt x="783" y="110"/>
                  </a:lnTo>
                  <a:lnTo>
                    <a:pt x="782" y="111"/>
                  </a:lnTo>
                  <a:lnTo>
                    <a:pt x="782" y="111"/>
                  </a:lnTo>
                  <a:lnTo>
                    <a:pt x="783" y="113"/>
                  </a:lnTo>
                  <a:lnTo>
                    <a:pt x="785" y="115"/>
                  </a:lnTo>
                  <a:lnTo>
                    <a:pt x="783" y="115"/>
                  </a:lnTo>
                  <a:lnTo>
                    <a:pt x="782" y="115"/>
                  </a:lnTo>
                  <a:lnTo>
                    <a:pt x="782" y="113"/>
                  </a:lnTo>
                  <a:lnTo>
                    <a:pt x="782" y="115"/>
                  </a:lnTo>
                  <a:lnTo>
                    <a:pt x="780" y="115"/>
                  </a:lnTo>
                  <a:lnTo>
                    <a:pt x="780" y="115"/>
                  </a:lnTo>
                  <a:lnTo>
                    <a:pt x="778" y="113"/>
                  </a:lnTo>
                  <a:lnTo>
                    <a:pt x="777" y="113"/>
                  </a:lnTo>
                  <a:lnTo>
                    <a:pt x="777" y="113"/>
                  </a:lnTo>
                  <a:lnTo>
                    <a:pt x="777" y="116"/>
                  </a:lnTo>
                  <a:lnTo>
                    <a:pt x="777" y="118"/>
                  </a:lnTo>
                  <a:lnTo>
                    <a:pt x="777" y="118"/>
                  </a:lnTo>
                  <a:lnTo>
                    <a:pt x="778" y="121"/>
                  </a:lnTo>
                  <a:lnTo>
                    <a:pt x="783" y="126"/>
                  </a:lnTo>
                  <a:lnTo>
                    <a:pt x="783" y="126"/>
                  </a:lnTo>
                  <a:lnTo>
                    <a:pt x="783" y="126"/>
                  </a:lnTo>
                  <a:lnTo>
                    <a:pt x="782" y="124"/>
                  </a:lnTo>
                  <a:lnTo>
                    <a:pt x="780" y="124"/>
                  </a:lnTo>
                  <a:lnTo>
                    <a:pt x="777" y="121"/>
                  </a:lnTo>
                  <a:lnTo>
                    <a:pt x="777" y="119"/>
                  </a:lnTo>
                  <a:lnTo>
                    <a:pt x="774" y="118"/>
                  </a:lnTo>
                  <a:lnTo>
                    <a:pt x="774" y="116"/>
                  </a:lnTo>
                  <a:lnTo>
                    <a:pt x="772" y="116"/>
                  </a:lnTo>
                  <a:lnTo>
                    <a:pt x="772" y="116"/>
                  </a:lnTo>
                  <a:lnTo>
                    <a:pt x="772" y="115"/>
                  </a:lnTo>
                  <a:lnTo>
                    <a:pt x="770" y="115"/>
                  </a:lnTo>
                  <a:lnTo>
                    <a:pt x="767" y="111"/>
                  </a:lnTo>
                  <a:lnTo>
                    <a:pt x="767" y="111"/>
                  </a:lnTo>
                  <a:lnTo>
                    <a:pt x="767" y="111"/>
                  </a:lnTo>
                  <a:lnTo>
                    <a:pt x="769" y="111"/>
                  </a:lnTo>
                  <a:lnTo>
                    <a:pt x="770" y="111"/>
                  </a:lnTo>
                  <a:lnTo>
                    <a:pt x="772" y="111"/>
                  </a:lnTo>
                  <a:lnTo>
                    <a:pt x="774" y="111"/>
                  </a:lnTo>
                  <a:lnTo>
                    <a:pt x="774" y="110"/>
                  </a:lnTo>
                  <a:lnTo>
                    <a:pt x="775" y="110"/>
                  </a:lnTo>
                  <a:lnTo>
                    <a:pt x="774" y="108"/>
                  </a:lnTo>
                  <a:lnTo>
                    <a:pt x="774" y="107"/>
                  </a:lnTo>
                  <a:lnTo>
                    <a:pt x="769" y="103"/>
                  </a:lnTo>
                  <a:lnTo>
                    <a:pt x="767" y="102"/>
                  </a:lnTo>
                  <a:lnTo>
                    <a:pt x="766" y="100"/>
                  </a:lnTo>
                  <a:lnTo>
                    <a:pt x="766" y="100"/>
                  </a:lnTo>
                  <a:lnTo>
                    <a:pt x="764" y="100"/>
                  </a:lnTo>
                  <a:lnTo>
                    <a:pt x="764" y="100"/>
                  </a:lnTo>
                  <a:lnTo>
                    <a:pt x="762" y="103"/>
                  </a:lnTo>
                  <a:lnTo>
                    <a:pt x="762" y="103"/>
                  </a:lnTo>
                  <a:lnTo>
                    <a:pt x="762" y="103"/>
                  </a:lnTo>
                  <a:lnTo>
                    <a:pt x="761" y="102"/>
                  </a:lnTo>
                  <a:lnTo>
                    <a:pt x="761" y="102"/>
                  </a:lnTo>
                  <a:lnTo>
                    <a:pt x="761" y="99"/>
                  </a:lnTo>
                  <a:lnTo>
                    <a:pt x="759" y="97"/>
                  </a:lnTo>
                  <a:lnTo>
                    <a:pt x="759" y="97"/>
                  </a:lnTo>
                  <a:lnTo>
                    <a:pt x="758" y="97"/>
                  </a:lnTo>
                  <a:lnTo>
                    <a:pt x="753" y="97"/>
                  </a:lnTo>
                  <a:lnTo>
                    <a:pt x="751" y="97"/>
                  </a:lnTo>
                  <a:lnTo>
                    <a:pt x="751" y="96"/>
                  </a:lnTo>
                  <a:lnTo>
                    <a:pt x="750" y="94"/>
                  </a:lnTo>
                  <a:lnTo>
                    <a:pt x="748" y="94"/>
                  </a:lnTo>
                  <a:lnTo>
                    <a:pt x="748" y="94"/>
                  </a:lnTo>
                  <a:lnTo>
                    <a:pt x="747" y="91"/>
                  </a:lnTo>
                  <a:lnTo>
                    <a:pt x="747" y="91"/>
                  </a:lnTo>
                  <a:lnTo>
                    <a:pt x="747" y="91"/>
                  </a:lnTo>
                  <a:lnTo>
                    <a:pt x="745" y="92"/>
                  </a:lnTo>
                  <a:lnTo>
                    <a:pt x="743" y="92"/>
                  </a:lnTo>
                  <a:lnTo>
                    <a:pt x="737" y="94"/>
                  </a:lnTo>
                  <a:lnTo>
                    <a:pt x="735" y="96"/>
                  </a:lnTo>
                  <a:lnTo>
                    <a:pt x="734" y="96"/>
                  </a:lnTo>
                  <a:lnTo>
                    <a:pt x="732" y="96"/>
                  </a:lnTo>
                  <a:lnTo>
                    <a:pt x="732" y="96"/>
                  </a:lnTo>
                  <a:lnTo>
                    <a:pt x="731" y="96"/>
                  </a:lnTo>
                  <a:lnTo>
                    <a:pt x="729" y="96"/>
                  </a:lnTo>
                  <a:lnTo>
                    <a:pt x="727" y="97"/>
                  </a:lnTo>
                  <a:lnTo>
                    <a:pt x="726" y="97"/>
                  </a:lnTo>
                  <a:lnTo>
                    <a:pt x="721" y="97"/>
                  </a:lnTo>
                  <a:lnTo>
                    <a:pt x="719" y="97"/>
                  </a:lnTo>
                  <a:lnTo>
                    <a:pt x="718" y="97"/>
                  </a:lnTo>
                  <a:lnTo>
                    <a:pt x="716" y="97"/>
                  </a:lnTo>
                  <a:lnTo>
                    <a:pt x="715" y="99"/>
                  </a:lnTo>
                  <a:lnTo>
                    <a:pt x="710" y="99"/>
                  </a:lnTo>
                  <a:lnTo>
                    <a:pt x="708" y="97"/>
                  </a:lnTo>
                  <a:lnTo>
                    <a:pt x="707" y="97"/>
                  </a:lnTo>
                  <a:lnTo>
                    <a:pt x="700" y="97"/>
                  </a:lnTo>
                  <a:lnTo>
                    <a:pt x="697" y="97"/>
                  </a:lnTo>
                  <a:lnTo>
                    <a:pt x="696" y="97"/>
                  </a:lnTo>
                  <a:lnTo>
                    <a:pt x="694" y="97"/>
                  </a:lnTo>
                  <a:lnTo>
                    <a:pt x="692" y="97"/>
                  </a:lnTo>
                  <a:lnTo>
                    <a:pt x="691" y="97"/>
                  </a:lnTo>
                  <a:lnTo>
                    <a:pt x="688" y="96"/>
                  </a:lnTo>
                  <a:lnTo>
                    <a:pt x="684" y="96"/>
                  </a:lnTo>
                  <a:lnTo>
                    <a:pt x="683" y="96"/>
                  </a:lnTo>
                  <a:lnTo>
                    <a:pt x="681" y="96"/>
                  </a:lnTo>
                  <a:lnTo>
                    <a:pt x="680" y="94"/>
                  </a:lnTo>
                  <a:lnTo>
                    <a:pt x="678" y="94"/>
                  </a:lnTo>
                  <a:lnTo>
                    <a:pt x="678" y="92"/>
                  </a:lnTo>
                  <a:lnTo>
                    <a:pt x="681" y="91"/>
                  </a:lnTo>
                  <a:lnTo>
                    <a:pt x="681" y="91"/>
                  </a:lnTo>
                  <a:lnTo>
                    <a:pt x="681" y="89"/>
                  </a:lnTo>
                  <a:lnTo>
                    <a:pt x="681" y="89"/>
                  </a:lnTo>
                  <a:lnTo>
                    <a:pt x="681" y="88"/>
                  </a:lnTo>
                  <a:lnTo>
                    <a:pt x="684" y="86"/>
                  </a:lnTo>
                  <a:lnTo>
                    <a:pt x="686" y="84"/>
                  </a:lnTo>
                  <a:lnTo>
                    <a:pt x="692" y="86"/>
                  </a:lnTo>
                  <a:lnTo>
                    <a:pt x="696" y="84"/>
                  </a:lnTo>
                  <a:lnTo>
                    <a:pt x="696" y="84"/>
                  </a:lnTo>
                  <a:lnTo>
                    <a:pt x="696" y="84"/>
                  </a:lnTo>
                  <a:lnTo>
                    <a:pt x="697" y="83"/>
                  </a:lnTo>
                  <a:lnTo>
                    <a:pt x="696" y="81"/>
                  </a:lnTo>
                  <a:lnTo>
                    <a:pt x="696" y="81"/>
                  </a:lnTo>
                  <a:lnTo>
                    <a:pt x="696" y="81"/>
                  </a:lnTo>
                  <a:lnTo>
                    <a:pt x="694" y="81"/>
                  </a:lnTo>
                  <a:lnTo>
                    <a:pt x="694" y="80"/>
                  </a:lnTo>
                  <a:lnTo>
                    <a:pt x="691" y="76"/>
                  </a:lnTo>
                  <a:lnTo>
                    <a:pt x="688" y="75"/>
                  </a:lnTo>
                  <a:lnTo>
                    <a:pt x="683" y="72"/>
                  </a:lnTo>
                  <a:lnTo>
                    <a:pt x="680" y="72"/>
                  </a:lnTo>
                  <a:lnTo>
                    <a:pt x="678" y="70"/>
                  </a:lnTo>
                  <a:lnTo>
                    <a:pt x="675" y="70"/>
                  </a:lnTo>
                  <a:lnTo>
                    <a:pt x="673" y="69"/>
                  </a:lnTo>
                  <a:lnTo>
                    <a:pt x="672" y="69"/>
                  </a:lnTo>
                  <a:lnTo>
                    <a:pt x="672" y="70"/>
                  </a:lnTo>
                  <a:lnTo>
                    <a:pt x="669" y="70"/>
                  </a:lnTo>
                  <a:lnTo>
                    <a:pt x="667" y="70"/>
                  </a:lnTo>
                  <a:lnTo>
                    <a:pt x="667" y="70"/>
                  </a:lnTo>
                  <a:lnTo>
                    <a:pt x="670" y="72"/>
                  </a:lnTo>
                  <a:lnTo>
                    <a:pt x="670" y="73"/>
                  </a:lnTo>
                  <a:lnTo>
                    <a:pt x="667" y="72"/>
                  </a:lnTo>
                  <a:lnTo>
                    <a:pt x="665" y="72"/>
                  </a:lnTo>
                  <a:lnTo>
                    <a:pt x="665" y="72"/>
                  </a:lnTo>
                  <a:lnTo>
                    <a:pt x="664" y="72"/>
                  </a:lnTo>
                  <a:lnTo>
                    <a:pt x="657" y="70"/>
                  </a:lnTo>
                  <a:lnTo>
                    <a:pt x="656" y="72"/>
                  </a:lnTo>
                  <a:lnTo>
                    <a:pt x="654" y="72"/>
                  </a:lnTo>
                  <a:lnTo>
                    <a:pt x="654" y="70"/>
                  </a:lnTo>
                  <a:lnTo>
                    <a:pt x="646" y="69"/>
                  </a:lnTo>
                  <a:lnTo>
                    <a:pt x="643" y="69"/>
                  </a:lnTo>
                  <a:lnTo>
                    <a:pt x="641" y="67"/>
                  </a:lnTo>
                  <a:lnTo>
                    <a:pt x="638" y="65"/>
                  </a:lnTo>
                  <a:lnTo>
                    <a:pt x="635" y="64"/>
                  </a:lnTo>
                  <a:lnTo>
                    <a:pt x="634" y="64"/>
                  </a:lnTo>
                  <a:lnTo>
                    <a:pt x="621" y="61"/>
                  </a:lnTo>
                  <a:lnTo>
                    <a:pt x="618" y="61"/>
                  </a:lnTo>
                  <a:lnTo>
                    <a:pt x="614" y="59"/>
                  </a:lnTo>
                  <a:lnTo>
                    <a:pt x="608" y="56"/>
                  </a:lnTo>
                  <a:lnTo>
                    <a:pt x="606" y="54"/>
                  </a:lnTo>
                  <a:lnTo>
                    <a:pt x="602" y="53"/>
                  </a:lnTo>
                  <a:lnTo>
                    <a:pt x="598" y="51"/>
                  </a:lnTo>
                  <a:lnTo>
                    <a:pt x="597" y="51"/>
                  </a:lnTo>
                  <a:lnTo>
                    <a:pt x="592" y="51"/>
                  </a:lnTo>
                  <a:lnTo>
                    <a:pt x="589" y="51"/>
                  </a:lnTo>
                  <a:lnTo>
                    <a:pt x="584" y="51"/>
                  </a:lnTo>
                  <a:lnTo>
                    <a:pt x="583" y="51"/>
                  </a:lnTo>
                  <a:lnTo>
                    <a:pt x="581" y="51"/>
                  </a:lnTo>
                  <a:lnTo>
                    <a:pt x="579" y="51"/>
                  </a:lnTo>
                  <a:lnTo>
                    <a:pt x="579" y="51"/>
                  </a:lnTo>
                  <a:lnTo>
                    <a:pt x="579" y="53"/>
                  </a:lnTo>
                  <a:lnTo>
                    <a:pt x="578" y="54"/>
                  </a:lnTo>
                  <a:lnTo>
                    <a:pt x="578" y="57"/>
                  </a:lnTo>
                  <a:lnTo>
                    <a:pt x="578" y="57"/>
                  </a:lnTo>
                  <a:lnTo>
                    <a:pt x="576" y="57"/>
                  </a:lnTo>
                  <a:lnTo>
                    <a:pt x="575" y="59"/>
                  </a:lnTo>
                  <a:lnTo>
                    <a:pt x="573" y="61"/>
                  </a:lnTo>
                  <a:lnTo>
                    <a:pt x="573" y="61"/>
                  </a:lnTo>
                  <a:lnTo>
                    <a:pt x="567" y="61"/>
                  </a:lnTo>
                  <a:lnTo>
                    <a:pt x="567" y="61"/>
                  </a:lnTo>
                  <a:lnTo>
                    <a:pt x="563" y="61"/>
                  </a:lnTo>
                  <a:lnTo>
                    <a:pt x="562" y="61"/>
                  </a:lnTo>
                  <a:lnTo>
                    <a:pt x="562" y="61"/>
                  </a:lnTo>
                  <a:lnTo>
                    <a:pt x="562" y="59"/>
                  </a:lnTo>
                  <a:lnTo>
                    <a:pt x="562" y="59"/>
                  </a:lnTo>
                  <a:lnTo>
                    <a:pt x="562" y="57"/>
                  </a:lnTo>
                  <a:lnTo>
                    <a:pt x="565" y="54"/>
                  </a:lnTo>
                  <a:lnTo>
                    <a:pt x="567" y="54"/>
                  </a:lnTo>
                  <a:lnTo>
                    <a:pt x="563" y="53"/>
                  </a:lnTo>
                  <a:lnTo>
                    <a:pt x="562" y="51"/>
                  </a:lnTo>
                  <a:lnTo>
                    <a:pt x="562" y="48"/>
                  </a:lnTo>
                  <a:lnTo>
                    <a:pt x="562" y="46"/>
                  </a:lnTo>
                  <a:lnTo>
                    <a:pt x="562" y="45"/>
                  </a:lnTo>
                  <a:lnTo>
                    <a:pt x="562" y="45"/>
                  </a:lnTo>
                  <a:lnTo>
                    <a:pt x="560" y="43"/>
                  </a:lnTo>
                  <a:lnTo>
                    <a:pt x="560" y="43"/>
                  </a:lnTo>
                  <a:lnTo>
                    <a:pt x="559" y="43"/>
                  </a:lnTo>
                  <a:lnTo>
                    <a:pt x="559" y="43"/>
                  </a:lnTo>
                  <a:lnTo>
                    <a:pt x="559" y="45"/>
                  </a:lnTo>
                  <a:lnTo>
                    <a:pt x="555" y="46"/>
                  </a:lnTo>
                  <a:lnTo>
                    <a:pt x="555" y="46"/>
                  </a:lnTo>
                  <a:lnTo>
                    <a:pt x="555" y="46"/>
                  </a:lnTo>
                  <a:lnTo>
                    <a:pt x="555" y="46"/>
                  </a:lnTo>
                  <a:lnTo>
                    <a:pt x="557" y="46"/>
                  </a:lnTo>
                  <a:lnTo>
                    <a:pt x="557" y="46"/>
                  </a:lnTo>
                  <a:lnTo>
                    <a:pt x="557" y="48"/>
                  </a:lnTo>
                  <a:lnTo>
                    <a:pt x="555" y="48"/>
                  </a:lnTo>
                  <a:lnTo>
                    <a:pt x="555" y="49"/>
                  </a:lnTo>
                  <a:lnTo>
                    <a:pt x="554" y="49"/>
                  </a:lnTo>
                  <a:lnTo>
                    <a:pt x="554" y="51"/>
                  </a:lnTo>
                  <a:lnTo>
                    <a:pt x="554" y="51"/>
                  </a:lnTo>
                  <a:lnTo>
                    <a:pt x="552" y="51"/>
                  </a:lnTo>
                  <a:lnTo>
                    <a:pt x="552" y="53"/>
                  </a:lnTo>
                  <a:lnTo>
                    <a:pt x="552" y="53"/>
                  </a:lnTo>
                  <a:lnTo>
                    <a:pt x="551" y="54"/>
                  </a:lnTo>
                  <a:lnTo>
                    <a:pt x="551" y="54"/>
                  </a:lnTo>
                  <a:lnTo>
                    <a:pt x="551" y="56"/>
                  </a:lnTo>
                  <a:lnTo>
                    <a:pt x="552" y="59"/>
                  </a:lnTo>
                  <a:lnTo>
                    <a:pt x="552" y="59"/>
                  </a:lnTo>
                  <a:lnTo>
                    <a:pt x="549" y="61"/>
                  </a:lnTo>
                  <a:lnTo>
                    <a:pt x="548" y="61"/>
                  </a:lnTo>
                  <a:lnTo>
                    <a:pt x="546" y="61"/>
                  </a:lnTo>
                  <a:lnTo>
                    <a:pt x="543" y="59"/>
                  </a:lnTo>
                  <a:lnTo>
                    <a:pt x="541" y="59"/>
                  </a:lnTo>
                  <a:lnTo>
                    <a:pt x="538" y="57"/>
                  </a:lnTo>
                  <a:lnTo>
                    <a:pt x="533" y="53"/>
                  </a:lnTo>
                  <a:lnTo>
                    <a:pt x="533" y="51"/>
                  </a:lnTo>
                  <a:lnTo>
                    <a:pt x="532" y="49"/>
                  </a:lnTo>
                  <a:lnTo>
                    <a:pt x="532" y="48"/>
                  </a:lnTo>
                  <a:lnTo>
                    <a:pt x="530" y="45"/>
                  </a:lnTo>
                  <a:lnTo>
                    <a:pt x="527" y="41"/>
                  </a:lnTo>
                  <a:lnTo>
                    <a:pt x="525" y="40"/>
                  </a:lnTo>
                  <a:lnTo>
                    <a:pt x="524" y="38"/>
                  </a:lnTo>
                  <a:lnTo>
                    <a:pt x="519" y="35"/>
                  </a:lnTo>
                  <a:lnTo>
                    <a:pt x="517" y="34"/>
                  </a:lnTo>
                  <a:lnTo>
                    <a:pt x="516" y="34"/>
                  </a:lnTo>
                  <a:lnTo>
                    <a:pt x="516" y="34"/>
                  </a:lnTo>
                  <a:lnTo>
                    <a:pt x="514" y="35"/>
                  </a:lnTo>
                  <a:lnTo>
                    <a:pt x="514" y="35"/>
                  </a:lnTo>
                  <a:lnTo>
                    <a:pt x="514" y="37"/>
                  </a:lnTo>
                  <a:lnTo>
                    <a:pt x="514" y="37"/>
                  </a:lnTo>
                  <a:lnTo>
                    <a:pt x="516" y="38"/>
                  </a:lnTo>
                  <a:lnTo>
                    <a:pt x="516" y="38"/>
                  </a:lnTo>
                  <a:lnTo>
                    <a:pt x="516" y="40"/>
                  </a:lnTo>
                  <a:lnTo>
                    <a:pt x="516" y="40"/>
                  </a:lnTo>
                  <a:lnTo>
                    <a:pt x="520" y="40"/>
                  </a:lnTo>
                  <a:lnTo>
                    <a:pt x="519" y="41"/>
                  </a:lnTo>
                  <a:lnTo>
                    <a:pt x="514" y="43"/>
                  </a:lnTo>
                  <a:lnTo>
                    <a:pt x="513" y="45"/>
                  </a:lnTo>
                  <a:lnTo>
                    <a:pt x="511" y="46"/>
                  </a:lnTo>
                  <a:lnTo>
                    <a:pt x="511" y="48"/>
                  </a:lnTo>
                  <a:lnTo>
                    <a:pt x="508" y="51"/>
                  </a:lnTo>
                  <a:lnTo>
                    <a:pt x="505" y="53"/>
                  </a:lnTo>
                  <a:lnTo>
                    <a:pt x="503" y="53"/>
                  </a:lnTo>
                  <a:lnTo>
                    <a:pt x="503" y="53"/>
                  </a:lnTo>
                  <a:lnTo>
                    <a:pt x="501" y="53"/>
                  </a:lnTo>
                  <a:lnTo>
                    <a:pt x="501" y="53"/>
                  </a:lnTo>
                  <a:lnTo>
                    <a:pt x="501" y="51"/>
                  </a:lnTo>
                  <a:lnTo>
                    <a:pt x="501" y="51"/>
                  </a:lnTo>
                  <a:lnTo>
                    <a:pt x="505" y="49"/>
                  </a:lnTo>
                  <a:lnTo>
                    <a:pt x="505" y="49"/>
                  </a:lnTo>
                  <a:lnTo>
                    <a:pt x="505" y="48"/>
                  </a:lnTo>
                  <a:lnTo>
                    <a:pt x="505" y="48"/>
                  </a:lnTo>
                  <a:lnTo>
                    <a:pt x="503" y="48"/>
                  </a:lnTo>
                  <a:lnTo>
                    <a:pt x="503" y="48"/>
                  </a:lnTo>
                  <a:lnTo>
                    <a:pt x="501" y="49"/>
                  </a:lnTo>
                  <a:lnTo>
                    <a:pt x="500" y="49"/>
                  </a:lnTo>
                  <a:lnTo>
                    <a:pt x="497" y="51"/>
                  </a:lnTo>
                  <a:lnTo>
                    <a:pt x="489" y="53"/>
                  </a:lnTo>
                  <a:lnTo>
                    <a:pt x="485" y="54"/>
                  </a:lnTo>
                  <a:lnTo>
                    <a:pt x="484" y="56"/>
                  </a:lnTo>
                  <a:lnTo>
                    <a:pt x="482" y="59"/>
                  </a:lnTo>
                  <a:lnTo>
                    <a:pt x="479" y="62"/>
                  </a:lnTo>
                  <a:lnTo>
                    <a:pt x="479" y="62"/>
                  </a:lnTo>
                  <a:lnTo>
                    <a:pt x="477" y="64"/>
                  </a:lnTo>
                  <a:lnTo>
                    <a:pt x="477" y="64"/>
                  </a:lnTo>
                  <a:lnTo>
                    <a:pt x="477" y="61"/>
                  </a:lnTo>
                  <a:lnTo>
                    <a:pt x="477" y="59"/>
                  </a:lnTo>
                  <a:lnTo>
                    <a:pt x="476" y="59"/>
                  </a:lnTo>
                  <a:lnTo>
                    <a:pt x="476" y="59"/>
                  </a:lnTo>
                  <a:lnTo>
                    <a:pt x="476" y="59"/>
                  </a:lnTo>
                  <a:lnTo>
                    <a:pt x="474" y="59"/>
                  </a:lnTo>
                  <a:lnTo>
                    <a:pt x="474" y="61"/>
                  </a:lnTo>
                  <a:lnTo>
                    <a:pt x="473" y="61"/>
                  </a:lnTo>
                  <a:lnTo>
                    <a:pt x="474" y="59"/>
                  </a:lnTo>
                  <a:lnTo>
                    <a:pt x="473" y="59"/>
                  </a:lnTo>
                  <a:lnTo>
                    <a:pt x="470" y="59"/>
                  </a:lnTo>
                  <a:lnTo>
                    <a:pt x="470" y="59"/>
                  </a:lnTo>
                  <a:lnTo>
                    <a:pt x="468" y="59"/>
                  </a:lnTo>
                  <a:lnTo>
                    <a:pt x="466" y="61"/>
                  </a:lnTo>
                  <a:lnTo>
                    <a:pt x="468" y="61"/>
                  </a:lnTo>
                  <a:lnTo>
                    <a:pt x="468" y="61"/>
                  </a:lnTo>
                  <a:lnTo>
                    <a:pt x="466" y="62"/>
                  </a:lnTo>
                  <a:lnTo>
                    <a:pt x="466" y="62"/>
                  </a:lnTo>
                  <a:lnTo>
                    <a:pt x="463" y="64"/>
                  </a:lnTo>
                  <a:lnTo>
                    <a:pt x="462" y="64"/>
                  </a:lnTo>
                  <a:lnTo>
                    <a:pt x="460" y="65"/>
                  </a:lnTo>
                  <a:lnTo>
                    <a:pt x="457" y="65"/>
                  </a:lnTo>
                  <a:lnTo>
                    <a:pt x="455" y="67"/>
                  </a:lnTo>
                  <a:lnTo>
                    <a:pt x="455" y="69"/>
                  </a:lnTo>
                  <a:lnTo>
                    <a:pt x="455" y="69"/>
                  </a:lnTo>
                  <a:lnTo>
                    <a:pt x="455" y="70"/>
                  </a:lnTo>
                  <a:lnTo>
                    <a:pt x="455" y="70"/>
                  </a:lnTo>
                  <a:lnTo>
                    <a:pt x="455" y="72"/>
                  </a:lnTo>
                  <a:lnTo>
                    <a:pt x="458" y="72"/>
                  </a:lnTo>
                  <a:lnTo>
                    <a:pt x="458" y="72"/>
                  </a:lnTo>
                  <a:lnTo>
                    <a:pt x="457" y="72"/>
                  </a:lnTo>
                  <a:lnTo>
                    <a:pt x="455" y="73"/>
                  </a:lnTo>
                  <a:lnTo>
                    <a:pt x="447" y="72"/>
                  </a:lnTo>
                  <a:lnTo>
                    <a:pt x="447" y="73"/>
                  </a:lnTo>
                  <a:lnTo>
                    <a:pt x="447" y="73"/>
                  </a:lnTo>
                  <a:lnTo>
                    <a:pt x="449" y="73"/>
                  </a:lnTo>
                  <a:lnTo>
                    <a:pt x="450" y="75"/>
                  </a:lnTo>
                  <a:lnTo>
                    <a:pt x="449" y="75"/>
                  </a:lnTo>
                  <a:lnTo>
                    <a:pt x="447" y="75"/>
                  </a:lnTo>
                  <a:lnTo>
                    <a:pt x="447" y="73"/>
                  </a:lnTo>
                  <a:lnTo>
                    <a:pt x="446" y="72"/>
                  </a:lnTo>
                  <a:lnTo>
                    <a:pt x="447" y="72"/>
                  </a:lnTo>
                  <a:lnTo>
                    <a:pt x="449" y="70"/>
                  </a:lnTo>
                  <a:lnTo>
                    <a:pt x="450" y="69"/>
                  </a:lnTo>
                  <a:lnTo>
                    <a:pt x="452" y="67"/>
                  </a:lnTo>
                  <a:lnTo>
                    <a:pt x="454" y="64"/>
                  </a:lnTo>
                  <a:lnTo>
                    <a:pt x="455" y="64"/>
                  </a:lnTo>
                  <a:lnTo>
                    <a:pt x="458" y="62"/>
                  </a:lnTo>
                  <a:lnTo>
                    <a:pt x="460" y="62"/>
                  </a:lnTo>
                  <a:lnTo>
                    <a:pt x="462" y="61"/>
                  </a:lnTo>
                  <a:lnTo>
                    <a:pt x="463" y="61"/>
                  </a:lnTo>
                  <a:lnTo>
                    <a:pt x="465" y="57"/>
                  </a:lnTo>
                  <a:lnTo>
                    <a:pt x="465" y="57"/>
                  </a:lnTo>
                  <a:lnTo>
                    <a:pt x="466" y="57"/>
                  </a:lnTo>
                  <a:lnTo>
                    <a:pt x="471" y="56"/>
                  </a:lnTo>
                  <a:lnTo>
                    <a:pt x="473" y="56"/>
                  </a:lnTo>
                  <a:lnTo>
                    <a:pt x="474" y="56"/>
                  </a:lnTo>
                  <a:lnTo>
                    <a:pt x="477" y="54"/>
                  </a:lnTo>
                  <a:lnTo>
                    <a:pt x="479" y="54"/>
                  </a:lnTo>
                  <a:lnTo>
                    <a:pt x="481" y="54"/>
                  </a:lnTo>
                  <a:lnTo>
                    <a:pt x="484" y="51"/>
                  </a:lnTo>
                  <a:lnTo>
                    <a:pt x="495" y="46"/>
                  </a:lnTo>
                  <a:lnTo>
                    <a:pt x="497" y="45"/>
                  </a:lnTo>
                  <a:lnTo>
                    <a:pt x="497" y="45"/>
                  </a:lnTo>
                  <a:lnTo>
                    <a:pt x="495" y="43"/>
                  </a:lnTo>
                  <a:lnTo>
                    <a:pt x="495" y="41"/>
                  </a:lnTo>
                  <a:lnTo>
                    <a:pt x="493" y="41"/>
                  </a:lnTo>
                  <a:lnTo>
                    <a:pt x="492" y="45"/>
                  </a:lnTo>
                  <a:lnTo>
                    <a:pt x="490" y="45"/>
                  </a:lnTo>
                  <a:lnTo>
                    <a:pt x="490" y="45"/>
                  </a:lnTo>
                  <a:lnTo>
                    <a:pt x="489" y="45"/>
                  </a:lnTo>
                  <a:lnTo>
                    <a:pt x="487" y="45"/>
                  </a:lnTo>
                  <a:lnTo>
                    <a:pt x="485" y="43"/>
                  </a:lnTo>
                  <a:lnTo>
                    <a:pt x="484" y="43"/>
                  </a:lnTo>
                  <a:lnTo>
                    <a:pt x="482" y="43"/>
                  </a:lnTo>
                  <a:lnTo>
                    <a:pt x="479" y="45"/>
                  </a:lnTo>
                  <a:lnTo>
                    <a:pt x="477" y="46"/>
                  </a:lnTo>
                  <a:lnTo>
                    <a:pt x="477" y="46"/>
                  </a:lnTo>
                  <a:lnTo>
                    <a:pt x="476" y="48"/>
                  </a:lnTo>
                  <a:lnTo>
                    <a:pt x="474" y="49"/>
                  </a:lnTo>
                  <a:lnTo>
                    <a:pt x="473" y="48"/>
                  </a:lnTo>
                  <a:lnTo>
                    <a:pt x="471" y="48"/>
                  </a:lnTo>
                  <a:lnTo>
                    <a:pt x="470" y="49"/>
                  </a:lnTo>
                  <a:lnTo>
                    <a:pt x="465" y="53"/>
                  </a:lnTo>
                  <a:lnTo>
                    <a:pt x="463" y="53"/>
                  </a:lnTo>
                  <a:lnTo>
                    <a:pt x="462" y="53"/>
                  </a:lnTo>
                  <a:lnTo>
                    <a:pt x="460" y="53"/>
                  </a:lnTo>
                  <a:lnTo>
                    <a:pt x="458" y="53"/>
                  </a:lnTo>
                  <a:lnTo>
                    <a:pt x="458" y="53"/>
                  </a:lnTo>
                  <a:lnTo>
                    <a:pt x="457" y="53"/>
                  </a:lnTo>
                  <a:lnTo>
                    <a:pt x="457" y="53"/>
                  </a:lnTo>
                  <a:lnTo>
                    <a:pt x="458" y="54"/>
                  </a:lnTo>
                  <a:lnTo>
                    <a:pt x="460" y="54"/>
                  </a:lnTo>
                  <a:lnTo>
                    <a:pt x="460" y="54"/>
                  </a:lnTo>
                  <a:lnTo>
                    <a:pt x="458" y="54"/>
                  </a:lnTo>
                  <a:lnTo>
                    <a:pt x="458" y="54"/>
                  </a:lnTo>
                  <a:lnTo>
                    <a:pt x="454" y="54"/>
                  </a:lnTo>
                  <a:lnTo>
                    <a:pt x="452" y="54"/>
                  </a:lnTo>
                  <a:lnTo>
                    <a:pt x="452" y="57"/>
                  </a:lnTo>
                  <a:lnTo>
                    <a:pt x="450" y="59"/>
                  </a:lnTo>
                  <a:lnTo>
                    <a:pt x="449" y="59"/>
                  </a:lnTo>
                  <a:lnTo>
                    <a:pt x="447" y="59"/>
                  </a:lnTo>
                  <a:lnTo>
                    <a:pt x="446" y="61"/>
                  </a:lnTo>
                  <a:lnTo>
                    <a:pt x="442" y="61"/>
                  </a:lnTo>
                  <a:lnTo>
                    <a:pt x="439" y="62"/>
                  </a:lnTo>
                  <a:lnTo>
                    <a:pt x="436" y="64"/>
                  </a:lnTo>
                  <a:lnTo>
                    <a:pt x="436" y="62"/>
                  </a:lnTo>
                  <a:lnTo>
                    <a:pt x="439" y="61"/>
                  </a:lnTo>
                  <a:lnTo>
                    <a:pt x="439" y="59"/>
                  </a:lnTo>
                  <a:lnTo>
                    <a:pt x="441" y="57"/>
                  </a:lnTo>
                  <a:lnTo>
                    <a:pt x="441" y="57"/>
                  </a:lnTo>
                  <a:lnTo>
                    <a:pt x="438" y="56"/>
                  </a:lnTo>
                  <a:lnTo>
                    <a:pt x="438" y="56"/>
                  </a:lnTo>
                  <a:lnTo>
                    <a:pt x="436" y="54"/>
                  </a:lnTo>
                  <a:lnTo>
                    <a:pt x="436" y="54"/>
                  </a:lnTo>
                  <a:lnTo>
                    <a:pt x="433" y="54"/>
                  </a:lnTo>
                  <a:lnTo>
                    <a:pt x="433" y="54"/>
                  </a:lnTo>
                  <a:lnTo>
                    <a:pt x="433" y="54"/>
                  </a:lnTo>
                  <a:lnTo>
                    <a:pt x="433" y="56"/>
                  </a:lnTo>
                  <a:lnTo>
                    <a:pt x="433" y="57"/>
                  </a:lnTo>
                  <a:lnTo>
                    <a:pt x="433" y="59"/>
                  </a:lnTo>
                  <a:lnTo>
                    <a:pt x="433" y="59"/>
                  </a:lnTo>
                  <a:lnTo>
                    <a:pt x="428" y="57"/>
                  </a:lnTo>
                  <a:lnTo>
                    <a:pt x="425" y="59"/>
                  </a:lnTo>
                  <a:lnTo>
                    <a:pt x="423" y="59"/>
                  </a:lnTo>
                  <a:lnTo>
                    <a:pt x="423" y="59"/>
                  </a:lnTo>
                  <a:lnTo>
                    <a:pt x="423" y="62"/>
                  </a:lnTo>
                  <a:lnTo>
                    <a:pt x="422" y="62"/>
                  </a:lnTo>
                  <a:lnTo>
                    <a:pt x="420" y="62"/>
                  </a:lnTo>
                  <a:lnTo>
                    <a:pt x="419" y="62"/>
                  </a:lnTo>
                  <a:lnTo>
                    <a:pt x="417" y="62"/>
                  </a:lnTo>
                  <a:lnTo>
                    <a:pt x="414" y="67"/>
                  </a:lnTo>
                  <a:lnTo>
                    <a:pt x="415" y="67"/>
                  </a:lnTo>
                  <a:lnTo>
                    <a:pt x="417" y="69"/>
                  </a:lnTo>
                  <a:lnTo>
                    <a:pt x="417" y="69"/>
                  </a:lnTo>
                  <a:lnTo>
                    <a:pt x="419" y="69"/>
                  </a:lnTo>
                  <a:lnTo>
                    <a:pt x="419" y="69"/>
                  </a:lnTo>
                  <a:lnTo>
                    <a:pt x="417" y="69"/>
                  </a:lnTo>
                  <a:lnTo>
                    <a:pt x="415" y="69"/>
                  </a:lnTo>
                  <a:lnTo>
                    <a:pt x="414" y="69"/>
                  </a:lnTo>
                  <a:lnTo>
                    <a:pt x="414" y="70"/>
                  </a:lnTo>
                  <a:lnTo>
                    <a:pt x="414" y="70"/>
                  </a:lnTo>
                  <a:lnTo>
                    <a:pt x="415" y="70"/>
                  </a:lnTo>
                  <a:lnTo>
                    <a:pt x="417" y="72"/>
                  </a:lnTo>
                  <a:lnTo>
                    <a:pt x="420" y="73"/>
                  </a:lnTo>
                  <a:lnTo>
                    <a:pt x="420" y="73"/>
                  </a:lnTo>
                  <a:lnTo>
                    <a:pt x="423" y="76"/>
                  </a:lnTo>
                  <a:lnTo>
                    <a:pt x="423" y="76"/>
                  </a:lnTo>
                  <a:lnTo>
                    <a:pt x="422" y="76"/>
                  </a:lnTo>
                  <a:lnTo>
                    <a:pt x="415" y="73"/>
                  </a:lnTo>
                  <a:lnTo>
                    <a:pt x="412" y="72"/>
                  </a:lnTo>
                  <a:lnTo>
                    <a:pt x="407" y="72"/>
                  </a:lnTo>
                  <a:lnTo>
                    <a:pt x="404" y="72"/>
                  </a:lnTo>
                  <a:lnTo>
                    <a:pt x="400" y="70"/>
                  </a:lnTo>
                  <a:lnTo>
                    <a:pt x="396" y="70"/>
                  </a:lnTo>
                  <a:lnTo>
                    <a:pt x="388" y="67"/>
                  </a:lnTo>
                  <a:lnTo>
                    <a:pt x="385" y="65"/>
                  </a:lnTo>
                  <a:lnTo>
                    <a:pt x="384" y="64"/>
                  </a:lnTo>
                  <a:lnTo>
                    <a:pt x="379" y="62"/>
                  </a:lnTo>
                  <a:lnTo>
                    <a:pt x="372" y="57"/>
                  </a:lnTo>
                  <a:lnTo>
                    <a:pt x="361" y="56"/>
                  </a:lnTo>
                  <a:lnTo>
                    <a:pt x="357" y="56"/>
                  </a:lnTo>
                  <a:lnTo>
                    <a:pt x="350" y="54"/>
                  </a:lnTo>
                  <a:lnTo>
                    <a:pt x="349" y="54"/>
                  </a:lnTo>
                  <a:lnTo>
                    <a:pt x="349" y="54"/>
                  </a:lnTo>
                  <a:lnTo>
                    <a:pt x="345" y="54"/>
                  </a:lnTo>
                  <a:lnTo>
                    <a:pt x="344" y="54"/>
                  </a:lnTo>
                  <a:lnTo>
                    <a:pt x="344" y="54"/>
                  </a:lnTo>
                  <a:lnTo>
                    <a:pt x="342" y="53"/>
                  </a:lnTo>
                  <a:lnTo>
                    <a:pt x="341" y="51"/>
                  </a:lnTo>
                  <a:lnTo>
                    <a:pt x="333" y="49"/>
                  </a:lnTo>
                  <a:lnTo>
                    <a:pt x="331" y="48"/>
                  </a:lnTo>
                  <a:lnTo>
                    <a:pt x="326" y="46"/>
                  </a:lnTo>
                  <a:lnTo>
                    <a:pt x="320" y="43"/>
                  </a:lnTo>
                  <a:lnTo>
                    <a:pt x="320" y="45"/>
                  </a:lnTo>
                  <a:lnTo>
                    <a:pt x="318" y="45"/>
                  </a:lnTo>
                  <a:lnTo>
                    <a:pt x="315" y="45"/>
                  </a:lnTo>
                  <a:lnTo>
                    <a:pt x="314" y="45"/>
                  </a:lnTo>
                  <a:lnTo>
                    <a:pt x="309" y="45"/>
                  </a:lnTo>
                  <a:lnTo>
                    <a:pt x="306" y="46"/>
                  </a:lnTo>
                  <a:lnTo>
                    <a:pt x="302" y="46"/>
                  </a:lnTo>
                  <a:lnTo>
                    <a:pt x="294" y="46"/>
                  </a:lnTo>
                  <a:lnTo>
                    <a:pt x="294" y="46"/>
                  </a:lnTo>
                  <a:lnTo>
                    <a:pt x="291" y="45"/>
                  </a:lnTo>
                  <a:lnTo>
                    <a:pt x="286" y="43"/>
                  </a:lnTo>
                  <a:lnTo>
                    <a:pt x="283" y="43"/>
                  </a:lnTo>
                  <a:lnTo>
                    <a:pt x="280" y="41"/>
                  </a:lnTo>
                  <a:lnTo>
                    <a:pt x="275" y="41"/>
                  </a:lnTo>
                  <a:lnTo>
                    <a:pt x="271" y="43"/>
                  </a:lnTo>
                  <a:lnTo>
                    <a:pt x="263" y="41"/>
                  </a:lnTo>
                  <a:lnTo>
                    <a:pt x="261" y="41"/>
                  </a:lnTo>
                  <a:lnTo>
                    <a:pt x="261" y="40"/>
                  </a:lnTo>
                  <a:lnTo>
                    <a:pt x="258" y="40"/>
                  </a:lnTo>
                  <a:lnTo>
                    <a:pt x="256" y="38"/>
                  </a:lnTo>
                  <a:lnTo>
                    <a:pt x="256" y="38"/>
                  </a:lnTo>
                  <a:lnTo>
                    <a:pt x="255" y="40"/>
                  </a:lnTo>
                  <a:lnTo>
                    <a:pt x="253" y="40"/>
                  </a:lnTo>
                  <a:lnTo>
                    <a:pt x="250" y="37"/>
                  </a:lnTo>
                  <a:lnTo>
                    <a:pt x="248" y="37"/>
                  </a:lnTo>
                  <a:lnTo>
                    <a:pt x="242" y="35"/>
                  </a:lnTo>
                  <a:lnTo>
                    <a:pt x="240" y="35"/>
                  </a:lnTo>
                  <a:lnTo>
                    <a:pt x="239" y="35"/>
                  </a:lnTo>
                  <a:lnTo>
                    <a:pt x="234" y="35"/>
                  </a:lnTo>
                  <a:lnTo>
                    <a:pt x="231" y="37"/>
                  </a:lnTo>
                  <a:lnTo>
                    <a:pt x="229" y="37"/>
                  </a:lnTo>
                  <a:lnTo>
                    <a:pt x="228" y="37"/>
                  </a:lnTo>
                  <a:lnTo>
                    <a:pt x="226" y="35"/>
                  </a:lnTo>
                  <a:lnTo>
                    <a:pt x="224" y="35"/>
                  </a:lnTo>
                  <a:lnTo>
                    <a:pt x="221" y="35"/>
                  </a:lnTo>
                  <a:lnTo>
                    <a:pt x="218" y="37"/>
                  </a:lnTo>
                  <a:lnTo>
                    <a:pt x="218" y="37"/>
                  </a:lnTo>
                  <a:lnTo>
                    <a:pt x="208" y="37"/>
                  </a:lnTo>
                  <a:lnTo>
                    <a:pt x="210" y="35"/>
                  </a:lnTo>
                  <a:lnTo>
                    <a:pt x="210" y="34"/>
                  </a:lnTo>
                  <a:lnTo>
                    <a:pt x="210" y="34"/>
                  </a:lnTo>
                  <a:lnTo>
                    <a:pt x="205" y="34"/>
                  </a:lnTo>
                  <a:lnTo>
                    <a:pt x="204" y="34"/>
                  </a:lnTo>
                  <a:lnTo>
                    <a:pt x="204" y="32"/>
                  </a:lnTo>
                  <a:lnTo>
                    <a:pt x="202" y="32"/>
                  </a:lnTo>
                  <a:lnTo>
                    <a:pt x="201" y="32"/>
                  </a:lnTo>
                  <a:lnTo>
                    <a:pt x="202" y="30"/>
                  </a:lnTo>
                  <a:lnTo>
                    <a:pt x="204" y="27"/>
                  </a:lnTo>
                  <a:lnTo>
                    <a:pt x="204" y="27"/>
                  </a:lnTo>
                  <a:lnTo>
                    <a:pt x="201" y="26"/>
                  </a:lnTo>
                  <a:lnTo>
                    <a:pt x="199" y="26"/>
                  </a:lnTo>
                  <a:lnTo>
                    <a:pt x="197" y="26"/>
                  </a:lnTo>
                  <a:lnTo>
                    <a:pt x="191" y="26"/>
                  </a:lnTo>
                  <a:lnTo>
                    <a:pt x="188" y="26"/>
                  </a:lnTo>
                  <a:lnTo>
                    <a:pt x="186" y="26"/>
                  </a:lnTo>
                  <a:lnTo>
                    <a:pt x="183" y="26"/>
                  </a:lnTo>
                  <a:lnTo>
                    <a:pt x="180" y="29"/>
                  </a:lnTo>
                  <a:lnTo>
                    <a:pt x="177" y="27"/>
                  </a:lnTo>
                  <a:lnTo>
                    <a:pt x="173" y="27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3" y="24"/>
                  </a:lnTo>
                  <a:lnTo>
                    <a:pt x="170" y="22"/>
                  </a:lnTo>
                  <a:lnTo>
                    <a:pt x="169" y="21"/>
                  </a:lnTo>
                  <a:lnTo>
                    <a:pt x="167" y="21"/>
                  </a:lnTo>
                  <a:lnTo>
                    <a:pt x="165" y="21"/>
                  </a:lnTo>
                  <a:lnTo>
                    <a:pt x="164" y="22"/>
                  </a:lnTo>
                  <a:lnTo>
                    <a:pt x="161" y="26"/>
                  </a:lnTo>
                  <a:lnTo>
                    <a:pt x="159" y="27"/>
                  </a:lnTo>
                  <a:lnTo>
                    <a:pt x="158" y="27"/>
                  </a:lnTo>
                  <a:lnTo>
                    <a:pt x="156" y="27"/>
                  </a:lnTo>
                  <a:lnTo>
                    <a:pt x="156" y="26"/>
                  </a:lnTo>
                  <a:lnTo>
                    <a:pt x="154" y="26"/>
                  </a:lnTo>
                  <a:lnTo>
                    <a:pt x="159" y="24"/>
                  </a:lnTo>
                  <a:lnTo>
                    <a:pt x="161" y="22"/>
                  </a:lnTo>
                  <a:lnTo>
                    <a:pt x="161" y="21"/>
                  </a:lnTo>
                  <a:lnTo>
                    <a:pt x="161" y="19"/>
                  </a:lnTo>
                  <a:lnTo>
                    <a:pt x="158" y="19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50" y="14"/>
                  </a:lnTo>
                  <a:lnTo>
                    <a:pt x="151" y="14"/>
                  </a:lnTo>
                  <a:lnTo>
                    <a:pt x="150" y="14"/>
                  </a:lnTo>
                  <a:lnTo>
                    <a:pt x="146" y="16"/>
                  </a:lnTo>
                  <a:lnTo>
                    <a:pt x="143" y="18"/>
                  </a:lnTo>
                  <a:lnTo>
                    <a:pt x="140" y="21"/>
                  </a:lnTo>
                  <a:lnTo>
                    <a:pt x="138" y="22"/>
                  </a:lnTo>
                  <a:lnTo>
                    <a:pt x="135" y="26"/>
                  </a:lnTo>
                  <a:lnTo>
                    <a:pt x="132" y="27"/>
                  </a:lnTo>
                  <a:lnTo>
                    <a:pt x="130" y="27"/>
                  </a:lnTo>
                  <a:lnTo>
                    <a:pt x="124" y="27"/>
                  </a:lnTo>
                  <a:lnTo>
                    <a:pt x="124" y="27"/>
                  </a:lnTo>
                  <a:lnTo>
                    <a:pt x="123" y="29"/>
                  </a:lnTo>
                  <a:lnTo>
                    <a:pt x="118" y="29"/>
                  </a:lnTo>
                  <a:lnTo>
                    <a:pt x="116" y="29"/>
                  </a:lnTo>
                  <a:lnTo>
                    <a:pt x="115" y="29"/>
                  </a:lnTo>
                  <a:lnTo>
                    <a:pt x="113" y="29"/>
                  </a:lnTo>
                  <a:lnTo>
                    <a:pt x="113" y="29"/>
                  </a:lnTo>
                  <a:lnTo>
                    <a:pt x="115" y="27"/>
                  </a:lnTo>
                  <a:lnTo>
                    <a:pt x="115" y="27"/>
                  </a:lnTo>
                  <a:lnTo>
                    <a:pt x="115" y="27"/>
                  </a:lnTo>
                  <a:lnTo>
                    <a:pt x="115" y="26"/>
                  </a:lnTo>
                  <a:lnTo>
                    <a:pt x="113" y="26"/>
                  </a:lnTo>
                  <a:lnTo>
                    <a:pt x="108" y="29"/>
                  </a:lnTo>
                  <a:lnTo>
                    <a:pt x="103" y="32"/>
                  </a:lnTo>
                  <a:lnTo>
                    <a:pt x="105" y="32"/>
                  </a:lnTo>
                  <a:lnTo>
                    <a:pt x="108" y="34"/>
                  </a:lnTo>
                  <a:lnTo>
                    <a:pt x="113" y="35"/>
                  </a:lnTo>
                  <a:lnTo>
                    <a:pt x="108" y="35"/>
                  </a:lnTo>
                  <a:lnTo>
                    <a:pt x="107" y="35"/>
                  </a:lnTo>
                  <a:lnTo>
                    <a:pt x="107" y="37"/>
                  </a:lnTo>
                  <a:lnTo>
                    <a:pt x="107" y="38"/>
                  </a:lnTo>
                  <a:lnTo>
                    <a:pt x="107" y="38"/>
                  </a:lnTo>
                  <a:lnTo>
                    <a:pt x="107" y="40"/>
                  </a:lnTo>
                  <a:lnTo>
                    <a:pt x="105" y="38"/>
                  </a:lnTo>
                  <a:lnTo>
                    <a:pt x="103" y="38"/>
                  </a:lnTo>
                  <a:lnTo>
                    <a:pt x="105" y="37"/>
                  </a:lnTo>
                  <a:lnTo>
                    <a:pt x="103" y="35"/>
                  </a:lnTo>
                  <a:lnTo>
                    <a:pt x="105" y="34"/>
                  </a:lnTo>
                  <a:lnTo>
                    <a:pt x="103" y="34"/>
                  </a:lnTo>
                  <a:lnTo>
                    <a:pt x="103" y="34"/>
                  </a:lnTo>
                  <a:lnTo>
                    <a:pt x="95" y="37"/>
                  </a:lnTo>
                  <a:lnTo>
                    <a:pt x="95" y="37"/>
                  </a:lnTo>
                  <a:lnTo>
                    <a:pt x="92" y="40"/>
                  </a:lnTo>
                  <a:lnTo>
                    <a:pt x="83" y="41"/>
                  </a:lnTo>
                  <a:lnTo>
                    <a:pt x="81" y="41"/>
                  </a:lnTo>
                  <a:lnTo>
                    <a:pt x="78" y="43"/>
                  </a:lnTo>
                  <a:lnTo>
                    <a:pt x="78" y="43"/>
                  </a:lnTo>
                  <a:lnTo>
                    <a:pt x="78" y="43"/>
                  </a:lnTo>
                  <a:lnTo>
                    <a:pt x="80" y="41"/>
                  </a:lnTo>
                  <a:lnTo>
                    <a:pt x="81" y="41"/>
                  </a:lnTo>
                  <a:lnTo>
                    <a:pt x="81" y="40"/>
                  </a:lnTo>
                  <a:lnTo>
                    <a:pt x="81" y="40"/>
                  </a:lnTo>
                  <a:lnTo>
                    <a:pt x="81" y="40"/>
                  </a:lnTo>
                  <a:lnTo>
                    <a:pt x="80" y="38"/>
                  </a:lnTo>
                  <a:lnTo>
                    <a:pt x="80" y="40"/>
                  </a:lnTo>
                  <a:lnTo>
                    <a:pt x="78" y="41"/>
                  </a:lnTo>
                  <a:lnTo>
                    <a:pt x="75" y="45"/>
                  </a:lnTo>
                  <a:lnTo>
                    <a:pt x="67" y="53"/>
                  </a:lnTo>
                  <a:lnTo>
                    <a:pt x="65" y="56"/>
                  </a:lnTo>
                  <a:lnTo>
                    <a:pt x="64" y="59"/>
                  </a:lnTo>
                  <a:lnTo>
                    <a:pt x="64" y="61"/>
                  </a:lnTo>
                  <a:lnTo>
                    <a:pt x="64" y="61"/>
                  </a:lnTo>
                  <a:lnTo>
                    <a:pt x="64" y="61"/>
                  </a:lnTo>
                  <a:lnTo>
                    <a:pt x="62" y="61"/>
                  </a:lnTo>
                  <a:lnTo>
                    <a:pt x="59" y="65"/>
                  </a:lnTo>
                  <a:lnTo>
                    <a:pt x="54" y="69"/>
                  </a:lnTo>
                  <a:lnTo>
                    <a:pt x="51" y="70"/>
                  </a:lnTo>
                  <a:lnTo>
                    <a:pt x="49" y="70"/>
                  </a:lnTo>
                  <a:lnTo>
                    <a:pt x="41" y="72"/>
                  </a:lnTo>
                  <a:lnTo>
                    <a:pt x="40" y="72"/>
                  </a:lnTo>
                  <a:lnTo>
                    <a:pt x="33" y="72"/>
                  </a:lnTo>
                  <a:lnTo>
                    <a:pt x="24" y="72"/>
                  </a:lnTo>
                  <a:lnTo>
                    <a:pt x="25" y="73"/>
                  </a:lnTo>
                  <a:lnTo>
                    <a:pt x="24" y="78"/>
                  </a:lnTo>
                  <a:lnTo>
                    <a:pt x="22" y="81"/>
                  </a:lnTo>
                  <a:lnTo>
                    <a:pt x="22" y="83"/>
                  </a:lnTo>
                  <a:lnTo>
                    <a:pt x="21" y="83"/>
                  </a:lnTo>
                  <a:lnTo>
                    <a:pt x="19" y="83"/>
                  </a:lnTo>
                  <a:lnTo>
                    <a:pt x="21" y="81"/>
                  </a:lnTo>
                  <a:lnTo>
                    <a:pt x="19" y="83"/>
                  </a:lnTo>
                  <a:lnTo>
                    <a:pt x="17" y="83"/>
                  </a:lnTo>
                  <a:lnTo>
                    <a:pt x="19" y="84"/>
                  </a:lnTo>
                  <a:lnTo>
                    <a:pt x="22" y="84"/>
                  </a:lnTo>
                  <a:lnTo>
                    <a:pt x="24" y="84"/>
                  </a:lnTo>
                  <a:lnTo>
                    <a:pt x="27" y="88"/>
                  </a:lnTo>
                  <a:lnTo>
                    <a:pt x="35" y="91"/>
                  </a:lnTo>
                  <a:lnTo>
                    <a:pt x="51" y="100"/>
                  </a:lnTo>
                  <a:lnTo>
                    <a:pt x="54" y="102"/>
                  </a:lnTo>
                  <a:lnTo>
                    <a:pt x="56" y="107"/>
                  </a:lnTo>
                  <a:lnTo>
                    <a:pt x="57" y="108"/>
                  </a:lnTo>
                  <a:lnTo>
                    <a:pt x="59" y="110"/>
                  </a:lnTo>
                  <a:lnTo>
                    <a:pt x="65" y="111"/>
                  </a:lnTo>
                  <a:lnTo>
                    <a:pt x="68" y="111"/>
                  </a:lnTo>
                  <a:lnTo>
                    <a:pt x="72" y="113"/>
                  </a:lnTo>
                  <a:lnTo>
                    <a:pt x="73" y="110"/>
                  </a:lnTo>
                  <a:lnTo>
                    <a:pt x="73" y="111"/>
                  </a:lnTo>
                  <a:lnTo>
                    <a:pt x="73" y="113"/>
                  </a:lnTo>
                  <a:lnTo>
                    <a:pt x="80" y="111"/>
                  </a:lnTo>
                  <a:lnTo>
                    <a:pt x="83" y="113"/>
                  </a:lnTo>
                  <a:lnTo>
                    <a:pt x="84" y="113"/>
                  </a:lnTo>
                  <a:lnTo>
                    <a:pt x="83" y="115"/>
                  </a:lnTo>
                  <a:lnTo>
                    <a:pt x="80" y="116"/>
                  </a:lnTo>
                  <a:lnTo>
                    <a:pt x="81" y="119"/>
                  </a:lnTo>
                  <a:lnTo>
                    <a:pt x="83" y="121"/>
                  </a:lnTo>
                  <a:lnTo>
                    <a:pt x="84" y="121"/>
                  </a:lnTo>
                  <a:lnTo>
                    <a:pt x="86" y="123"/>
                  </a:lnTo>
                  <a:lnTo>
                    <a:pt x="91" y="119"/>
                  </a:lnTo>
                  <a:lnTo>
                    <a:pt x="94" y="119"/>
                  </a:lnTo>
                  <a:lnTo>
                    <a:pt x="95" y="121"/>
                  </a:lnTo>
                  <a:lnTo>
                    <a:pt x="100" y="121"/>
                  </a:lnTo>
                  <a:lnTo>
                    <a:pt x="100" y="123"/>
                  </a:lnTo>
                  <a:lnTo>
                    <a:pt x="102" y="123"/>
                  </a:lnTo>
                  <a:lnTo>
                    <a:pt x="102" y="126"/>
                  </a:lnTo>
                  <a:lnTo>
                    <a:pt x="95" y="126"/>
                  </a:lnTo>
                  <a:lnTo>
                    <a:pt x="94" y="126"/>
                  </a:lnTo>
                  <a:lnTo>
                    <a:pt x="91" y="124"/>
                  </a:lnTo>
                  <a:lnTo>
                    <a:pt x="89" y="124"/>
                  </a:lnTo>
                  <a:lnTo>
                    <a:pt x="87" y="124"/>
                  </a:lnTo>
                  <a:lnTo>
                    <a:pt x="84" y="124"/>
                  </a:lnTo>
                  <a:lnTo>
                    <a:pt x="80" y="123"/>
                  </a:lnTo>
                  <a:lnTo>
                    <a:pt x="78" y="119"/>
                  </a:lnTo>
                  <a:lnTo>
                    <a:pt x="78" y="118"/>
                  </a:lnTo>
                  <a:lnTo>
                    <a:pt x="76" y="116"/>
                  </a:lnTo>
                  <a:lnTo>
                    <a:pt x="75" y="115"/>
                  </a:lnTo>
                  <a:lnTo>
                    <a:pt x="75" y="115"/>
                  </a:lnTo>
                  <a:lnTo>
                    <a:pt x="73" y="115"/>
                  </a:lnTo>
                  <a:lnTo>
                    <a:pt x="72" y="115"/>
                  </a:lnTo>
                  <a:lnTo>
                    <a:pt x="72" y="116"/>
                  </a:lnTo>
                  <a:lnTo>
                    <a:pt x="73" y="118"/>
                  </a:lnTo>
                  <a:lnTo>
                    <a:pt x="75" y="118"/>
                  </a:lnTo>
                  <a:lnTo>
                    <a:pt x="76" y="119"/>
                  </a:lnTo>
                  <a:lnTo>
                    <a:pt x="80" y="124"/>
                  </a:lnTo>
                  <a:lnTo>
                    <a:pt x="80" y="126"/>
                  </a:lnTo>
                  <a:lnTo>
                    <a:pt x="81" y="126"/>
                  </a:lnTo>
                  <a:lnTo>
                    <a:pt x="84" y="126"/>
                  </a:lnTo>
                  <a:lnTo>
                    <a:pt x="91" y="127"/>
                  </a:lnTo>
                  <a:lnTo>
                    <a:pt x="91" y="127"/>
                  </a:lnTo>
                  <a:lnTo>
                    <a:pt x="91" y="130"/>
                  </a:lnTo>
                  <a:lnTo>
                    <a:pt x="91" y="129"/>
                  </a:lnTo>
                  <a:lnTo>
                    <a:pt x="89" y="129"/>
                  </a:lnTo>
                  <a:lnTo>
                    <a:pt x="87" y="129"/>
                  </a:lnTo>
                  <a:lnTo>
                    <a:pt x="86" y="127"/>
                  </a:lnTo>
                  <a:lnTo>
                    <a:pt x="84" y="129"/>
                  </a:lnTo>
                  <a:lnTo>
                    <a:pt x="81" y="132"/>
                  </a:lnTo>
                  <a:lnTo>
                    <a:pt x="80" y="134"/>
                  </a:lnTo>
                  <a:lnTo>
                    <a:pt x="76" y="132"/>
                  </a:lnTo>
                  <a:lnTo>
                    <a:pt x="72" y="132"/>
                  </a:lnTo>
                  <a:lnTo>
                    <a:pt x="70" y="132"/>
                  </a:lnTo>
                  <a:lnTo>
                    <a:pt x="67" y="132"/>
                  </a:lnTo>
                  <a:lnTo>
                    <a:pt x="64" y="132"/>
                  </a:lnTo>
                  <a:lnTo>
                    <a:pt x="57" y="132"/>
                  </a:lnTo>
                  <a:lnTo>
                    <a:pt x="52" y="129"/>
                  </a:lnTo>
                  <a:lnTo>
                    <a:pt x="54" y="129"/>
                  </a:lnTo>
                  <a:lnTo>
                    <a:pt x="54" y="127"/>
                  </a:lnTo>
                  <a:lnTo>
                    <a:pt x="54" y="126"/>
                  </a:lnTo>
                  <a:lnTo>
                    <a:pt x="56" y="124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4" y="121"/>
                  </a:lnTo>
                  <a:lnTo>
                    <a:pt x="56" y="121"/>
                  </a:lnTo>
                  <a:lnTo>
                    <a:pt x="57" y="123"/>
                  </a:lnTo>
                  <a:lnTo>
                    <a:pt x="56" y="121"/>
                  </a:lnTo>
                  <a:lnTo>
                    <a:pt x="52" y="121"/>
                  </a:lnTo>
                  <a:lnTo>
                    <a:pt x="48" y="121"/>
                  </a:lnTo>
                  <a:lnTo>
                    <a:pt x="44" y="123"/>
                  </a:lnTo>
                  <a:lnTo>
                    <a:pt x="40" y="124"/>
                  </a:lnTo>
                  <a:lnTo>
                    <a:pt x="38" y="124"/>
                  </a:lnTo>
                  <a:lnTo>
                    <a:pt x="35" y="126"/>
                  </a:lnTo>
                  <a:lnTo>
                    <a:pt x="30" y="127"/>
                  </a:lnTo>
                  <a:lnTo>
                    <a:pt x="30" y="127"/>
                  </a:lnTo>
                  <a:lnTo>
                    <a:pt x="29" y="129"/>
                  </a:lnTo>
                  <a:lnTo>
                    <a:pt x="33" y="130"/>
                  </a:lnTo>
                  <a:lnTo>
                    <a:pt x="32" y="130"/>
                  </a:lnTo>
                  <a:lnTo>
                    <a:pt x="32" y="130"/>
                  </a:lnTo>
                  <a:lnTo>
                    <a:pt x="30" y="132"/>
                  </a:lnTo>
                  <a:lnTo>
                    <a:pt x="27" y="132"/>
                  </a:lnTo>
                  <a:lnTo>
                    <a:pt x="27" y="130"/>
                  </a:lnTo>
                  <a:lnTo>
                    <a:pt x="24" y="130"/>
                  </a:lnTo>
                  <a:lnTo>
                    <a:pt x="22" y="130"/>
                  </a:lnTo>
                  <a:lnTo>
                    <a:pt x="21" y="132"/>
                  </a:lnTo>
                  <a:lnTo>
                    <a:pt x="17" y="132"/>
                  </a:lnTo>
                  <a:lnTo>
                    <a:pt x="16" y="135"/>
                  </a:lnTo>
                  <a:lnTo>
                    <a:pt x="14" y="135"/>
                  </a:lnTo>
                  <a:lnTo>
                    <a:pt x="13" y="137"/>
                  </a:lnTo>
                  <a:lnTo>
                    <a:pt x="9" y="137"/>
                  </a:lnTo>
                  <a:lnTo>
                    <a:pt x="6" y="138"/>
                  </a:lnTo>
                  <a:lnTo>
                    <a:pt x="3" y="140"/>
                  </a:lnTo>
                  <a:lnTo>
                    <a:pt x="3" y="140"/>
                  </a:lnTo>
                  <a:lnTo>
                    <a:pt x="3" y="138"/>
                  </a:lnTo>
                  <a:lnTo>
                    <a:pt x="2" y="140"/>
                  </a:lnTo>
                  <a:lnTo>
                    <a:pt x="0" y="142"/>
                  </a:lnTo>
                  <a:lnTo>
                    <a:pt x="2" y="142"/>
                  </a:lnTo>
                  <a:lnTo>
                    <a:pt x="2" y="143"/>
                  </a:lnTo>
                  <a:lnTo>
                    <a:pt x="9" y="146"/>
                  </a:lnTo>
                  <a:lnTo>
                    <a:pt x="19" y="148"/>
                  </a:lnTo>
                  <a:lnTo>
                    <a:pt x="19" y="148"/>
                  </a:lnTo>
                  <a:lnTo>
                    <a:pt x="25" y="148"/>
                  </a:lnTo>
                  <a:lnTo>
                    <a:pt x="25" y="150"/>
                  </a:lnTo>
                  <a:lnTo>
                    <a:pt x="25" y="150"/>
                  </a:lnTo>
                  <a:lnTo>
                    <a:pt x="24" y="150"/>
                  </a:lnTo>
                  <a:lnTo>
                    <a:pt x="21" y="150"/>
                  </a:lnTo>
                  <a:lnTo>
                    <a:pt x="21" y="151"/>
                  </a:lnTo>
                  <a:lnTo>
                    <a:pt x="17" y="153"/>
                  </a:lnTo>
                  <a:lnTo>
                    <a:pt x="16" y="151"/>
                  </a:lnTo>
                  <a:lnTo>
                    <a:pt x="16" y="151"/>
                  </a:lnTo>
                  <a:lnTo>
                    <a:pt x="16" y="151"/>
                  </a:lnTo>
                  <a:lnTo>
                    <a:pt x="16" y="153"/>
                  </a:lnTo>
                  <a:lnTo>
                    <a:pt x="21" y="156"/>
                  </a:lnTo>
                  <a:lnTo>
                    <a:pt x="22" y="156"/>
                  </a:lnTo>
                  <a:lnTo>
                    <a:pt x="22" y="159"/>
                  </a:lnTo>
                  <a:lnTo>
                    <a:pt x="21" y="159"/>
                  </a:lnTo>
                  <a:lnTo>
                    <a:pt x="21" y="161"/>
                  </a:lnTo>
                  <a:lnTo>
                    <a:pt x="24" y="162"/>
                  </a:lnTo>
                  <a:lnTo>
                    <a:pt x="25" y="164"/>
                  </a:lnTo>
                  <a:lnTo>
                    <a:pt x="35" y="165"/>
                  </a:lnTo>
                  <a:lnTo>
                    <a:pt x="38" y="165"/>
                  </a:lnTo>
                  <a:lnTo>
                    <a:pt x="40" y="165"/>
                  </a:lnTo>
                  <a:lnTo>
                    <a:pt x="41" y="165"/>
                  </a:lnTo>
                  <a:lnTo>
                    <a:pt x="41" y="165"/>
                  </a:lnTo>
                  <a:lnTo>
                    <a:pt x="43" y="165"/>
                  </a:lnTo>
                  <a:lnTo>
                    <a:pt x="43" y="164"/>
                  </a:lnTo>
                  <a:lnTo>
                    <a:pt x="43" y="164"/>
                  </a:lnTo>
                  <a:lnTo>
                    <a:pt x="44" y="165"/>
                  </a:lnTo>
                  <a:lnTo>
                    <a:pt x="49" y="164"/>
                  </a:lnTo>
                  <a:lnTo>
                    <a:pt x="57" y="164"/>
                  </a:lnTo>
                  <a:lnTo>
                    <a:pt x="59" y="164"/>
                  </a:lnTo>
                  <a:lnTo>
                    <a:pt x="62" y="165"/>
                  </a:lnTo>
                  <a:lnTo>
                    <a:pt x="64" y="167"/>
                  </a:lnTo>
                  <a:lnTo>
                    <a:pt x="65" y="165"/>
                  </a:lnTo>
                  <a:lnTo>
                    <a:pt x="65" y="164"/>
                  </a:lnTo>
                  <a:lnTo>
                    <a:pt x="64" y="164"/>
                  </a:lnTo>
                  <a:lnTo>
                    <a:pt x="62" y="164"/>
                  </a:lnTo>
                  <a:lnTo>
                    <a:pt x="62" y="162"/>
                  </a:lnTo>
                  <a:lnTo>
                    <a:pt x="64" y="162"/>
                  </a:lnTo>
                  <a:lnTo>
                    <a:pt x="67" y="165"/>
                  </a:lnTo>
                  <a:lnTo>
                    <a:pt x="68" y="167"/>
                  </a:lnTo>
                  <a:lnTo>
                    <a:pt x="70" y="167"/>
                  </a:lnTo>
                  <a:lnTo>
                    <a:pt x="70" y="165"/>
                  </a:lnTo>
                  <a:lnTo>
                    <a:pt x="75" y="162"/>
                  </a:lnTo>
                  <a:lnTo>
                    <a:pt x="76" y="161"/>
                  </a:lnTo>
                  <a:lnTo>
                    <a:pt x="81" y="161"/>
                  </a:lnTo>
                  <a:lnTo>
                    <a:pt x="81" y="159"/>
                  </a:lnTo>
                  <a:lnTo>
                    <a:pt x="83" y="159"/>
                  </a:lnTo>
                  <a:lnTo>
                    <a:pt x="86" y="159"/>
                  </a:lnTo>
                  <a:lnTo>
                    <a:pt x="89" y="156"/>
                  </a:lnTo>
                  <a:lnTo>
                    <a:pt x="89" y="156"/>
                  </a:lnTo>
                  <a:lnTo>
                    <a:pt x="91" y="158"/>
                  </a:lnTo>
                  <a:lnTo>
                    <a:pt x="92" y="158"/>
                  </a:lnTo>
                  <a:lnTo>
                    <a:pt x="92" y="159"/>
                  </a:lnTo>
                  <a:lnTo>
                    <a:pt x="94" y="159"/>
                  </a:lnTo>
                  <a:lnTo>
                    <a:pt x="94" y="161"/>
                  </a:lnTo>
                  <a:lnTo>
                    <a:pt x="92" y="162"/>
                  </a:lnTo>
                  <a:lnTo>
                    <a:pt x="92" y="164"/>
                  </a:lnTo>
                  <a:lnTo>
                    <a:pt x="91" y="164"/>
                  </a:lnTo>
                  <a:lnTo>
                    <a:pt x="89" y="165"/>
                  </a:lnTo>
                  <a:lnTo>
                    <a:pt x="86" y="164"/>
                  </a:lnTo>
                  <a:lnTo>
                    <a:pt x="86" y="167"/>
                  </a:lnTo>
                  <a:lnTo>
                    <a:pt x="86" y="167"/>
                  </a:lnTo>
                  <a:lnTo>
                    <a:pt x="89" y="167"/>
                  </a:lnTo>
                  <a:lnTo>
                    <a:pt x="92" y="170"/>
                  </a:lnTo>
                  <a:lnTo>
                    <a:pt x="92" y="175"/>
                  </a:lnTo>
                  <a:lnTo>
                    <a:pt x="94" y="177"/>
                  </a:lnTo>
                  <a:lnTo>
                    <a:pt x="94" y="178"/>
                  </a:lnTo>
                  <a:lnTo>
                    <a:pt x="94" y="181"/>
                  </a:lnTo>
                  <a:lnTo>
                    <a:pt x="92" y="181"/>
                  </a:lnTo>
                  <a:lnTo>
                    <a:pt x="91" y="185"/>
                  </a:lnTo>
                  <a:lnTo>
                    <a:pt x="87" y="186"/>
                  </a:lnTo>
                  <a:lnTo>
                    <a:pt x="84" y="186"/>
                  </a:lnTo>
                  <a:lnTo>
                    <a:pt x="80" y="186"/>
                  </a:lnTo>
                  <a:lnTo>
                    <a:pt x="78" y="186"/>
                  </a:lnTo>
                  <a:lnTo>
                    <a:pt x="78" y="185"/>
                  </a:lnTo>
                  <a:lnTo>
                    <a:pt x="76" y="185"/>
                  </a:lnTo>
                  <a:lnTo>
                    <a:pt x="75" y="185"/>
                  </a:lnTo>
                  <a:lnTo>
                    <a:pt x="75" y="186"/>
                  </a:lnTo>
                  <a:lnTo>
                    <a:pt x="70" y="189"/>
                  </a:lnTo>
                  <a:lnTo>
                    <a:pt x="68" y="191"/>
                  </a:lnTo>
                  <a:lnTo>
                    <a:pt x="67" y="192"/>
                  </a:lnTo>
                  <a:lnTo>
                    <a:pt x="65" y="194"/>
                  </a:lnTo>
                  <a:lnTo>
                    <a:pt x="62" y="194"/>
                  </a:lnTo>
                  <a:lnTo>
                    <a:pt x="60" y="194"/>
                  </a:lnTo>
                  <a:lnTo>
                    <a:pt x="60" y="194"/>
                  </a:lnTo>
                  <a:lnTo>
                    <a:pt x="59" y="192"/>
                  </a:lnTo>
                  <a:lnTo>
                    <a:pt x="57" y="194"/>
                  </a:lnTo>
                  <a:lnTo>
                    <a:pt x="56" y="196"/>
                  </a:lnTo>
                  <a:lnTo>
                    <a:pt x="56" y="194"/>
                  </a:lnTo>
                  <a:lnTo>
                    <a:pt x="57" y="194"/>
                  </a:lnTo>
                  <a:lnTo>
                    <a:pt x="57" y="194"/>
                  </a:lnTo>
                  <a:lnTo>
                    <a:pt x="57" y="194"/>
                  </a:lnTo>
                  <a:lnTo>
                    <a:pt x="57" y="192"/>
                  </a:lnTo>
                  <a:lnTo>
                    <a:pt x="56" y="191"/>
                  </a:lnTo>
                  <a:lnTo>
                    <a:pt x="54" y="191"/>
                  </a:lnTo>
                  <a:lnTo>
                    <a:pt x="51" y="191"/>
                  </a:lnTo>
                  <a:lnTo>
                    <a:pt x="48" y="191"/>
                  </a:lnTo>
                  <a:lnTo>
                    <a:pt x="48" y="191"/>
                  </a:lnTo>
                  <a:lnTo>
                    <a:pt x="46" y="192"/>
                  </a:lnTo>
                  <a:lnTo>
                    <a:pt x="48" y="194"/>
                  </a:lnTo>
                  <a:lnTo>
                    <a:pt x="48" y="194"/>
                  </a:lnTo>
                  <a:lnTo>
                    <a:pt x="48" y="194"/>
                  </a:lnTo>
                  <a:lnTo>
                    <a:pt x="44" y="196"/>
                  </a:lnTo>
                  <a:lnTo>
                    <a:pt x="43" y="196"/>
                  </a:lnTo>
                  <a:lnTo>
                    <a:pt x="43" y="197"/>
                  </a:lnTo>
                  <a:lnTo>
                    <a:pt x="41" y="199"/>
                  </a:lnTo>
                  <a:lnTo>
                    <a:pt x="43" y="202"/>
                  </a:lnTo>
                  <a:lnTo>
                    <a:pt x="43" y="204"/>
                  </a:lnTo>
                  <a:lnTo>
                    <a:pt x="44" y="202"/>
                  </a:lnTo>
                  <a:lnTo>
                    <a:pt x="46" y="200"/>
                  </a:lnTo>
                  <a:lnTo>
                    <a:pt x="44" y="202"/>
                  </a:lnTo>
                  <a:lnTo>
                    <a:pt x="44" y="204"/>
                  </a:lnTo>
                  <a:lnTo>
                    <a:pt x="41" y="204"/>
                  </a:lnTo>
                  <a:lnTo>
                    <a:pt x="43" y="205"/>
                  </a:lnTo>
                  <a:lnTo>
                    <a:pt x="43" y="205"/>
                  </a:lnTo>
                  <a:lnTo>
                    <a:pt x="43" y="205"/>
                  </a:lnTo>
                  <a:lnTo>
                    <a:pt x="41" y="205"/>
                  </a:lnTo>
                  <a:lnTo>
                    <a:pt x="40" y="205"/>
                  </a:lnTo>
                  <a:lnTo>
                    <a:pt x="38" y="205"/>
                  </a:lnTo>
                  <a:lnTo>
                    <a:pt x="38" y="205"/>
                  </a:lnTo>
                  <a:lnTo>
                    <a:pt x="35" y="210"/>
                  </a:lnTo>
                  <a:lnTo>
                    <a:pt x="30" y="213"/>
                  </a:lnTo>
                  <a:lnTo>
                    <a:pt x="30" y="215"/>
                  </a:lnTo>
                  <a:lnTo>
                    <a:pt x="30" y="216"/>
                  </a:lnTo>
                  <a:lnTo>
                    <a:pt x="32" y="216"/>
                  </a:lnTo>
                  <a:lnTo>
                    <a:pt x="32" y="218"/>
                  </a:lnTo>
                  <a:lnTo>
                    <a:pt x="29" y="218"/>
                  </a:lnTo>
                  <a:lnTo>
                    <a:pt x="27" y="218"/>
                  </a:lnTo>
                  <a:lnTo>
                    <a:pt x="25" y="220"/>
                  </a:lnTo>
                  <a:lnTo>
                    <a:pt x="27" y="220"/>
                  </a:lnTo>
                  <a:lnTo>
                    <a:pt x="30" y="221"/>
                  </a:lnTo>
                  <a:lnTo>
                    <a:pt x="29" y="221"/>
                  </a:lnTo>
                  <a:lnTo>
                    <a:pt x="25" y="223"/>
                  </a:lnTo>
                  <a:lnTo>
                    <a:pt x="25" y="221"/>
                  </a:lnTo>
                  <a:lnTo>
                    <a:pt x="25" y="223"/>
                  </a:lnTo>
                  <a:lnTo>
                    <a:pt x="25" y="223"/>
                  </a:lnTo>
                  <a:lnTo>
                    <a:pt x="25" y="224"/>
                  </a:lnTo>
                  <a:lnTo>
                    <a:pt x="25" y="224"/>
                  </a:lnTo>
                  <a:lnTo>
                    <a:pt x="27" y="224"/>
                  </a:lnTo>
                  <a:lnTo>
                    <a:pt x="29" y="224"/>
                  </a:lnTo>
                  <a:lnTo>
                    <a:pt x="30" y="226"/>
                  </a:lnTo>
                  <a:lnTo>
                    <a:pt x="29" y="227"/>
                  </a:lnTo>
                  <a:lnTo>
                    <a:pt x="29" y="227"/>
                  </a:lnTo>
                  <a:lnTo>
                    <a:pt x="32" y="229"/>
                  </a:lnTo>
                  <a:lnTo>
                    <a:pt x="32" y="231"/>
                  </a:lnTo>
                  <a:lnTo>
                    <a:pt x="33" y="232"/>
                  </a:lnTo>
                  <a:lnTo>
                    <a:pt x="33" y="232"/>
                  </a:lnTo>
                  <a:lnTo>
                    <a:pt x="35" y="232"/>
                  </a:lnTo>
                  <a:lnTo>
                    <a:pt x="35" y="231"/>
                  </a:lnTo>
                  <a:lnTo>
                    <a:pt x="35" y="231"/>
                  </a:lnTo>
                  <a:lnTo>
                    <a:pt x="37" y="229"/>
                  </a:lnTo>
                  <a:lnTo>
                    <a:pt x="37" y="229"/>
                  </a:lnTo>
                  <a:lnTo>
                    <a:pt x="37" y="229"/>
                  </a:lnTo>
                  <a:lnTo>
                    <a:pt x="37" y="231"/>
                  </a:lnTo>
                  <a:lnTo>
                    <a:pt x="35" y="231"/>
                  </a:lnTo>
                  <a:lnTo>
                    <a:pt x="37" y="231"/>
                  </a:lnTo>
                  <a:lnTo>
                    <a:pt x="38" y="232"/>
                  </a:lnTo>
                  <a:lnTo>
                    <a:pt x="38" y="231"/>
                  </a:lnTo>
                  <a:lnTo>
                    <a:pt x="38" y="231"/>
                  </a:lnTo>
                  <a:lnTo>
                    <a:pt x="38" y="232"/>
                  </a:lnTo>
                  <a:lnTo>
                    <a:pt x="40" y="232"/>
                  </a:lnTo>
                  <a:lnTo>
                    <a:pt x="41" y="232"/>
                  </a:lnTo>
                  <a:lnTo>
                    <a:pt x="41" y="232"/>
                  </a:lnTo>
                  <a:lnTo>
                    <a:pt x="41" y="232"/>
                  </a:lnTo>
                  <a:lnTo>
                    <a:pt x="40" y="234"/>
                  </a:lnTo>
                  <a:lnTo>
                    <a:pt x="38" y="235"/>
                  </a:lnTo>
                  <a:lnTo>
                    <a:pt x="38" y="235"/>
                  </a:lnTo>
                  <a:lnTo>
                    <a:pt x="40" y="235"/>
                  </a:lnTo>
                  <a:lnTo>
                    <a:pt x="43" y="235"/>
                  </a:lnTo>
                  <a:lnTo>
                    <a:pt x="48" y="237"/>
                  </a:lnTo>
                  <a:lnTo>
                    <a:pt x="52" y="237"/>
                  </a:lnTo>
                  <a:lnTo>
                    <a:pt x="56" y="235"/>
                  </a:lnTo>
                  <a:lnTo>
                    <a:pt x="57" y="235"/>
                  </a:lnTo>
                  <a:lnTo>
                    <a:pt x="59" y="237"/>
                  </a:lnTo>
                  <a:lnTo>
                    <a:pt x="57" y="237"/>
                  </a:lnTo>
                  <a:lnTo>
                    <a:pt x="56" y="237"/>
                  </a:lnTo>
                  <a:lnTo>
                    <a:pt x="54" y="237"/>
                  </a:lnTo>
                  <a:lnTo>
                    <a:pt x="57" y="239"/>
                  </a:lnTo>
                  <a:lnTo>
                    <a:pt x="59" y="239"/>
                  </a:lnTo>
                  <a:lnTo>
                    <a:pt x="60" y="239"/>
                  </a:lnTo>
                  <a:lnTo>
                    <a:pt x="59" y="242"/>
                  </a:lnTo>
                  <a:lnTo>
                    <a:pt x="56" y="242"/>
                  </a:lnTo>
                  <a:lnTo>
                    <a:pt x="56" y="242"/>
                  </a:lnTo>
                  <a:lnTo>
                    <a:pt x="54" y="240"/>
                  </a:lnTo>
                  <a:lnTo>
                    <a:pt x="54" y="239"/>
                  </a:lnTo>
                  <a:lnTo>
                    <a:pt x="52" y="239"/>
                  </a:lnTo>
                  <a:lnTo>
                    <a:pt x="51" y="240"/>
                  </a:lnTo>
                  <a:lnTo>
                    <a:pt x="49" y="242"/>
                  </a:lnTo>
                  <a:lnTo>
                    <a:pt x="48" y="242"/>
                  </a:lnTo>
                  <a:lnTo>
                    <a:pt x="49" y="242"/>
                  </a:lnTo>
                  <a:lnTo>
                    <a:pt x="49" y="240"/>
                  </a:lnTo>
                  <a:lnTo>
                    <a:pt x="49" y="239"/>
                  </a:lnTo>
                  <a:lnTo>
                    <a:pt x="48" y="239"/>
                  </a:lnTo>
                  <a:lnTo>
                    <a:pt x="46" y="239"/>
                  </a:lnTo>
                  <a:lnTo>
                    <a:pt x="44" y="237"/>
                  </a:lnTo>
                  <a:lnTo>
                    <a:pt x="43" y="237"/>
                  </a:lnTo>
                  <a:lnTo>
                    <a:pt x="41" y="237"/>
                  </a:lnTo>
                  <a:lnTo>
                    <a:pt x="40" y="240"/>
                  </a:lnTo>
                  <a:lnTo>
                    <a:pt x="35" y="243"/>
                  </a:lnTo>
                  <a:lnTo>
                    <a:pt x="37" y="243"/>
                  </a:lnTo>
                  <a:lnTo>
                    <a:pt x="38" y="243"/>
                  </a:lnTo>
                  <a:lnTo>
                    <a:pt x="40" y="245"/>
                  </a:lnTo>
                  <a:lnTo>
                    <a:pt x="40" y="245"/>
                  </a:lnTo>
                  <a:lnTo>
                    <a:pt x="40" y="247"/>
                  </a:lnTo>
                  <a:lnTo>
                    <a:pt x="41" y="247"/>
                  </a:lnTo>
                  <a:lnTo>
                    <a:pt x="43" y="248"/>
                  </a:lnTo>
                  <a:lnTo>
                    <a:pt x="44" y="248"/>
                  </a:lnTo>
                  <a:lnTo>
                    <a:pt x="46" y="251"/>
                  </a:lnTo>
                  <a:lnTo>
                    <a:pt x="51" y="254"/>
                  </a:lnTo>
                  <a:lnTo>
                    <a:pt x="51" y="254"/>
                  </a:lnTo>
                  <a:lnTo>
                    <a:pt x="51" y="256"/>
                  </a:lnTo>
                  <a:lnTo>
                    <a:pt x="54" y="258"/>
                  </a:lnTo>
                  <a:lnTo>
                    <a:pt x="57" y="258"/>
                  </a:lnTo>
                  <a:lnTo>
                    <a:pt x="64" y="256"/>
                  </a:lnTo>
                  <a:lnTo>
                    <a:pt x="67" y="254"/>
                  </a:lnTo>
                  <a:lnTo>
                    <a:pt x="70" y="254"/>
                  </a:lnTo>
                  <a:lnTo>
                    <a:pt x="72" y="254"/>
                  </a:lnTo>
                  <a:lnTo>
                    <a:pt x="72" y="253"/>
                  </a:lnTo>
                  <a:lnTo>
                    <a:pt x="72" y="251"/>
                  </a:lnTo>
                  <a:lnTo>
                    <a:pt x="72" y="250"/>
                  </a:lnTo>
                  <a:lnTo>
                    <a:pt x="72" y="250"/>
                  </a:lnTo>
                  <a:lnTo>
                    <a:pt x="70" y="248"/>
                  </a:lnTo>
                  <a:lnTo>
                    <a:pt x="72" y="248"/>
                  </a:lnTo>
                  <a:lnTo>
                    <a:pt x="73" y="247"/>
                  </a:lnTo>
                  <a:lnTo>
                    <a:pt x="75" y="242"/>
                  </a:lnTo>
                  <a:lnTo>
                    <a:pt x="76" y="242"/>
                  </a:lnTo>
                  <a:lnTo>
                    <a:pt x="76" y="240"/>
                  </a:lnTo>
                  <a:lnTo>
                    <a:pt x="78" y="240"/>
                  </a:lnTo>
                  <a:lnTo>
                    <a:pt x="80" y="240"/>
                  </a:lnTo>
                  <a:lnTo>
                    <a:pt x="80" y="240"/>
                  </a:lnTo>
                  <a:lnTo>
                    <a:pt x="76" y="242"/>
                  </a:lnTo>
                  <a:lnTo>
                    <a:pt x="75" y="245"/>
                  </a:lnTo>
                  <a:lnTo>
                    <a:pt x="73" y="248"/>
                  </a:lnTo>
                  <a:lnTo>
                    <a:pt x="75" y="250"/>
                  </a:lnTo>
                  <a:lnTo>
                    <a:pt x="76" y="254"/>
                  </a:lnTo>
                  <a:lnTo>
                    <a:pt x="80" y="259"/>
                  </a:lnTo>
                  <a:lnTo>
                    <a:pt x="81" y="261"/>
                  </a:lnTo>
                  <a:lnTo>
                    <a:pt x="81" y="262"/>
                  </a:lnTo>
                  <a:lnTo>
                    <a:pt x="80" y="264"/>
                  </a:lnTo>
                  <a:lnTo>
                    <a:pt x="80" y="266"/>
                  </a:lnTo>
                  <a:lnTo>
                    <a:pt x="78" y="267"/>
                  </a:lnTo>
                  <a:lnTo>
                    <a:pt x="80" y="270"/>
                  </a:lnTo>
                  <a:lnTo>
                    <a:pt x="80" y="272"/>
                  </a:lnTo>
                  <a:lnTo>
                    <a:pt x="81" y="270"/>
                  </a:lnTo>
                  <a:lnTo>
                    <a:pt x="83" y="270"/>
                  </a:lnTo>
                  <a:lnTo>
                    <a:pt x="81" y="272"/>
                  </a:lnTo>
                  <a:lnTo>
                    <a:pt x="81" y="274"/>
                  </a:lnTo>
                  <a:lnTo>
                    <a:pt x="81" y="275"/>
                  </a:lnTo>
                  <a:lnTo>
                    <a:pt x="83" y="277"/>
                  </a:lnTo>
                  <a:lnTo>
                    <a:pt x="81" y="278"/>
                  </a:lnTo>
                  <a:lnTo>
                    <a:pt x="78" y="278"/>
                  </a:lnTo>
                  <a:lnTo>
                    <a:pt x="76" y="280"/>
                  </a:lnTo>
                  <a:lnTo>
                    <a:pt x="81" y="280"/>
                  </a:lnTo>
                  <a:lnTo>
                    <a:pt x="87" y="278"/>
                  </a:lnTo>
                  <a:lnTo>
                    <a:pt x="87" y="277"/>
                  </a:lnTo>
                  <a:lnTo>
                    <a:pt x="87" y="277"/>
                  </a:lnTo>
                  <a:lnTo>
                    <a:pt x="89" y="277"/>
                  </a:lnTo>
                  <a:lnTo>
                    <a:pt x="89" y="277"/>
                  </a:lnTo>
                  <a:lnTo>
                    <a:pt x="92" y="275"/>
                  </a:lnTo>
                  <a:lnTo>
                    <a:pt x="94" y="275"/>
                  </a:lnTo>
                  <a:lnTo>
                    <a:pt x="95" y="274"/>
                  </a:lnTo>
                  <a:lnTo>
                    <a:pt x="97" y="272"/>
                  </a:lnTo>
                  <a:lnTo>
                    <a:pt x="100" y="272"/>
                  </a:lnTo>
                  <a:lnTo>
                    <a:pt x="102" y="274"/>
                  </a:lnTo>
                  <a:lnTo>
                    <a:pt x="102" y="275"/>
                  </a:lnTo>
                  <a:lnTo>
                    <a:pt x="105" y="277"/>
                  </a:lnTo>
                  <a:lnTo>
                    <a:pt x="107" y="275"/>
                  </a:lnTo>
                  <a:lnTo>
                    <a:pt x="108" y="275"/>
                  </a:lnTo>
                  <a:lnTo>
                    <a:pt x="108" y="274"/>
                  </a:lnTo>
                  <a:lnTo>
                    <a:pt x="111" y="277"/>
                  </a:lnTo>
                  <a:lnTo>
                    <a:pt x="113" y="278"/>
                  </a:lnTo>
                  <a:lnTo>
                    <a:pt x="116" y="283"/>
                  </a:lnTo>
                  <a:lnTo>
                    <a:pt x="118" y="283"/>
                  </a:lnTo>
                  <a:lnTo>
                    <a:pt x="119" y="283"/>
                  </a:lnTo>
                  <a:lnTo>
                    <a:pt x="121" y="282"/>
                  </a:lnTo>
                  <a:lnTo>
                    <a:pt x="119" y="278"/>
                  </a:lnTo>
                  <a:lnTo>
                    <a:pt x="119" y="277"/>
                  </a:lnTo>
                  <a:lnTo>
                    <a:pt x="121" y="275"/>
                  </a:lnTo>
                  <a:lnTo>
                    <a:pt x="119" y="274"/>
                  </a:lnTo>
                  <a:lnTo>
                    <a:pt x="121" y="274"/>
                  </a:lnTo>
                  <a:lnTo>
                    <a:pt x="121" y="274"/>
                  </a:lnTo>
                  <a:lnTo>
                    <a:pt x="123" y="274"/>
                  </a:lnTo>
                  <a:lnTo>
                    <a:pt x="124" y="272"/>
                  </a:lnTo>
                  <a:lnTo>
                    <a:pt x="124" y="270"/>
                  </a:lnTo>
                  <a:lnTo>
                    <a:pt x="127" y="272"/>
                  </a:lnTo>
                  <a:lnTo>
                    <a:pt x="129" y="274"/>
                  </a:lnTo>
                  <a:lnTo>
                    <a:pt x="127" y="274"/>
                  </a:lnTo>
                  <a:lnTo>
                    <a:pt x="126" y="272"/>
                  </a:lnTo>
                  <a:lnTo>
                    <a:pt x="124" y="272"/>
                  </a:lnTo>
                  <a:lnTo>
                    <a:pt x="124" y="274"/>
                  </a:lnTo>
                  <a:lnTo>
                    <a:pt x="124" y="275"/>
                  </a:lnTo>
                  <a:lnTo>
                    <a:pt x="124" y="277"/>
                  </a:lnTo>
                  <a:lnTo>
                    <a:pt x="126" y="277"/>
                  </a:lnTo>
                  <a:lnTo>
                    <a:pt x="126" y="280"/>
                  </a:lnTo>
                  <a:lnTo>
                    <a:pt x="127" y="280"/>
                  </a:lnTo>
                  <a:lnTo>
                    <a:pt x="130" y="280"/>
                  </a:lnTo>
                  <a:lnTo>
                    <a:pt x="134" y="277"/>
                  </a:lnTo>
                  <a:lnTo>
                    <a:pt x="142" y="275"/>
                  </a:lnTo>
                  <a:lnTo>
                    <a:pt x="143" y="274"/>
                  </a:lnTo>
                  <a:lnTo>
                    <a:pt x="145" y="270"/>
                  </a:lnTo>
                  <a:lnTo>
                    <a:pt x="143" y="274"/>
                  </a:lnTo>
                  <a:lnTo>
                    <a:pt x="143" y="277"/>
                  </a:lnTo>
                  <a:lnTo>
                    <a:pt x="143" y="277"/>
                  </a:lnTo>
                  <a:lnTo>
                    <a:pt x="143" y="278"/>
                  </a:lnTo>
                  <a:lnTo>
                    <a:pt x="140" y="280"/>
                  </a:lnTo>
                  <a:lnTo>
                    <a:pt x="137" y="282"/>
                  </a:lnTo>
                  <a:lnTo>
                    <a:pt x="137" y="283"/>
                  </a:lnTo>
                  <a:lnTo>
                    <a:pt x="137" y="285"/>
                  </a:lnTo>
                  <a:lnTo>
                    <a:pt x="137" y="286"/>
                  </a:lnTo>
                  <a:lnTo>
                    <a:pt x="138" y="286"/>
                  </a:lnTo>
                  <a:lnTo>
                    <a:pt x="138" y="286"/>
                  </a:lnTo>
                  <a:lnTo>
                    <a:pt x="140" y="288"/>
                  </a:lnTo>
                  <a:lnTo>
                    <a:pt x="137" y="288"/>
                  </a:lnTo>
                  <a:lnTo>
                    <a:pt x="135" y="288"/>
                  </a:lnTo>
                  <a:lnTo>
                    <a:pt x="135" y="291"/>
                  </a:lnTo>
                  <a:lnTo>
                    <a:pt x="135" y="293"/>
                  </a:lnTo>
                  <a:lnTo>
                    <a:pt x="134" y="296"/>
                  </a:lnTo>
                  <a:lnTo>
                    <a:pt x="134" y="297"/>
                  </a:lnTo>
                  <a:lnTo>
                    <a:pt x="134" y="297"/>
                  </a:lnTo>
                  <a:lnTo>
                    <a:pt x="135" y="299"/>
                  </a:lnTo>
                  <a:lnTo>
                    <a:pt x="135" y="299"/>
                  </a:lnTo>
                  <a:lnTo>
                    <a:pt x="137" y="301"/>
                  </a:lnTo>
                  <a:lnTo>
                    <a:pt x="137" y="301"/>
                  </a:lnTo>
                  <a:lnTo>
                    <a:pt x="137" y="301"/>
                  </a:lnTo>
                  <a:lnTo>
                    <a:pt x="137" y="301"/>
                  </a:lnTo>
                  <a:lnTo>
                    <a:pt x="135" y="301"/>
                  </a:lnTo>
                  <a:lnTo>
                    <a:pt x="134" y="301"/>
                  </a:lnTo>
                  <a:lnTo>
                    <a:pt x="134" y="299"/>
                  </a:lnTo>
                  <a:lnTo>
                    <a:pt x="134" y="299"/>
                  </a:lnTo>
                  <a:lnTo>
                    <a:pt x="132" y="301"/>
                  </a:lnTo>
                  <a:lnTo>
                    <a:pt x="132" y="301"/>
                  </a:lnTo>
                  <a:lnTo>
                    <a:pt x="129" y="302"/>
                  </a:lnTo>
                  <a:lnTo>
                    <a:pt x="129" y="302"/>
                  </a:lnTo>
                  <a:lnTo>
                    <a:pt x="127" y="304"/>
                  </a:lnTo>
                  <a:lnTo>
                    <a:pt x="126" y="304"/>
                  </a:lnTo>
                  <a:lnTo>
                    <a:pt x="124" y="305"/>
                  </a:lnTo>
                  <a:lnTo>
                    <a:pt x="123" y="307"/>
                  </a:lnTo>
                  <a:lnTo>
                    <a:pt x="121" y="309"/>
                  </a:lnTo>
                  <a:lnTo>
                    <a:pt x="121" y="310"/>
                  </a:lnTo>
                  <a:lnTo>
                    <a:pt x="121" y="310"/>
                  </a:lnTo>
                  <a:lnTo>
                    <a:pt x="121" y="312"/>
                  </a:lnTo>
                  <a:lnTo>
                    <a:pt x="121" y="313"/>
                  </a:lnTo>
                  <a:lnTo>
                    <a:pt x="121" y="313"/>
                  </a:lnTo>
                  <a:lnTo>
                    <a:pt x="121" y="313"/>
                  </a:lnTo>
                  <a:lnTo>
                    <a:pt x="119" y="313"/>
                  </a:lnTo>
                  <a:lnTo>
                    <a:pt x="119" y="313"/>
                  </a:lnTo>
                  <a:lnTo>
                    <a:pt x="118" y="312"/>
                  </a:lnTo>
                  <a:lnTo>
                    <a:pt x="118" y="312"/>
                  </a:lnTo>
                  <a:lnTo>
                    <a:pt x="118" y="312"/>
                  </a:lnTo>
                  <a:lnTo>
                    <a:pt x="115" y="313"/>
                  </a:lnTo>
                  <a:lnTo>
                    <a:pt x="113" y="315"/>
                  </a:lnTo>
                  <a:lnTo>
                    <a:pt x="107" y="318"/>
                  </a:lnTo>
                  <a:lnTo>
                    <a:pt x="103" y="320"/>
                  </a:lnTo>
                  <a:lnTo>
                    <a:pt x="102" y="321"/>
                  </a:lnTo>
                  <a:lnTo>
                    <a:pt x="100" y="321"/>
                  </a:lnTo>
                  <a:lnTo>
                    <a:pt x="100" y="323"/>
                  </a:lnTo>
                  <a:lnTo>
                    <a:pt x="99" y="324"/>
                  </a:lnTo>
                  <a:lnTo>
                    <a:pt x="97" y="326"/>
                  </a:lnTo>
                  <a:lnTo>
                    <a:pt x="97" y="328"/>
                  </a:lnTo>
                  <a:lnTo>
                    <a:pt x="97" y="328"/>
                  </a:lnTo>
                  <a:lnTo>
                    <a:pt x="99" y="329"/>
                  </a:lnTo>
                  <a:lnTo>
                    <a:pt x="100" y="331"/>
                  </a:lnTo>
                  <a:lnTo>
                    <a:pt x="100" y="331"/>
                  </a:lnTo>
                  <a:lnTo>
                    <a:pt x="100" y="331"/>
                  </a:lnTo>
                  <a:lnTo>
                    <a:pt x="100" y="331"/>
                  </a:lnTo>
                  <a:lnTo>
                    <a:pt x="99" y="331"/>
                  </a:lnTo>
                  <a:lnTo>
                    <a:pt x="99" y="331"/>
                  </a:lnTo>
                  <a:lnTo>
                    <a:pt x="97" y="331"/>
                  </a:lnTo>
                  <a:lnTo>
                    <a:pt x="97" y="329"/>
                  </a:lnTo>
                  <a:lnTo>
                    <a:pt x="95" y="329"/>
                  </a:lnTo>
                  <a:lnTo>
                    <a:pt x="94" y="331"/>
                  </a:lnTo>
                  <a:lnTo>
                    <a:pt x="95" y="332"/>
                  </a:lnTo>
                  <a:lnTo>
                    <a:pt x="94" y="332"/>
                  </a:lnTo>
                  <a:lnTo>
                    <a:pt x="94" y="332"/>
                  </a:lnTo>
                  <a:lnTo>
                    <a:pt x="94" y="332"/>
                  </a:lnTo>
                  <a:lnTo>
                    <a:pt x="91" y="329"/>
                  </a:lnTo>
                  <a:lnTo>
                    <a:pt x="91" y="329"/>
                  </a:lnTo>
                  <a:lnTo>
                    <a:pt x="92" y="329"/>
                  </a:lnTo>
                  <a:lnTo>
                    <a:pt x="94" y="328"/>
                  </a:lnTo>
                  <a:lnTo>
                    <a:pt x="92" y="328"/>
                  </a:lnTo>
                  <a:lnTo>
                    <a:pt x="92" y="328"/>
                  </a:lnTo>
                  <a:lnTo>
                    <a:pt x="89" y="329"/>
                  </a:lnTo>
                  <a:lnTo>
                    <a:pt x="89" y="329"/>
                  </a:lnTo>
                  <a:lnTo>
                    <a:pt x="89" y="328"/>
                  </a:lnTo>
                  <a:lnTo>
                    <a:pt x="89" y="328"/>
                  </a:lnTo>
                  <a:lnTo>
                    <a:pt x="89" y="328"/>
                  </a:lnTo>
                  <a:lnTo>
                    <a:pt x="83" y="329"/>
                  </a:lnTo>
                  <a:lnTo>
                    <a:pt x="80" y="331"/>
                  </a:lnTo>
                  <a:lnTo>
                    <a:pt x="76" y="332"/>
                  </a:lnTo>
                  <a:lnTo>
                    <a:pt x="75" y="336"/>
                  </a:lnTo>
                  <a:lnTo>
                    <a:pt x="72" y="337"/>
                  </a:lnTo>
                  <a:lnTo>
                    <a:pt x="70" y="339"/>
                  </a:lnTo>
                  <a:lnTo>
                    <a:pt x="68" y="340"/>
                  </a:lnTo>
                  <a:lnTo>
                    <a:pt x="68" y="340"/>
                  </a:lnTo>
                  <a:lnTo>
                    <a:pt x="67" y="342"/>
                  </a:lnTo>
                  <a:lnTo>
                    <a:pt x="67" y="342"/>
                  </a:lnTo>
                  <a:lnTo>
                    <a:pt x="67" y="342"/>
                  </a:lnTo>
                  <a:lnTo>
                    <a:pt x="65" y="342"/>
                  </a:lnTo>
                  <a:lnTo>
                    <a:pt x="65" y="342"/>
                  </a:lnTo>
                  <a:lnTo>
                    <a:pt x="64" y="342"/>
                  </a:lnTo>
                  <a:lnTo>
                    <a:pt x="62" y="344"/>
                  </a:lnTo>
                  <a:lnTo>
                    <a:pt x="62" y="344"/>
                  </a:lnTo>
                  <a:lnTo>
                    <a:pt x="62" y="345"/>
                  </a:lnTo>
                  <a:lnTo>
                    <a:pt x="62" y="345"/>
                  </a:lnTo>
                  <a:lnTo>
                    <a:pt x="62" y="347"/>
                  </a:lnTo>
                  <a:lnTo>
                    <a:pt x="62" y="348"/>
                  </a:lnTo>
                  <a:lnTo>
                    <a:pt x="62" y="348"/>
                  </a:lnTo>
                  <a:lnTo>
                    <a:pt x="62" y="348"/>
                  </a:lnTo>
                  <a:lnTo>
                    <a:pt x="64" y="348"/>
                  </a:lnTo>
                  <a:lnTo>
                    <a:pt x="64" y="347"/>
                  </a:lnTo>
                  <a:lnTo>
                    <a:pt x="65" y="345"/>
                  </a:lnTo>
                  <a:lnTo>
                    <a:pt x="64" y="345"/>
                  </a:lnTo>
                  <a:lnTo>
                    <a:pt x="64" y="344"/>
                  </a:lnTo>
                  <a:lnTo>
                    <a:pt x="65" y="345"/>
                  </a:lnTo>
                  <a:lnTo>
                    <a:pt x="67" y="347"/>
                  </a:lnTo>
                  <a:lnTo>
                    <a:pt x="68" y="347"/>
                  </a:lnTo>
                  <a:lnTo>
                    <a:pt x="70" y="345"/>
                  </a:lnTo>
                  <a:lnTo>
                    <a:pt x="70" y="345"/>
                  </a:lnTo>
                  <a:lnTo>
                    <a:pt x="70" y="344"/>
                  </a:lnTo>
                  <a:lnTo>
                    <a:pt x="70" y="342"/>
                  </a:lnTo>
                  <a:lnTo>
                    <a:pt x="70" y="340"/>
                  </a:lnTo>
                  <a:lnTo>
                    <a:pt x="72" y="340"/>
                  </a:lnTo>
                  <a:lnTo>
                    <a:pt x="72" y="342"/>
                  </a:lnTo>
                  <a:lnTo>
                    <a:pt x="73" y="344"/>
                  </a:lnTo>
                  <a:lnTo>
                    <a:pt x="73" y="344"/>
                  </a:lnTo>
                  <a:lnTo>
                    <a:pt x="73" y="344"/>
                  </a:lnTo>
                  <a:lnTo>
                    <a:pt x="73" y="344"/>
                  </a:lnTo>
                  <a:lnTo>
                    <a:pt x="73" y="345"/>
                  </a:lnTo>
                  <a:lnTo>
                    <a:pt x="73" y="345"/>
                  </a:lnTo>
                  <a:lnTo>
                    <a:pt x="75" y="345"/>
                  </a:lnTo>
                  <a:lnTo>
                    <a:pt x="75" y="344"/>
                  </a:lnTo>
                  <a:lnTo>
                    <a:pt x="76" y="344"/>
                  </a:lnTo>
                  <a:lnTo>
                    <a:pt x="76" y="344"/>
                  </a:lnTo>
                  <a:lnTo>
                    <a:pt x="78" y="344"/>
                  </a:lnTo>
                  <a:lnTo>
                    <a:pt x="80" y="342"/>
                  </a:lnTo>
                  <a:lnTo>
                    <a:pt x="83" y="339"/>
                  </a:lnTo>
                  <a:lnTo>
                    <a:pt x="83" y="339"/>
                  </a:lnTo>
                  <a:lnTo>
                    <a:pt x="83" y="336"/>
                  </a:lnTo>
                  <a:lnTo>
                    <a:pt x="83" y="336"/>
                  </a:lnTo>
                  <a:lnTo>
                    <a:pt x="84" y="336"/>
                  </a:lnTo>
                  <a:lnTo>
                    <a:pt x="84" y="334"/>
                  </a:lnTo>
                  <a:lnTo>
                    <a:pt x="86" y="334"/>
                  </a:lnTo>
                  <a:lnTo>
                    <a:pt x="87" y="334"/>
                  </a:lnTo>
                  <a:lnTo>
                    <a:pt x="87" y="336"/>
                  </a:lnTo>
                  <a:lnTo>
                    <a:pt x="89" y="336"/>
                  </a:lnTo>
                  <a:lnTo>
                    <a:pt x="89" y="336"/>
                  </a:lnTo>
                  <a:lnTo>
                    <a:pt x="87" y="336"/>
                  </a:lnTo>
                  <a:lnTo>
                    <a:pt x="87" y="336"/>
                  </a:lnTo>
                  <a:lnTo>
                    <a:pt x="86" y="336"/>
                  </a:lnTo>
                  <a:lnTo>
                    <a:pt x="86" y="336"/>
                  </a:lnTo>
                  <a:lnTo>
                    <a:pt x="86" y="337"/>
                  </a:lnTo>
                  <a:lnTo>
                    <a:pt x="86" y="339"/>
                  </a:lnTo>
                  <a:lnTo>
                    <a:pt x="86" y="339"/>
                  </a:lnTo>
                  <a:lnTo>
                    <a:pt x="86" y="339"/>
                  </a:lnTo>
                  <a:lnTo>
                    <a:pt x="89" y="339"/>
                  </a:lnTo>
                  <a:lnTo>
                    <a:pt x="91" y="339"/>
                  </a:lnTo>
                  <a:lnTo>
                    <a:pt x="91" y="337"/>
                  </a:lnTo>
                  <a:lnTo>
                    <a:pt x="92" y="337"/>
                  </a:lnTo>
                  <a:lnTo>
                    <a:pt x="92" y="336"/>
                  </a:lnTo>
                  <a:lnTo>
                    <a:pt x="94" y="337"/>
                  </a:lnTo>
                  <a:lnTo>
                    <a:pt x="95" y="337"/>
                  </a:lnTo>
                  <a:lnTo>
                    <a:pt x="95" y="336"/>
                  </a:lnTo>
                  <a:lnTo>
                    <a:pt x="97" y="336"/>
                  </a:lnTo>
                  <a:lnTo>
                    <a:pt x="97" y="336"/>
                  </a:lnTo>
                  <a:lnTo>
                    <a:pt x="99" y="336"/>
                  </a:lnTo>
                  <a:lnTo>
                    <a:pt x="99" y="336"/>
                  </a:lnTo>
                  <a:lnTo>
                    <a:pt x="99" y="334"/>
                  </a:lnTo>
                  <a:lnTo>
                    <a:pt x="100" y="334"/>
                  </a:lnTo>
                  <a:lnTo>
                    <a:pt x="102" y="334"/>
                  </a:lnTo>
                  <a:lnTo>
                    <a:pt x="103" y="332"/>
                  </a:lnTo>
                  <a:lnTo>
                    <a:pt x="105" y="331"/>
                  </a:lnTo>
                  <a:lnTo>
                    <a:pt x="105" y="331"/>
                  </a:lnTo>
                  <a:lnTo>
                    <a:pt x="107" y="331"/>
                  </a:lnTo>
                  <a:lnTo>
                    <a:pt x="107" y="331"/>
                  </a:lnTo>
                  <a:lnTo>
                    <a:pt x="107" y="331"/>
                  </a:lnTo>
                  <a:lnTo>
                    <a:pt x="108" y="331"/>
                  </a:lnTo>
                  <a:lnTo>
                    <a:pt x="108" y="331"/>
                  </a:lnTo>
                  <a:lnTo>
                    <a:pt x="108" y="331"/>
                  </a:lnTo>
                  <a:lnTo>
                    <a:pt x="108" y="334"/>
                  </a:lnTo>
                  <a:lnTo>
                    <a:pt x="108" y="334"/>
                  </a:lnTo>
                  <a:lnTo>
                    <a:pt x="110" y="334"/>
                  </a:lnTo>
                  <a:lnTo>
                    <a:pt x="110" y="332"/>
                  </a:lnTo>
                  <a:lnTo>
                    <a:pt x="110" y="332"/>
                  </a:lnTo>
                  <a:lnTo>
                    <a:pt x="110" y="331"/>
                  </a:lnTo>
                  <a:lnTo>
                    <a:pt x="111" y="331"/>
                  </a:lnTo>
                  <a:lnTo>
                    <a:pt x="119" y="328"/>
                  </a:lnTo>
                  <a:lnTo>
                    <a:pt x="121" y="328"/>
                  </a:lnTo>
                  <a:lnTo>
                    <a:pt x="123" y="324"/>
                  </a:lnTo>
                  <a:lnTo>
                    <a:pt x="123" y="324"/>
                  </a:lnTo>
                  <a:lnTo>
                    <a:pt x="123" y="324"/>
                  </a:lnTo>
                  <a:lnTo>
                    <a:pt x="123" y="324"/>
                  </a:lnTo>
                  <a:lnTo>
                    <a:pt x="124" y="326"/>
                  </a:lnTo>
                  <a:lnTo>
                    <a:pt x="124" y="326"/>
                  </a:lnTo>
                  <a:lnTo>
                    <a:pt x="124" y="326"/>
                  </a:lnTo>
                  <a:lnTo>
                    <a:pt x="124" y="326"/>
                  </a:lnTo>
                  <a:lnTo>
                    <a:pt x="127" y="324"/>
                  </a:lnTo>
                  <a:lnTo>
                    <a:pt x="126" y="324"/>
                  </a:lnTo>
                  <a:lnTo>
                    <a:pt x="126" y="323"/>
                  </a:lnTo>
                  <a:lnTo>
                    <a:pt x="126" y="323"/>
                  </a:lnTo>
                  <a:lnTo>
                    <a:pt x="126" y="323"/>
                  </a:lnTo>
                  <a:lnTo>
                    <a:pt x="124" y="321"/>
                  </a:lnTo>
                  <a:lnTo>
                    <a:pt x="123" y="323"/>
                  </a:lnTo>
                  <a:lnTo>
                    <a:pt x="123" y="321"/>
                  </a:lnTo>
                  <a:lnTo>
                    <a:pt x="123" y="321"/>
                  </a:lnTo>
                  <a:lnTo>
                    <a:pt x="124" y="320"/>
                  </a:lnTo>
                  <a:lnTo>
                    <a:pt x="126" y="320"/>
                  </a:lnTo>
                  <a:lnTo>
                    <a:pt x="127" y="320"/>
                  </a:lnTo>
                  <a:lnTo>
                    <a:pt x="129" y="318"/>
                  </a:lnTo>
                  <a:lnTo>
                    <a:pt x="129" y="318"/>
                  </a:lnTo>
                  <a:lnTo>
                    <a:pt x="130" y="318"/>
                  </a:lnTo>
                  <a:lnTo>
                    <a:pt x="130" y="318"/>
                  </a:lnTo>
                  <a:lnTo>
                    <a:pt x="130" y="318"/>
                  </a:lnTo>
                  <a:lnTo>
                    <a:pt x="130" y="318"/>
                  </a:lnTo>
                  <a:lnTo>
                    <a:pt x="129" y="318"/>
                  </a:lnTo>
                  <a:lnTo>
                    <a:pt x="130" y="316"/>
                  </a:lnTo>
                  <a:lnTo>
                    <a:pt x="132" y="316"/>
                  </a:lnTo>
                  <a:lnTo>
                    <a:pt x="134" y="316"/>
                  </a:lnTo>
                  <a:lnTo>
                    <a:pt x="134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7" y="315"/>
                  </a:lnTo>
                  <a:lnTo>
                    <a:pt x="137" y="313"/>
                  </a:lnTo>
                  <a:lnTo>
                    <a:pt x="137" y="313"/>
                  </a:lnTo>
                  <a:lnTo>
                    <a:pt x="138" y="313"/>
                  </a:lnTo>
                  <a:lnTo>
                    <a:pt x="138" y="313"/>
                  </a:lnTo>
                  <a:lnTo>
                    <a:pt x="140" y="313"/>
                  </a:lnTo>
                  <a:lnTo>
                    <a:pt x="140" y="313"/>
                  </a:lnTo>
                  <a:lnTo>
                    <a:pt x="142" y="313"/>
                  </a:lnTo>
                  <a:lnTo>
                    <a:pt x="142" y="312"/>
                  </a:lnTo>
                  <a:lnTo>
                    <a:pt x="143" y="312"/>
                  </a:lnTo>
                  <a:lnTo>
                    <a:pt x="143" y="310"/>
                  </a:lnTo>
                  <a:lnTo>
                    <a:pt x="145" y="310"/>
                  </a:lnTo>
                  <a:lnTo>
                    <a:pt x="145" y="310"/>
                  </a:lnTo>
                  <a:lnTo>
                    <a:pt x="146" y="310"/>
                  </a:lnTo>
                  <a:lnTo>
                    <a:pt x="146" y="309"/>
                  </a:lnTo>
                  <a:lnTo>
                    <a:pt x="148" y="310"/>
                  </a:lnTo>
                  <a:lnTo>
                    <a:pt x="148" y="309"/>
                  </a:lnTo>
                  <a:lnTo>
                    <a:pt x="150" y="309"/>
                  </a:lnTo>
                  <a:lnTo>
                    <a:pt x="150" y="307"/>
                  </a:lnTo>
                  <a:lnTo>
                    <a:pt x="151" y="305"/>
                  </a:lnTo>
                  <a:lnTo>
                    <a:pt x="151" y="305"/>
                  </a:lnTo>
                  <a:lnTo>
                    <a:pt x="150" y="304"/>
                  </a:lnTo>
                  <a:lnTo>
                    <a:pt x="150" y="304"/>
                  </a:lnTo>
                  <a:lnTo>
                    <a:pt x="150" y="304"/>
                  </a:lnTo>
                  <a:lnTo>
                    <a:pt x="150" y="304"/>
                  </a:lnTo>
                  <a:lnTo>
                    <a:pt x="153" y="301"/>
                  </a:lnTo>
                  <a:lnTo>
                    <a:pt x="154" y="301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1"/>
                  </a:lnTo>
                  <a:lnTo>
                    <a:pt x="156" y="299"/>
                  </a:lnTo>
                  <a:lnTo>
                    <a:pt x="158" y="299"/>
                  </a:lnTo>
                  <a:lnTo>
                    <a:pt x="159" y="299"/>
                  </a:lnTo>
                  <a:lnTo>
                    <a:pt x="159" y="297"/>
                  </a:lnTo>
                  <a:lnTo>
                    <a:pt x="161" y="297"/>
                  </a:lnTo>
                  <a:lnTo>
                    <a:pt x="161" y="297"/>
                  </a:lnTo>
                  <a:lnTo>
                    <a:pt x="161" y="296"/>
                  </a:lnTo>
                  <a:lnTo>
                    <a:pt x="162" y="296"/>
                  </a:lnTo>
                  <a:lnTo>
                    <a:pt x="164" y="296"/>
                  </a:lnTo>
                  <a:lnTo>
                    <a:pt x="164" y="294"/>
                  </a:lnTo>
                  <a:lnTo>
                    <a:pt x="167" y="293"/>
                  </a:lnTo>
                  <a:lnTo>
                    <a:pt x="167" y="293"/>
                  </a:lnTo>
                  <a:lnTo>
                    <a:pt x="169" y="291"/>
                  </a:lnTo>
                  <a:lnTo>
                    <a:pt x="173" y="289"/>
                  </a:lnTo>
                  <a:lnTo>
                    <a:pt x="173" y="289"/>
                  </a:lnTo>
                  <a:lnTo>
                    <a:pt x="173" y="289"/>
                  </a:lnTo>
                  <a:lnTo>
                    <a:pt x="177" y="288"/>
                  </a:lnTo>
                  <a:lnTo>
                    <a:pt x="178" y="288"/>
                  </a:lnTo>
                  <a:lnTo>
                    <a:pt x="178" y="288"/>
                  </a:lnTo>
                  <a:lnTo>
                    <a:pt x="178" y="286"/>
                  </a:lnTo>
                  <a:lnTo>
                    <a:pt x="178" y="286"/>
                  </a:lnTo>
                  <a:lnTo>
                    <a:pt x="178" y="286"/>
                  </a:lnTo>
                  <a:lnTo>
                    <a:pt x="178" y="286"/>
                  </a:lnTo>
                  <a:lnTo>
                    <a:pt x="180" y="285"/>
                  </a:lnTo>
                  <a:lnTo>
                    <a:pt x="181" y="283"/>
                  </a:lnTo>
                  <a:lnTo>
                    <a:pt x="181" y="283"/>
                  </a:lnTo>
                  <a:lnTo>
                    <a:pt x="181" y="282"/>
                  </a:lnTo>
                  <a:lnTo>
                    <a:pt x="183" y="280"/>
                  </a:lnTo>
                  <a:lnTo>
                    <a:pt x="185" y="280"/>
                  </a:lnTo>
                  <a:lnTo>
                    <a:pt x="186" y="280"/>
                  </a:lnTo>
                  <a:lnTo>
                    <a:pt x="186" y="278"/>
                  </a:lnTo>
                  <a:lnTo>
                    <a:pt x="189" y="277"/>
                  </a:lnTo>
                  <a:lnTo>
                    <a:pt x="189" y="277"/>
                  </a:lnTo>
                  <a:lnTo>
                    <a:pt x="189" y="275"/>
                  </a:lnTo>
                  <a:lnTo>
                    <a:pt x="191" y="275"/>
                  </a:lnTo>
                  <a:lnTo>
                    <a:pt x="189" y="275"/>
                  </a:lnTo>
                  <a:lnTo>
                    <a:pt x="189" y="274"/>
                  </a:lnTo>
                  <a:lnTo>
                    <a:pt x="186" y="272"/>
                  </a:lnTo>
                  <a:lnTo>
                    <a:pt x="185" y="272"/>
                  </a:lnTo>
                  <a:lnTo>
                    <a:pt x="183" y="272"/>
                  </a:lnTo>
                  <a:lnTo>
                    <a:pt x="180" y="270"/>
                  </a:lnTo>
                  <a:lnTo>
                    <a:pt x="180" y="270"/>
                  </a:lnTo>
                  <a:lnTo>
                    <a:pt x="180" y="269"/>
                  </a:lnTo>
                  <a:lnTo>
                    <a:pt x="181" y="266"/>
                  </a:lnTo>
                  <a:lnTo>
                    <a:pt x="180" y="266"/>
                  </a:lnTo>
                  <a:lnTo>
                    <a:pt x="185" y="264"/>
                  </a:lnTo>
                  <a:lnTo>
                    <a:pt x="185" y="262"/>
                  </a:lnTo>
                  <a:lnTo>
                    <a:pt x="185" y="262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8" y="259"/>
                  </a:lnTo>
                  <a:lnTo>
                    <a:pt x="189" y="259"/>
                  </a:lnTo>
                  <a:lnTo>
                    <a:pt x="189" y="259"/>
                  </a:lnTo>
                  <a:lnTo>
                    <a:pt x="189" y="259"/>
                  </a:lnTo>
                  <a:lnTo>
                    <a:pt x="189" y="261"/>
                  </a:lnTo>
                  <a:lnTo>
                    <a:pt x="189" y="261"/>
                  </a:lnTo>
                  <a:lnTo>
                    <a:pt x="191" y="259"/>
                  </a:lnTo>
                  <a:lnTo>
                    <a:pt x="193" y="259"/>
                  </a:lnTo>
                  <a:lnTo>
                    <a:pt x="194" y="259"/>
                  </a:lnTo>
                  <a:lnTo>
                    <a:pt x="194" y="258"/>
                  </a:lnTo>
                  <a:lnTo>
                    <a:pt x="194" y="258"/>
                  </a:lnTo>
                  <a:lnTo>
                    <a:pt x="191" y="256"/>
                  </a:lnTo>
                  <a:lnTo>
                    <a:pt x="193" y="256"/>
                  </a:lnTo>
                  <a:lnTo>
                    <a:pt x="193" y="256"/>
                  </a:lnTo>
                  <a:lnTo>
                    <a:pt x="196" y="256"/>
                  </a:lnTo>
                  <a:lnTo>
                    <a:pt x="197" y="256"/>
                  </a:lnTo>
                  <a:lnTo>
                    <a:pt x="199" y="254"/>
                  </a:lnTo>
                  <a:lnTo>
                    <a:pt x="199" y="253"/>
                  </a:lnTo>
                  <a:lnTo>
                    <a:pt x="199" y="253"/>
                  </a:lnTo>
                  <a:lnTo>
                    <a:pt x="199" y="251"/>
                  </a:lnTo>
                  <a:lnTo>
                    <a:pt x="197" y="250"/>
                  </a:lnTo>
                  <a:lnTo>
                    <a:pt x="196" y="250"/>
                  </a:lnTo>
                  <a:lnTo>
                    <a:pt x="194" y="248"/>
                  </a:lnTo>
                  <a:lnTo>
                    <a:pt x="194" y="248"/>
                  </a:lnTo>
                  <a:lnTo>
                    <a:pt x="196" y="248"/>
                  </a:lnTo>
                  <a:lnTo>
                    <a:pt x="197" y="250"/>
                  </a:lnTo>
                  <a:lnTo>
                    <a:pt x="197" y="250"/>
                  </a:lnTo>
                  <a:lnTo>
                    <a:pt x="199" y="250"/>
                  </a:lnTo>
                  <a:lnTo>
                    <a:pt x="201" y="248"/>
                  </a:lnTo>
                  <a:lnTo>
                    <a:pt x="202" y="248"/>
                  </a:lnTo>
                  <a:lnTo>
                    <a:pt x="204" y="247"/>
                  </a:lnTo>
                  <a:lnTo>
                    <a:pt x="204" y="247"/>
                  </a:lnTo>
                  <a:lnTo>
                    <a:pt x="204" y="245"/>
                  </a:lnTo>
                  <a:lnTo>
                    <a:pt x="204" y="245"/>
                  </a:lnTo>
                  <a:lnTo>
                    <a:pt x="204" y="243"/>
                  </a:lnTo>
                  <a:lnTo>
                    <a:pt x="207" y="240"/>
                  </a:lnTo>
                  <a:lnTo>
                    <a:pt x="208" y="240"/>
                  </a:lnTo>
                  <a:lnTo>
                    <a:pt x="210" y="240"/>
                  </a:lnTo>
                  <a:lnTo>
                    <a:pt x="210" y="239"/>
                  </a:lnTo>
                  <a:lnTo>
                    <a:pt x="210" y="239"/>
                  </a:lnTo>
                  <a:lnTo>
                    <a:pt x="210" y="237"/>
                  </a:lnTo>
                  <a:lnTo>
                    <a:pt x="210" y="237"/>
                  </a:lnTo>
                  <a:lnTo>
                    <a:pt x="213" y="235"/>
                  </a:lnTo>
                  <a:lnTo>
                    <a:pt x="215" y="234"/>
                  </a:lnTo>
                  <a:lnTo>
                    <a:pt x="216" y="234"/>
                  </a:lnTo>
                  <a:lnTo>
                    <a:pt x="218" y="232"/>
                  </a:lnTo>
                  <a:lnTo>
                    <a:pt x="220" y="232"/>
                  </a:lnTo>
                  <a:lnTo>
                    <a:pt x="221" y="231"/>
                  </a:lnTo>
                  <a:lnTo>
                    <a:pt x="224" y="229"/>
                  </a:lnTo>
                  <a:lnTo>
                    <a:pt x="226" y="229"/>
                  </a:lnTo>
                  <a:lnTo>
                    <a:pt x="226" y="229"/>
                  </a:lnTo>
                  <a:lnTo>
                    <a:pt x="228" y="229"/>
                  </a:lnTo>
                  <a:lnTo>
                    <a:pt x="232" y="229"/>
                  </a:lnTo>
                  <a:lnTo>
                    <a:pt x="234" y="229"/>
                  </a:lnTo>
                  <a:lnTo>
                    <a:pt x="234" y="229"/>
                  </a:lnTo>
                  <a:lnTo>
                    <a:pt x="234" y="227"/>
                  </a:lnTo>
                  <a:lnTo>
                    <a:pt x="236" y="226"/>
                  </a:lnTo>
                  <a:lnTo>
                    <a:pt x="237" y="226"/>
                  </a:lnTo>
                  <a:lnTo>
                    <a:pt x="237" y="226"/>
                  </a:lnTo>
                  <a:lnTo>
                    <a:pt x="240" y="224"/>
                  </a:lnTo>
                  <a:lnTo>
                    <a:pt x="242" y="224"/>
                  </a:lnTo>
                  <a:lnTo>
                    <a:pt x="239" y="226"/>
                  </a:lnTo>
                  <a:lnTo>
                    <a:pt x="237" y="227"/>
                  </a:lnTo>
                  <a:lnTo>
                    <a:pt x="236" y="229"/>
                  </a:lnTo>
                  <a:lnTo>
                    <a:pt x="234" y="229"/>
                  </a:lnTo>
                  <a:lnTo>
                    <a:pt x="234" y="231"/>
                  </a:lnTo>
                  <a:lnTo>
                    <a:pt x="234" y="231"/>
                  </a:lnTo>
                  <a:lnTo>
                    <a:pt x="232" y="231"/>
                  </a:lnTo>
                  <a:lnTo>
                    <a:pt x="232" y="231"/>
                  </a:lnTo>
                  <a:lnTo>
                    <a:pt x="234" y="232"/>
                  </a:lnTo>
                  <a:lnTo>
                    <a:pt x="239" y="235"/>
                  </a:lnTo>
                  <a:lnTo>
                    <a:pt x="240" y="235"/>
                  </a:lnTo>
                  <a:lnTo>
                    <a:pt x="244" y="235"/>
                  </a:lnTo>
                  <a:lnTo>
                    <a:pt x="245" y="237"/>
                  </a:lnTo>
                  <a:lnTo>
                    <a:pt x="245" y="237"/>
                  </a:lnTo>
                  <a:lnTo>
                    <a:pt x="244" y="237"/>
                  </a:lnTo>
                  <a:lnTo>
                    <a:pt x="237" y="235"/>
                  </a:lnTo>
                  <a:lnTo>
                    <a:pt x="236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1" y="235"/>
                  </a:lnTo>
                  <a:lnTo>
                    <a:pt x="229" y="235"/>
                  </a:lnTo>
                  <a:lnTo>
                    <a:pt x="229" y="234"/>
                  </a:lnTo>
                  <a:lnTo>
                    <a:pt x="228" y="234"/>
                  </a:lnTo>
                  <a:lnTo>
                    <a:pt x="223" y="237"/>
                  </a:lnTo>
                  <a:lnTo>
                    <a:pt x="221" y="237"/>
                  </a:lnTo>
                  <a:lnTo>
                    <a:pt x="216" y="240"/>
                  </a:lnTo>
                  <a:lnTo>
                    <a:pt x="215" y="240"/>
                  </a:lnTo>
                  <a:lnTo>
                    <a:pt x="215" y="242"/>
                  </a:lnTo>
                  <a:lnTo>
                    <a:pt x="216" y="243"/>
                  </a:lnTo>
                  <a:lnTo>
                    <a:pt x="216" y="245"/>
                  </a:lnTo>
                  <a:lnTo>
                    <a:pt x="215" y="248"/>
                  </a:lnTo>
                  <a:lnTo>
                    <a:pt x="215" y="250"/>
                  </a:lnTo>
                  <a:lnTo>
                    <a:pt x="212" y="251"/>
                  </a:lnTo>
                  <a:lnTo>
                    <a:pt x="210" y="254"/>
                  </a:lnTo>
                  <a:lnTo>
                    <a:pt x="210" y="256"/>
                  </a:lnTo>
                  <a:lnTo>
                    <a:pt x="208" y="258"/>
                  </a:lnTo>
                  <a:lnTo>
                    <a:pt x="210" y="259"/>
                  </a:lnTo>
                  <a:lnTo>
                    <a:pt x="210" y="259"/>
                  </a:lnTo>
                  <a:lnTo>
                    <a:pt x="213" y="261"/>
                  </a:lnTo>
                  <a:lnTo>
                    <a:pt x="215" y="261"/>
                  </a:lnTo>
                  <a:lnTo>
                    <a:pt x="215" y="261"/>
                  </a:lnTo>
                  <a:lnTo>
                    <a:pt x="220" y="258"/>
                  </a:lnTo>
                  <a:lnTo>
                    <a:pt x="220" y="258"/>
                  </a:lnTo>
                  <a:lnTo>
                    <a:pt x="220" y="258"/>
                  </a:lnTo>
                  <a:lnTo>
                    <a:pt x="218" y="261"/>
                  </a:lnTo>
                  <a:lnTo>
                    <a:pt x="216" y="261"/>
                  </a:lnTo>
                  <a:lnTo>
                    <a:pt x="215" y="262"/>
                  </a:lnTo>
                  <a:lnTo>
                    <a:pt x="213" y="264"/>
                  </a:lnTo>
                  <a:lnTo>
                    <a:pt x="212" y="264"/>
                  </a:lnTo>
                  <a:lnTo>
                    <a:pt x="208" y="266"/>
                  </a:lnTo>
                  <a:lnTo>
                    <a:pt x="208" y="266"/>
                  </a:lnTo>
                  <a:lnTo>
                    <a:pt x="208" y="266"/>
                  </a:lnTo>
                  <a:lnTo>
                    <a:pt x="208" y="267"/>
                  </a:lnTo>
                  <a:lnTo>
                    <a:pt x="208" y="267"/>
                  </a:lnTo>
                  <a:lnTo>
                    <a:pt x="208" y="267"/>
                  </a:lnTo>
                  <a:lnTo>
                    <a:pt x="210" y="269"/>
                  </a:lnTo>
                  <a:lnTo>
                    <a:pt x="212" y="269"/>
                  </a:lnTo>
                  <a:lnTo>
                    <a:pt x="213" y="269"/>
                  </a:lnTo>
                  <a:lnTo>
                    <a:pt x="215" y="269"/>
                  </a:lnTo>
                  <a:lnTo>
                    <a:pt x="216" y="269"/>
                  </a:lnTo>
                  <a:lnTo>
                    <a:pt x="218" y="269"/>
                  </a:lnTo>
                  <a:lnTo>
                    <a:pt x="218" y="269"/>
                  </a:lnTo>
                  <a:lnTo>
                    <a:pt x="218" y="267"/>
                  </a:lnTo>
                  <a:lnTo>
                    <a:pt x="218" y="267"/>
                  </a:lnTo>
                  <a:lnTo>
                    <a:pt x="218" y="267"/>
                  </a:lnTo>
                  <a:lnTo>
                    <a:pt x="220" y="267"/>
                  </a:lnTo>
                  <a:lnTo>
                    <a:pt x="221" y="269"/>
                  </a:lnTo>
                  <a:lnTo>
                    <a:pt x="221" y="267"/>
                  </a:lnTo>
                  <a:lnTo>
                    <a:pt x="221" y="267"/>
                  </a:lnTo>
                  <a:lnTo>
                    <a:pt x="223" y="266"/>
                  </a:lnTo>
                  <a:lnTo>
                    <a:pt x="224" y="264"/>
                  </a:lnTo>
                  <a:lnTo>
                    <a:pt x="224" y="264"/>
                  </a:lnTo>
                  <a:lnTo>
                    <a:pt x="224" y="262"/>
                  </a:lnTo>
                  <a:lnTo>
                    <a:pt x="226" y="262"/>
                  </a:lnTo>
                  <a:lnTo>
                    <a:pt x="226" y="262"/>
                  </a:lnTo>
                  <a:lnTo>
                    <a:pt x="226" y="262"/>
                  </a:lnTo>
                  <a:lnTo>
                    <a:pt x="228" y="262"/>
                  </a:lnTo>
                  <a:lnTo>
                    <a:pt x="229" y="262"/>
                  </a:lnTo>
                  <a:lnTo>
                    <a:pt x="229" y="262"/>
                  </a:lnTo>
                  <a:lnTo>
                    <a:pt x="229" y="262"/>
                  </a:lnTo>
                  <a:lnTo>
                    <a:pt x="231" y="262"/>
                  </a:lnTo>
                  <a:lnTo>
                    <a:pt x="234" y="259"/>
                  </a:lnTo>
                  <a:lnTo>
                    <a:pt x="234" y="259"/>
                  </a:lnTo>
                  <a:lnTo>
                    <a:pt x="232" y="258"/>
                  </a:lnTo>
                  <a:lnTo>
                    <a:pt x="232" y="258"/>
                  </a:lnTo>
                  <a:lnTo>
                    <a:pt x="234" y="258"/>
                  </a:lnTo>
                  <a:lnTo>
                    <a:pt x="236" y="259"/>
                  </a:lnTo>
                  <a:lnTo>
                    <a:pt x="236" y="259"/>
                  </a:lnTo>
                  <a:lnTo>
                    <a:pt x="236" y="258"/>
                  </a:lnTo>
                  <a:lnTo>
                    <a:pt x="236" y="256"/>
                  </a:lnTo>
                  <a:lnTo>
                    <a:pt x="237" y="256"/>
                  </a:lnTo>
                  <a:lnTo>
                    <a:pt x="237" y="256"/>
                  </a:lnTo>
                  <a:lnTo>
                    <a:pt x="237" y="258"/>
                  </a:lnTo>
                  <a:lnTo>
                    <a:pt x="239" y="258"/>
                  </a:lnTo>
                  <a:lnTo>
                    <a:pt x="239" y="258"/>
                  </a:lnTo>
                  <a:lnTo>
                    <a:pt x="239" y="256"/>
                  </a:lnTo>
                  <a:lnTo>
                    <a:pt x="240" y="254"/>
                  </a:lnTo>
                  <a:lnTo>
                    <a:pt x="240" y="254"/>
                  </a:lnTo>
                  <a:lnTo>
                    <a:pt x="240" y="251"/>
                  </a:lnTo>
                  <a:lnTo>
                    <a:pt x="240" y="251"/>
                  </a:lnTo>
                  <a:lnTo>
                    <a:pt x="242" y="253"/>
                  </a:lnTo>
                  <a:lnTo>
                    <a:pt x="242" y="254"/>
                  </a:lnTo>
                  <a:lnTo>
                    <a:pt x="245" y="253"/>
                  </a:lnTo>
                  <a:lnTo>
                    <a:pt x="245" y="254"/>
                  </a:lnTo>
                  <a:lnTo>
                    <a:pt x="245" y="254"/>
                  </a:lnTo>
                  <a:lnTo>
                    <a:pt x="248" y="254"/>
                  </a:lnTo>
                  <a:lnTo>
                    <a:pt x="250" y="254"/>
                  </a:lnTo>
                  <a:lnTo>
                    <a:pt x="250" y="254"/>
                  </a:lnTo>
                  <a:lnTo>
                    <a:pt x="251" y="254"/>
                  </a:lnTo>
                  <a:lnTo>
                    <a:pt x="251" y="254"/>
                  </a:lnTo>
                  <a:lnTo>
                    <a:pt x="251" y="254"/>
                  </a:lnTo>
                  <a:lnTo>
                    <a:pt x="253" y="254"/>
                  </a:lnTo>
                  <a:lnTo>
                    <a:pt x="253" y="254"/>
                  </a:lnTo>
                  <a:lnTo>
                    <a:pt x="255" y="251"/>
                  </a:lnTo>
                  <a:lnTo>
                    <a:pt x="255" y="251"/>
                  </a:lnTo>
                  <a:lnTo>
                    <a:pt x="256" y="251"/>
                  </a:lnTo>
                  <a:lnTo>
                    <a:pt x="256" y="251"/>
                  </a:lnTo>
                  <a:lnTo>
                    <a:pt x="256" y="251"/>
                  </a:lnTo>
                  <a:lnTo>
                    <a:pt x="256" y="248"/>
                  </a:lnTo>
                  <a:lnTo>
                    <a:pt x="256" y="248"/>
                  </a:lnTo>
                  <a:lnTo>
                    <a:pt x="256" y="247"/>
                  </a:lnTo>
                  <a:lnTo>
                    <a:pt x="256" y="247"/>
                  </a:lnTo>
                  <a:lnTo>
                    <a:pt x="258" y="247"/>
                  </a:lnTo>
                  <a:lnTo>
                    <a:pt x="258" y="245"/>
                  </a:lnTo>
                  <a:lnTo>
                    <a:pt x="259" y="245"/>
                  </a:lnTo>
                  <a:lnTo>
                    <a:pt x="259" y="245"/>
                  </a:lnTo>
                  <a:lnTo>
                    <a:pt x="259" y="243"/>
                  </a:lnTo>
                  <a:lnTo>
                    <a:pt x="258" y="243"/>
                  </a:lnTo>
                  <a:lnTo>
                    <a:pt x="258" y="243"/>
                  </a:lnTo>
                  <a:lnTo>
                    <a:pt x="256" y="243"/>
                  </a:lnTo>
                  <a:lnTo>
                    <a:pt x="255" y="243"/>
                  </a:lnTo>
                  <a:lnTo>
                    <a:pt x="253" y="243"/>
                  </a:lnTo>
                  <a:lnTo>
                    <a:pt x="251" y="243"/>
                  </a:lnTo>
                  <a:lnTo>
                    <a:pt x="251" y="245"/>
                  </a:lnTo>
                  <a:lnTo>
                    <a:pt x="250" y="245"/>
                  </a:lnTo>
                  <a:lnTo>
                    <a:pt x="251" y="243"/>
                  </a:lnTo>
                  <a:lnTo>
                    <a:pt x="251" y="243"/>
                  </a:lnTo>
                  <a:lnTo>
                    <a:pt x="253" y="243"/>
                  </a:lnTo>
                  <a:lnTo>
                    <a:pt x="255" y="243"/>
                  </a:lnTo>
                  <a:lnTo>
                    <a:pt x="255" y="243"/>
                  </a:lnTo>
                  <a:lnTo>
                    <a:pt x="255" y="242"/>
                  </a:lnTo>
                  <a:lnTo>
                    <a:pt x="256" y="240"/>
                  </a:lnTo>
                  <a:lnTo>
                    <a:pt x="255" y="240"/>
                  </a:lnTo>
                  <a:lnTo>
                    <a:pt x="255" y="240"/>
                  </a:lnTo>
                  <a:lnTo>
                    <a:pt x="253" y="240"/>
                  </a:lnTo>
                  <a:lnTo>
                    <a:pt x="251" y="239"/>
                  </a:lnTo>
                  <a:lnTo>
                    <a:pt x="251" y="239"/>
                  </a:lnTo>
                  <a:lnTo>
                    <a:pt x="253" y="239"/>
                  </a:lnTo>
                  <a:lnTo>
                    <a:pt x="253" y="239"/>
                  </a:lnTo>
                  <a:lnTo>
                    <a:pt x="255" y="237"/>
                  </a:lnTo>
                  <a:lnTo>
                    <a:pt x="255" y="235"/>
                  </a:lnTo>
                  <a:lnTo>
                    <a:pt x="256" y="234"/>
                  </a:lnTo>
                  <a:lnTo>
                    <a:pt x="256" y="234"/>
                  </a:lnTo>
                  <a:lnTo>
                    <a:pt x="255" y="234"/>
                  </a:lnTo>
                  <a:lnTo>
                    <a:pt x="253" y="234"/>
                  </a:lnTo>
                  <a:lnTo>
                    <a:pt x="253" y="234"/>
                  </a:lnTo>
                  <a:lnTo>
                    <a:pt x="253" y="234"/>
                  </a:lnTo>
                  <a:lnTo>
                    <a:pt x="255" y="234"/>
                  </a:lnTo>
                  <a:lnTo>
                    <a:pt x="255" y="234"/>
                  </a:lnTo>
                  <a:lnTo>
                    <a:pt x="256" y="232"/>
                  </a:lnTo>
                  <a:lnTo>
                    <a:pt x="256" y="234"/>
                  </a:lnTo>
                  <a:lnTo>
                    <a:pt x="258" y="234"/>
                  </a:lnTo>
                  <a:lnTo>
                    <a:pt x="259" y="232"/>
                  </a:lnTo>
                  <a:lnTo>
                    <a:pt x="261" y="231"/>
                  </a:lnTo>
                  <a:lnTo>
                    <a:pt x="261" y="231"/>
                  </a:lnTo>
                  <a:lnTo>
                    <a:pt x="263" y="231"/>
                  </a:lnTo>
                  <a:lnTo>
                    <a:pt x="259" y="234"/>
                  </a:lnTo>
                  <a:lnTo>
                    <a:pt x="259" y="235"/>
                  </a:lnTo>
                  <a:lnTo>
                    <a:pt x="259" y="235"/>
                  </a:lnTo>
                  <a:lnTo>
                    <a:pt x="259" y="237"/>
                  </a:lnTo>
                  <a:lnTo>
                    <a:pt x="261" y="237"/>
                  </a:lnTo>
                  <a:lnTo>
                    <a:pt x="263" y="237"/>
                  </a:lnTo>
                  <a:lnTo>
                    <a:pt x="264" y="235"/>
                  </a:lnTo>
                  <a:lnTo>
                    <a:pt x="264" y="235"/>
                  </a:lnTo>
                  <a:lnTo>
                    <a:pt x="264" y="235"/>
                  </a:lnTo>
                  <a:lnTo>
                    <a:pt x="264" y="235"/>
                  </a:lnTo>
                  <a:lnTo>
                    <a:pt x="266" y="235"/>
                  </a:lnTo>
                  <a:lnTo>
                    <a:pt x="267" y="237"/>
                  </a:lnTo>
                  <a:lnTo>
                    <a:pt x="267" y="237"/>
                  </a:lnTo>
                  <a:lnTo>
                    <a:pt x="267" y="235"/>
                  </a:lnTo>
                  <a:lnTo>
                    <a:pt x="267" y="235"/>
                  </a:lnTo>
                  <a:lnTo>
                    <a:pt x="269" y="235"/>
                  </a:lnTo>
                  <a:lnTo>
                    <a:pt x="269" y="235"/>
                  </a:lnTo>
                  <a:lnTo>
                    <a:pt x="271" y="234"/>
                  </a:lnTo>
                  <a:lnTo>
                    <a:pt x="271" y="235"/>
                  </a:lnTo>
                  <a:lnTo>
                    <a:pt x="272" y="235"/>
                  </a:lnTo>
                  <a:lnTo>
                    <a:pt x="274" y="234"/>
                  </a:lnTo>
                  <a:lnTo>
                    <a:pt x="275" y="234"/>
                  </a:lnTo>
                  <a:lnTo>
                    <a:pt x="277" y="232"/>
                  </a:lnTo>
                  <a:lnTo>
                    <a:pt x="280" y="232"/>
                  </a:lnTo>
                  <a:lnTo>
                    <a:pt x="280" y="232"/>
                  </a:lnTo>
                  <a:lnTo>
                    <a:pt x="277" y="234"/>
                  </a:lnTo>
                  <a:lnTo>
                    <a:pt x="277" y="235"/>
                  </a:lnTo>
                  <a:lnTo>
                    <a:pt x="277" y="237"/>
                  </a:lnTo>
                  <a:lnTo>
                    <a:pt x="277" y="237"/>
                  </a:lnTo>
                  <a:lnTo>
                    <a:pt x="277" y="237"/>
                  </a:lnTo>
                  <a:lnTo>
                    <a:pt x="280" y="239"/>
                  </a:lnTo>
                  <a:lnTo>
                    <a:pt x="279" y="239"/>
                  </a:lnTo>
                  <a:lnTo>
                    <a:pt x="277" y="240"/>
                  </a:lnTo>
                  <a:lnTo>
                    <a:pt x="277" y="240"/>
                  </a:lnTo>
                  <a:lnTo>
                    <a:pt x="279" y="240"/>
                  </a:lnTo>
                  <a:lnTo>
                    <a:pt x="280" y="240"/>
                  </a:lnTo>
                  <a:lnTo>
                    <a:pt x="282" y="240"/>
                  </a:lnTo>
                  <a:lnTo>
                    <a:pt x="282" y="240"/>
                  </a:lnTo>
                  <a:lnTo>
                    <a:pt x="282" y="240"/>
                  </a:lnTo>
                  <a:lnTo>
                    <a:pt x="282" y="240"/>
                  </a:lnTo>
                  <a:lnTo>
                    <a:pt x="283" y="242"/>
                  </a:lnTo>
                  <a:lnTo>
                    <a:pt x="288" y="242"/>
                  </a:lnTo>
                  <a:lnTo>
                    <a:pt x="288" y="242"/>
                  </a:lnTo>
                  <a:lnTo>
                    <a:pt x="288" y="243"/>
                  </a:lnTo>
                  <a:lnTo>
                    <a:pt x="286" y="243"/>
                  </a:lnTo>
                  <a:lnTo>
                    <a:pt x="286" y="245"/>
                  </a:lnTo>
                  <a:lnTo>
                    <a:pt x="286" y="245"/>
                  </a:lnTo>
                  <a:lnTo>
                    <a:pt x="288" y="245"/>
                  </a:lnTo>
                  <a:lnTo>
                    <a:pt x="290" y="245"/>
                  </a:lnTo>
                  <a:lnTo>
                    <a:pt x="293" y="247"/>
                  </a:lnTo>
                  <a:lnTo>
                    <a:pt x="294" y="247"/>
                  </a:lnTo>
                  <a:lnTo>
                    <a:pt x="296" y="247"/>
                  </a:lnTo>
                  <a:lnTo>
                    <a:pt x="296" y="245"/>
                  </a:lnTo>
                  <a:lnTo>
                    <a:pt x="298" y="243"/>
                  </a:lnTo>
                  <a:lnTo>
                    <a:pt x="299" y="242"/>
                  </a:lnTo>
                  <a:lnTo>
                    <a:pt x="301" y="242"/>
                  </a:lnTo>
                  <a:lnTo>
                    <a:pt x="301" y="242"/>
                  </a:lnTo>
                  <a:lnTo>
                    <a:pt x="301" y="243"/>
                  </a:lnTo>
                  <a:lnTo>
                    <a:pt x="299" y="243"/>
                  </a:lnTo>
                  <a:lnTo>
                    <a:pt x="299" y="245"/>
                  </a:lnTo>
                  <a:lnTo>
                    <a:pt x="299" y="248"/>
                  </a:lnTo>
                  <a:lnTo>
                    <a:pt x="299" y="248"/>
                  </a:lnTo>
                  <a:lnTo>
                    <a:pt x="301" y="248"/>
                  </a:lnTo>
                  <a:lnTo>
                    <a:pt x="301" y="250"/>
                  </a:lnTo>
                  <a:lnTo>
                    <a:pt x="302" y="250"/>
                  </a:lnTo>
                  <a:lnTo>
                    <a:pt x="304" y="250"/>
                  </a:lnTo>
                  <a:lnTo>
                    <a:pt x="306" y="250"/>
                  </a:lnTo>
                  <a:lnTo>
                    <a:pt x="307" y="251"/>
                  </a:lnTo>
                  <a:lnTo>
                    <a:pt x="309" y="253"/>
                  </a:lnTo>
                  <a:lnTo>
                    <a:pt x="309" y="253"/>
                  </a:lnTo>
                  <a:lnTo>
                    <a:pt x="309" y="253"/>
                  </a:lnTo>
                  <a:lnTo>
                    <a:pt x="309" y="253"/>
                  </a:lnTo>
                  <a:lnTo>
                    <a:pt x="310" y="253"/>
                  </a:lnTo>
                  <a:lnTo>
                    <a:pt x="312" y="253"/>
                  </a:lnTo>
                  <a:lnTo>
                    <a:pt x="317" y="253"/>
                  </a:lnTo>
                  <a:lnTo>
                    <a:pt x="323" y="251"/>
                  </a:lnTo>
                  <a:lnTo>
                    <a:pt x="329" y="253"/>
                  </a:lnTo>
                  <a:lnTo>
                    <a:pt x="334" y="253"/>
                  </a:lnTo>
                  <a:lnTo>
                    <a:pt x="341" y="254"/>
                  </a:lnTo>
                  <a:lnTo>
                    <a:pt x="342" y="254"/>
                  </a:lnTo>
                  <a:lnTo>
                    <a:pt x="344" y="253"/>
                  </a:lnTo>
                  <a:lnTo>
                    <a:pt x="344" y="253"/>
                  </a:lnTo>
                  <a:lnTo>
                    <a:pt x="344" y="253"/>
                  </a:lnTo>
                  <a:lnTo>
                    <a:pt x="344" y="251"/>
                  </a:lnTo>
                  <a:lnTo>
                    <a:pt x="344" y="251"/>
                  </a:lnTo>
                  <a:lnTo>
                    <a:pt x="344" y="251"/>
                  </a:lnTo>
                  <a:lnTo>
                    <a:pt x="344" y="253"/>
                  </a:lnTo>
                  <a:lnTo>
                    <a:pt x="345" y="254"/>
                  </a:lnTo>
                  <a:lnTo>
                    <a:pt x="345" y="254"/>
                  </a:lnTo>
                  <a:lnTo>
                    <a:pt x="344" y="256"/>
                  </a:lnTo>
                  <a:lnTo>
                    <a:pt x="344" y="256"/>
                  </a:lnTo>
                  <a:lnTo>
                    <a:pt x="350" y="259"/>
                  </a:lnTo>
                  <a:lnTo>
                    <a:pt x="353" y="259"/>
                  </a:lnTo>
                  <a:lnTo>
                    <a:pt x="357" y="259"/>
                  </a:lnTo>
                  <a:lnTo>
                    <a:pt x="358" y="259"/>
                  </a:lnTo>
                  <a:lnTo>
                    <a:pt x="363" y="258"/>
                  </a:lnTo>
                  <a:lnTo>
                    <a:pt x="363" y="258"/>
                  </a:lnTo>
                  <a:lnTo>
                    <a:pt x="366" y="254"/>
                  </a:lnTo>
                  <a:lnTo>
                    <a:pt x="368" y="253"/>
                  </a:lnTo>
                  <a:lnTo>
                    <a:pt x="369" y="253"/>
                  </a:lnTo>
                  <a:lnTo>
                    <a:pt x="369" y="254"/>
                  </a:lnTo>
                  <a:lnTo>
                    <a:pt x="371" y="256"/>
                  </a:lnTo>
                  <a:lnTo>
                    <a:pt x="374" y="258"/>
                  </a:lnTo>
                  <a:lnTo>
                    <a:pt x="374" y="258"/>
                  </a:lnTo>
                  <a:lnTo>
                    <a:pt x="372" y="256"/>
                  </a:lnTo>
                  <a:lnTo>
                    <a:pt x="372" y="258"/>
                  </a:lnTo>
                  <a:lnTo>
                    <a:pt x="371" y="258"/>
                  </a:lnTo>
                  <a:lnTo>
                    <a:pt x="371" y="259"/>
                  </a:lnTo>
                  <a:lnTo>
                    <a:pt x="371" y="261"/>
                  </a:lnTo>
                  <a:lnTo>
                    <a:pt x="371" y="261"/>
                  </a:lnTo>
                  <a:lnTo>
                    <a:pt x="371" y="261"/>
                  </a:lnTo>
                  <a:lnTo>
                    <a:pt x="371" y="259"/>
                  </a:lnTo>
                  <a:lnTo>
                    <a:pt x="371" y="256"/>
                  </a:lnTo>
                  <a:lnTo>
                    <a:pt x="371" y="256"/>
                  </a:lnTo>
                  <a:lnTo>
                    <a:pt x="369" y="254"/>
                  </a:lnTo>
                  <a:lnTo>
                    <a:pt x="368" y="254"/>
                  </a:lnTo>
                  <a:lnTo>
                    <a:pt x="368" y="254"/>
                  </a:lnTo>
                  <a:lnTo>
                    <a:pt x="368" y="254"/>
                  </a:lnTo>
                  <a:lnTo>
                    <a:pt x="368" y="256"/>
                  </a:lnTo>
                  <a:lnTo>
                    <a:pt x="368" y="256"/>
                  </a:lnTo>
                  <a:lnTo>
                    <a:pt x="368" y="256"/>
                  </a:lnTo>
                  <a:lnTo>
                    <a:pt x="368" y="258"/>
                  </a:lnTo>
                  <a:lnTo>
                    <a:pt x="368" y="259"/>
                  </a:lnTo>
                  <a:lnTo>
                    <a:pt x="368" y="259"/>
                  </a:lnTo>
                  <a:lnTo>
                    <a:pt x="366" y="261"/>
                  </a:lnTo>
                  <a:lnTo>
                    <a:pt x="366" y="261"/>
                  </a:lnTo>
                  <a:lnTo>
                    <a:pt x="365" y="262"/>
                  </a:lnTo>
                  <a:lnTo>
                    <a:pt x="365" y="262"/>
                  </a:lnTo>
                  <a:lnTo>
                    <a:pt x="365" y="262"/>
                  </a:lnTo>
                  <a:lnTo>
                    <a:pt x="366" y="262"/>
                  </a:lnTo>
                  <a:lnTo>
                    <a:pt x="368" y="264"/>
                  </a:lnTo>
                  <a:lnTo>
                    <a:pt x="371" y="266"/>
                  </a:lnTo>
                  <a:lnTo>
                    <a:pt x="376" y="269"/>
                  </a:lnTo>
                  <a:lnTo>
                    <a:pt x="379" y="269"/>
                  </a:lnTo>
                  <a:lnTo>
                    <a:pt x="380" y="269"/>
                  </a:lnTo>
                  <a:lnTo>
                    <a:pt x="380" y="270"/>
                  </a:lnTo>
                  <a:lnTo>
                    <a:pt x="380" y="270"/>
                  </a:lnTo>
                  <a:lnTo>
                    <a:pt x="380" y="270"/>
                  </a:lnTo>
                  <a:lnTo>
                    <a:pt x="382" y="270"/>
                  </a:lnTo>
                  <a:lnTo>
                    <a:pt x="384" y="270"/>
                  </a:lnTo>
                  <a:lnTo>
                    <a:pt x="384" y="272"/>
                  </a:lnTo>
                  <a:lnTo>
                    <a:pt x="387" y="274"/>
                  </a:lnTo>
                  <a:lnTo>
                    <a:pt x="388" y="275"/>
                  </a:lnTo>
                  <a:lnTo>
                    <a:pt x="388" y="275"/>
                  </a:lnTo>
                  <a:lnTo>
                    <a:pt x="390" y="277"/>
                  </a:lnTo>
                  <a:lnTo>
                    <a:pt x="390" y="278"/>
                  </a:lnTo>
                  <a:lnTo>
                    <a:pt x="392" y="278"/>
                  </a:lnTo>
                  <a:lnTo>
                    <a:pt x="393" y="280"/>
                  </a:lnTo>
                  <a:lnTo>
                    <a:pt x="393" y="280"/>
                  </a:lnTo>
                  <a:lnTo>
                    <a:pt x="393" y="280"/>
                  </a:lnTo>
                  <a:lnTo>
                    <a:pt x="393" y="280"/>
                  </a:lnTo>
                  <a:lnTo>
                    <a:pt x="400" y="285"/>
                  </a:lnTo>
                  <a:lnTo>
                    <a:pt x="403" y="285"/>
                  </a:lnTo>
                  <a:lnTo>
                    <a:pt x="404" y="286"/>
                  </a:lnTo>
                  <a:lnTo>
                    <a:pt x="406" y="286"/>
                  </a:lnTo>
                  <a:lnTo>
                    <a:pt x="406" y="286"/>
                  </a:lnTo>
                  <a:lnTo>
                    <a:pt x="407" y="285"/>
                  </a:lnTo>
                  <a:lnTo>
                    <a:pt x="412" y="285"/>
                  </a:lnTo>
                  <a:lnTo>
                    <a:pt x="412" y="285"/>
                  </a:lnTo>
                  <a:lnTo>
                    <a:pt x="412" y="285"/>
                  </a:lnTo>
                  <a:lnTo>
                    <a:pt x="412" y="283"/>
                  </a:lnTo>
                  <a:lnTo>
                    <a:pt x="412" y="282"/>
                  </a:lnTo>
                  <a:lnTo>
                    <a:pt x="411" y="280"/>
                  </a:lnTo>
                  <a:lnTo>
                    <a:pt x="409" y="280"/>
                  </a:lnTo>
                  <a:lnTo>
                    <a:pt x="407" y="280"/>
                  </a:lnTo>
                  <a:lnTo>
                    <a:pt x="407" y="278"/>
                  </a:lnTo>
                  <a:lnTo>
                    <a:pt x="407" y="278"/>
                  </a:lnTo>
                  <a:lnTo>
                    <a:pt x="406" y="277"/>
                  </a:lnTo>
                  <a:lnTo>
                    <a:pt x="406" y="277"/>
                  </a:lnTo>
                  <a:lnTo>
                    <a:pt x="406" y="277"/>
                  </a:lnTo>
                  <a:lnTo>
                    <a:pt x="406" y="277"/>
                  </a:lnTo>
                  <a:lnTo>
                    <a:pt x="404" y="275"/>
                  </a:lnTo>
                  <a:lnTo>
                    <a:pt x="401" y="275"/>
                  </a:lnTo>
                  <a:lnTo>
                    <a:pt x="401" y="275"/>
                  </a:lnTo>
                  <a:lnTo>
                    <a:pt x="400" y="275"/>
                  </a:lnTo>
                  <a:lnTo>
                    <a:pt x="400" y="275"/>
                  </a:lnTo>
                  <a:lnTo>
                    <a:pt x="401" y="274"/>
                  </a:lnTo>
                  <a:lnTo>
                    <a:pt x="401" y="274"/>
                  </a:lnTo>
                  <a:lnTo>
                    <a:pt x="401" y="274"/>
                  </a:lnTo>
                  <a:lnTo>
                    <a:pt x="400" y="272"/>
                  </a:lnTo>
                  <a:lnTo>
                    <a:pt x="401" y="272"/>
                  </a:lnTo>
                  <a:lnTo>
                    <a:pt x="403" y="274"/>
                  </a:lnTo>
                  <a:lnTo>
                    <a:pt x="406" y="274"/>
                  </a:lnTo>
                  <a:lnTo>
                    <a:pt x="406" y="275"/>
                  </a:lnTo>
                  <a:lnTo>
                    <a:pt x="407" y="275"/>
                  </a:lnTo>
                  <a:lnTo>
                    <a:pt x="407" y="275"/>
                  </a:lnTo>
                  <a:lnTo>
                    <a:pt x="407" y="275"/>
                  </a:lnTo>
                  <a:lnTo>
                    <a:pt x="409" y="277"/>
                  </a:lnTo>
                  <a:lnTo>
                    <a:pt x="411" y="277"/>
                  </a:lnTo>
                  <a:lnTo>
                    <a:pt x="411" y="277"/>
                  </a:lnTo>
                  <a:lnTo>
                    <a:pt x="411" y="277"/>
                  </a:lnTo>
                  <a:lnTo>
                    <a:pt x="412" y="277"/>
                  </a:lnTo>
                  <a:lnTo>
                    <a:pt x="412" y="275"/>
                  </a:lnTo>
                  <a:lnTo>
                    <a:pt x="412" y="275"/>
                  </a:lnTo>
                  <a:lnTo>
                    <a:pt x="411" y="274"/>
                  </a:lnTo>
                  <a:lnTo>
                    <a:pt x="411" y="272"/>
                  </a:lnTo>
                  <a:lnTo>
                    <a:pt x="411" y="272"/>
                  </a:lnTo>
                  <a:lnTo>
                    <a:pt x="412" y="272"/>
                  </a:lnTo>
                  <a:lnTo>
                    <a:pt x="412" y="275"/>
                  </a:lnTo>
                  <a:lnTo>
                    <a:pt x="412" y="275"/>
                  </a:lnTo>
                  <a:lnTo>
                    <a:pt x="414" y="275"/>
                  </a:lnTo>
                  <a:lnTo>
                    <a:pt x="415" y="275"/>
                  </a:lnTo>
                  <a:lnTo>
                    <a:pt x="412" y="277"/>
                  </a:lnTo>
                  <a:lnTo>
                    <a:pt x="412" y="277"/>
                  </a:lnTo>
                  <a:lnTo>
                    <a:pt x="414" y="280"/>
                  </a:lnTo>
                  <a:lnTo>
                    <a:pt x="415" y="280"/>
                  </a:lnTo>
                  <a:lnTo>
                    <a:pt x="414" y="283"/>
                  </a:lnTo>
                  <a:lnTo>
                    <a:pt x="414" y="283"/>
                  </a:lnTo>
                  <a:lnTo>
                    <a:pt x="415" y="285"/>
                  </a:lnTo>
                  <a:lnTo>
                    <a:pt x="419" y="283"/>
                  </a:lnTo>
                  <a:lnTo>
                    <a:pt x="420" y="285"/>
                  </a:lnTo>
                  <a:lnTo>
                    <a:pt x="422" y="286"/>
                  </a:lnTo>
                  <a:lnTo>
                    <a:pt x="422" y="286"/>
                  </a:lnTo>
                  <a:lnTo>
                    <a:pt x="425" y="286"/>
                  </a:lnTo>
                  <a:lnTo>
                    <a:pt x="425" y="286"/>
                  </a:lnTo>
                  <a:lnTo>
                    <a:pt x="425" y="286"/>
                  </a:lnTo>
                  <a:lnTo>
                    <a:pt x="425" y="286"/>
                  </a:lnTo>
                  <a:lnTo>
                    <a:pt x="425" y="285"/>
                  </a:lnTo>
                  <a:lnTo>
                    <a:pt x="423" y="282"/>
                  </a:lnTo>
                  <a:lnTo>
                    <a:pt x="423" y="280"/>
                  </a:lnTo>
                  <a:lnTo>
                    <a:pt x="423" y="278"/>
                  </a:lnTo>
                  <a:lnTo>
                    <a:pt x="423" y="277"/>
                  </a:lnTo>
                  <a:lnTo>
                    <a:pt x="422" y="274"/>
                  </a:lnTo>
                  <a:lnTo>
                    <a:pt x="422" y="270"/>
                  </a:lnTo>
                  <a:lnTo>
                    <a:pt x="420" y="269"/>
                  </a:lnTo>
                  <a:lnTo>
                    <a:pt x="420" y="269"/>
                  </a:lnTo>
                  <a:lnTo>
                    <a:pt x="420" y="269"/>
                  </a:lnTo>
                  <a:lnTo>
                    <a:pt x="420" y="269"/>
                  </a:lnTo>
                  <a:lnTo>
                    <a:pt x="420" y="267"/>
                  </a:lnTo>
                  <a:lnTo>
                    <a:pt x="420" y="267"/>
                  </a:lnTo>
                  <a:lnTo>
                    <a:pt x="420" y="266"/>
                  </a:lnTo>
                  <a:lnTo>
                    <a:pt x="422" y="264"/>
                  </a:lnTo>
                  <a:lnTo>
                    <a:pt x="422" y="266"/>
                  </a:lnTo>
                  <a:lnTo>
                    <a:pt x="422" y="267"/>
                  </a:lnTo>
                  <a:lnTo>
                    <a:pt x="422" y="269"/>
                  </a:lnTo>
                  <a:lnTo>
                    <a:pt x="423" y="272"/>
                  </a:lnTo>
                  <a:lnTo>
                    <a:pt x="425" y="275"/>
                  </a:lnTo>
                  <a:lnTo>
                    <a:pt x="425" y="277"/>
                  </a:lnTo>
                  <a:lnTo>
                    <a:pt x="427" y="277"/>
                  </a:lnTo>
                  <a:lnTo>
                    <a:pt x="427" y="277"/>
                  </a:lnTo>
                  <a:lnTo>
                    <a:pt x="427" y="280"/>
                  </a:lnTo>
                  <a:lnTo>
                    <a:pt x="428" y="283"/>
                  </a:lnTo>
                  <a:lnTo>
                    <a:pt x="430" y="285"/>
                  </a:lnTo>
                  <a:lnTo>
                    <a:pt x="433" y="285"/>
                  </a:lnTo>
                  <a:lnTo>
                    <a:pt x="434" y="286"/>
                  </a:lnTo>
                  <a:lnTo>
                    <a:pt x="436" y="286"/>
                  </a:lnTo>
                  <a:lnTo>
                    <a:pt x="436" y="286"/>
                  </a:lnTo>
                  <a:lnTo>
                    <a:pt x="438" y="286"/>
                  </a:lnTo>
                  <a:lnTo>
                    <a:pt x="438" y="283"/>
                  </a:lnTo>
                  <a:lnTo>
                    <a:pt x="439" y="282"/>
                  </a:lnTo>
                  <a:lnTo>
                    <a:pt x="439" y="282"/>
                  </a:lnTo>
                  <a:lnTo>
                    <a:pt x="441" y="282"/>
                  </a:lnTo>
                  <a:lnTo>
                    <a:pt x="441" y="282"/>
                  </a:lnTo>
                  <a:lnTo>
                    <a:pt x="439" y="283"/>
                  </a:lnTo>
                  <a:lnTo>
                    <a:pt x="438" y="286"/>
                  </a:lnTo>
                  <a:lnTo>
                    <a:pt x="438" y="288"/>
                  </a:lnTo>
                  <a:lnTo>
                    <a:pt x="438" y="289"/>
                  </a:lnTo>
                  <a:lnTo>
                    <a:pt x="438" y="289"/>
                  </a:lnTo>
                  <a:lnTo>
                    <a:pt x="441" y="291"/>
                  </a:lnTo>
                  <a:lnTo>
                    <a:pt x="441" y="293"/>
                  </a:lnTo>
                  <a:lnTo>
                    <a:pt x="442" y="294"/>
                  </a:lnTo>
                  <a:lnTo>
                    <a:pt x="442" y="294"/>
                  </a:lnTo>
                  <a:lnTo>
                    <a:pt x="442" y="294"/>
                  </a:lnTo>
                  <a:lnTo>
                    <a:pt x="444" y="294"/>
                  </a:lnTo>
                  <a:lnTo>
                    <a:pt x="444" y="293"/>
                  </a:lnTo>
                  <a:lnTo>
                    <a:pt x="446" y="293"/>
                  </a:lnTo>
                  <a:lnTo>
                    <a:pt x="449" y="294"/>
                  </a:lnTo>
                  <a:lnTo>
                    <a:pt x="449" y="294"/>
                  </a:lnTo>
                  <a:lnTo>
                    <a:pt x="446" y="294"/>
                  </a:lnTo>
                  <a:lnTo>
                    <a:pt x="444" y="294"/>
                  </a:lnTo>
                  <a:lnTo>
                    <a:pt x="444" y="294"/>
                  </a:lnTo>
                  <a:lnTo>
                    <a:pt x="446" y="296"/>
                  </a:lnTo>
                  <a:lnTo>
                    <a:pt x="446" y="296"/>
                  </a:lnTo>
                  <a:lnTo>
                    <a:pt x="450" y="299"/>
                  </a:lnTo>
                  <a:lnTo>
                    <a:pt x="450" y="299"/>
                  </a:lnTo>
                  <a:lnTo>
                    <a:pt x="447" y="297"/>
                  </a:lnTo>
                  <a:lnTo>
                    <a:pt x="444" y="297"/>
                  </a:lnTo>
                  <a:lnTo>
                    <a:pt x="444" y="297"/>
                  </a:lnTo>
                  <a:lnTo>
                    <a:pt x="444" y="297"/>
                  </a:lnTo>
                  <a:lnTo>
                    <a:pt x="444" y="297"/>
                  </a:lnTo>
                  <a:lnTo>
                    <a:pt x="444" y="299"/>
                  </a:lnTo>
                  <a:lnTo>
                    <a:pt x="446" y="304"/>
                  </a:lnTo>
                  <a:lnTo>
                    <a:pt x="446" y="307"/>
                  </a:lnTo>
                  <a:lnTo>
                    <a:pt x="454" y="309"/>
                  </a:lnTo>
                  <a:lnTo>
                    <a:pt x="454" y="309"/>
                  </a:lnTo>
                  <a:lnTo>
                    <a:pt x="454" y="309"/>
                  </a:lnTo>
                  <a:lnTo>
                    <a:pt x="454" y="310"/>
                  </a:lnTo>
                  <a:lnTo>
                    <a:pt x="454" y="310"/>
                  </a:lnTo>
                  <a:lnTo>
                    <a:pt x="454" y="312"/>
                  </a:lnTo>
                  <a:lnTo>
                    <a:pt x="455" y="313"/>
                  </a:lnTo>
                  <a:lnTo>
                    <a:pt x="457" y="313"/>
                  </a:lnTo>
                  <a:lnTo>
                    <a:pt x="458" y="313"/>
                  </a:lnTo>
                  <a:lnTo>
                    <a:pt x="458" y="316"/>
                  </a:lnTo>
                  <a:lnTo>
                    <a:pt x="458" y="316"/>
                  </a:lnTo>
                  <a:lnTo>
                    <a:pt x="460" y="316"/>
                  </a:lnTo>
                  <a:lnTo>
                    <a:pt x="460" y="316"/>
                  </a:lnTo>
                  <a:lnTo>
                    <a:pt x="460" y="318"/>
                  </a:lnTo>
                  <a:lnTo>
                    <a:pt x="460" y="318"/>
                  </a:lnTo>
                  <a:lnTo>
                    <a:pt x="462" y="318"/>
                  </a:lnTo>
                  <a:lnTo>
                    <a:pt x="462" y="320"/>
                  </a:lnTo>
                  <a:lnTo>
                    <a:pt x="463" y="320"/>
                  </a:lnTo>
                  <a:lnTo>
                    <a:pt x="465" y="321"/>
                  </a:lnTo>
                  <a:lnTo>
                    <a:pt x="465" y="321"/>
                  </a:lnTo>
                  <a:lnTo>
                    <a:pt x="465" y="323"/>
                  </a:lnTo>
                  <a:lnTo>
                    <a:pt x="466" y="323"/>
                  </a:lnTo>
                  <a:lnTo>
                    <a:pt x="466" y="323"/>
                  </a:lnTo>
                  <a:lnTo>
                    <a:pt x="471" y="324"/>
                  </a:lnTo>
                  <a:lnTo>
                    <a:pt x="468" y="324"/>
                  </a:lnTo>
                  <a:lnTo>
                    <a:pt x="466" y="324"/>
                  </a:lnTo>
                  <a:lnTo>
                    <a:pt x="465" y="329"/>
                  </a:lnTo>
                  <a:lnTo>
                    <a:pt x="463" y="331"/>
                  </a:lnTo>
                  <a:lnTo>
                    <a:pt x="463" y="331"/>
                  </a:lnTo>
                  <a:lnTo>
                    <a:pt x="462" y="332"/>
                  </a:lnTo>
                  <a:lnTo>
                    <a:pt x="462" y="332"/>
                  </a:lnTo>
                  <a:lnTo>
                    <a:pt x="463" y="334"/>
                  </a:lnTo>
                  <a:lnTo>
                    <a:pt x="463" y="336"/>
                  </a:lnTo>
                  <a:lnTo>
                    <a:pt x="465" y="336"/>
                  </a:lnTo>
                  <a:lnTo>
                    <a:pt x="465" y="336"/>
                  </a:lnTo>
                  <a:lnTo>
                    <a:pt x="466" y="334"/>
                  </a:lnTo>
                  <a:lnTo>
                    <a:pt x="466" y="332"/>
                  </a:lnTo>
                  <a:lnTo>
                    <a:pt x="466" y="332"/>
                  </a:lnTo>
                  <a:lnTo>
                    <a:pt x="468" y="331"/>
                  </a:lnTo>
                  <a:lnTo>
                    <a:pt x="466" y="331"/>
                  </a:lnTo>
                  <a:lnTo>
                    <a:pt x="466" y="331"/>
                  </a:lnTo>
                  <a:lnTo>
                    <a:pt x="468" y="329"/>
                  </a:lnTo>
                  <a:lnTo>
                    <a:pt x="470" y="329"/>
                  </a:lnTo>
                  <a:lnTo>
                    <a:pt x="474" y="328"/>
                  </a:lnTo>
                  <a:lnTo>
                    <a:pt x="477" y="326"/>
                  </a:lnTo>
                  <a:lnTo>
                    <a:pt x="476" y="326"/>
                  </a:lnTo>
                  <a:lnTo>
                    <a:pt x="476" y="328"/>
                  </a:lnTo>
                  <a:lnTo>
                    <a:pt x="476" y="328"/>
                  </a:lnTo>
                  <a:lnTo>
                    <a:pt x="477" y="331"/>
                  </a:lnTo>
                  <a:lnTo>
                    <a:pt x="479" y="332"/>
                  </a:lnTo>
                  <a:lnTo>
                    <a:pt x="479" y="334"/>
                  </a:lnTo>
                  <a:lnTo>
                    <a:pt x="479" y="336"/>
                  </a:lnTo>
                  <a:lnTo>
                    <a:pt x="479" y="337"/>
                  </a:lnTo>
                  <a:lnTo>
                    <a:pt x="479" y="339"/>
                  </a:lnTo>
                  <a:lnTo>
                    <a:pt x="479" y="339"/>
                  </a:lnTo>
                  <a:lnTo>
                    <a:pt x="481" y="340"/>
                  </a:lnTo>
                  <a:lnTo>
                    <a:pt x="481" y="340"/>
                  </a:lnTo>
                  <a:lnTo>
                    <a:pt x="477" y="340"/>
                  </a:lnTo>
                  <a:lnTo>
                    <a:pt x="477" y="342"/>
                  </a:lnTo>
                  <a:lnTo>
                    <a:pt x="477" y="342"/>
                  </a:lnTo>
                  <a:lnTo>
                    <a:pt x="477" y="345"/>
                  </a:lnTo>
                  <a:lnTo>
                    <a:pt x="477" y="347"/>
                  </a:lnTo>
                  <a:lnTo>
                    <a:pt x="479" y="348"/>
                  </a:lnTo>
                  <a:lnTo>
                    <a:pt x="482" y="350"/>
                  </a:lnTo>
                  <a:lnTo>
                    <a:pt x="482" y="350"/>
                  </a:lnTo>
                  <a:lnTo>
                    <a:pt x="484" y="350"/>
                  </a:lnTo>
                  <a:lnTo>
                    <a:pt x="485" y="348"/>
                  </a:lnTo>
                  <a:lnTo>
                    <a:pt x="487" y="347"/>
                  </a:lnTo>
                  <a:lnTo>
                    <a:pt x="487" y="345"/>
                  </a:lnTo>
                  <a:lnTo>
                    <a:pt x="487" y="345"/>
                  </a:lnTo>
                  <a:lnTo>
                    <a:pt x="489" y="344"/>
                  </a:lnTo>
                  <a:lnTo>
                    <a:pt x="490" y="340"/>
                  </a:lnTo>
                  <a:lnTo>
                    <a:pt x="490" y="339"/>
                  </a:lnTo>
                  <a:lnTo>
                    <a:pt x="490" y="339"/>
                  </a:lnTo>
                  <a:lnTo>
                    <a:pt x="489" y="336"/>
                  </a:lnTo>
                  <a:lnTo>
                    <a:pt x="489" y="336"/>
                  </a:lnTo>
                  <a:lnTo>
                    <a:pt x="489" y="334"/>
                  </a:lnTo>
                  <a:lnTo>
                    <a:pt x="489" y="332"/>
                  </a:lnTo>
                  <a:lnTo>
                    <a:pt x="489" y="331"/>
                  </a:lnTo>
                  <a:lnTo>
                    <a:pt x="489" y="331"/>
                  </a:lnTo>
                  <a:lnTo>
                    <a:pt x="490" y="329"/>
                  </a:lnTo>
                  <a:lnTo>
                    <a:pt x="490" y="329"/>
                  </a:lnTo>
                  <a:lnTo>
                    <a:pt x="490" y="331"/>
                  </a:lnTo>
                  <a:lnTo>
                    <a:pt x="489" y="332"/>
                  </a:lnTo>
                  <a:lnTo>
                    <a:pt x="489" y="332"/>
                  </a:lnTo>
                  <a:lnTo>
                    <a:pt x="489" y="334"/>
                  </a:lnTo>
                  <a:lnTo>
                    <a:pt x="489" y="336"/>
                  </a:lnTo>
                  <a:lnTo>
                    <a:pt x="490" y="337"/>
                  </a:lnTo>
                  <a:lnTo>
                    <a:pt x="490" y="339"/>
                  </a:lnTo>
                  <a:lnTo>
                    <a:pt x="490" y="340"/>
                  </a:lnTo>
                  <a:lnTo>
                    <a:pt x="490" y="342"/>
                  </a:lnTo>
                  <a:lnTo>
                    <a:pt x="489" y="344"/>
                  </a:lnTo>
                  <a:lnTo>
                    <a:pt x="490" y="345"/>
                  </a:lnTo>
                  <a:lnTo>
                    <a:pt x="490" y="344"/>
                  </a:lnTo>
                  <a:lnTo>
                    <a:pt x="492" y="340"/>
                  </a:lnTo>
                  <a:lnTo>
                    <a:pt x="492" y="340"/>
                  </a:lnTo>
                  <a:lnTo>
                    <a:pt x="493" y="339"/>
                  </a:lnTo>
                  <a:lnTo>
                    <a:pt x="493" y="336"/>
                  </a:lnTo>
                  <a:lnTo>
                    <a:pt x="493" y="336"/>
                  </a:lnTo>
                  <a:lnTo>
                    <a:pt x="493" y="337"/>
                  </a:lnTo>
                  <a:lnTo>
                    <a:pt x="493" y="337"/>
                  </a:lnTo>
                  <a:lnTo>
                    <a:pt x="493" y="337"/>
                  </a:lnTo>
                  <a:lnTo>
                    <a:pt x="495" y="337"/>
                  </a:lnTo>
                  <a:lnTo>
                    <a:pt x="495" y="337"/>
                  </a:lnTo>
                  <a:lnTo>
                    <a:pt x="497" y="337"/>
                  </a:lnTo>
                  <a:lnTo>
                    <a:pt x="493" y="340"/>
                  </a:lnTo>
                  <a:lnTo>
                    <a:pt x="492" y="342"/>
                  </a:lnTo>
                  <a:lnTo>
                    <a:pt x="490" y="344"/>
                  </a:lnTo>
                  <a:lnTo>
                    <a:pt x="489" y="347"/>
                  </a:lnTo>
                  <a:lnTo>
                    <a:pt x="489" y="348"/>
                  </a:lnTo>
                  <a:lnTo>
                    <a:pt x="487" y="350"/>
                  </a:lnTo>
                  <a:lnTo>
                    <a:pt x="487" y="351"/>
                  </a:lnTo>
                  <a:lnTo>
                    <a:pt x="485" y="351"/>
                  </a:lnTo>
                  <a:lnTo>
                    <a:pt x="485" y="351"/>
                  </a:lnTo>
                  <a:lnTo>
                    <a:pt x="485" y="353"/>
                  </a:lnTo>
                  <a:lnTo>
                    <a:pt x="485" y="355"/>
                  </a:lnTo>
                  <a:lnTo>
                    <a:pt x="485" y="356"/>
                  </a:lnTo>
                  <a:lnTo>
                    <a:pt x="485" y="356"/>
                  </a:lnTo>
                  <a:lnTo>
                    <a:pt x="487" y="358"/>
                  </a:lnTo>
                  <a:lnTo>
                    <a:pt x="489" y="359"/>
                  </a:lnTo>
                  <a:lnTo>
                    <a:pt x="492" y="359"/>
                  </a:lnTo>
                  <a:lnTo>
                    <a:pt x="493" y="359"/>
                  </a:lnTo>
                  <a:lnTo>
                    <a:pt x="495" y="359"/>
                  </a:lnTo>
                  <a:lnTo>
                    <a:pt x="493" y="359"/>
                  </a:lnTo>
                  <a:lnTo>
                    <a:pt x="490" y="361"/>
                  </a:lnTo>
                  <a:lnTo>
                    <a:pt x="490" y="361"/>
                  </a:lnTo>
                  <a:lnTo>
                    <a:pt x="489" y="364"/>
                  </a:lnTo>
                  <a:lnTo>
                    <a:pt x="487" y="366"/>
                  </a:lnTo>
                  <a:lnTo>
                    <a:pt x="485" y="367"/>
                  </a:lnTo>
                  <a:lnTo>
                    <a:pt x="487" y="369"/>
                  </a:lnTo>
                  <a:lnTo>
                    <a:pt x="489" y="371"/>
                  </a:lnTo>
                  <a:lnTo>
                    <a:pt x="492" y="371"/>
                  </a:lnTo>
                  <a:lnTo>
                    <a:pt x="492" y="374"/>
                  </a:lnTo>
                  <a:lnTo>
                    <a:pt x="495" y="375"/>
                  </a:lnTo>
                  <a:lnTo>
                    <a:pt x="497" y="375"/>
                  </a:lnTo>
                  <a:lnTo>
                    <a:pt x="497" y="374"/>
                  </a:lnTo>
                  <a:lnTo>
                    <a:pt x="500" y="374"/>
                  </a:lnTo>
                  <a:lnTo>
                    <a:pt x="500" y="374"/>
                  </a:lnTo>
                  <a:lnTo>
                    <a:pt x="500" y="372"/>
                  </a:lnTo>
                  <a:lnTo>
                    <a:pt x="500" y="371"/>
                  </a:lnTo>
                  <a:lnTo>
                    <a:pt x="500" y="369"/>
                  </a:lnTo>
                  <a:lnTo>
                    <a:pt x="503" y="367"/>
                  </a:lnTo>
                  <a:lnTo>
                    <a:pt x="503" y="366"/>
                  </a:lnTo>
                  <a:lnTo>
                    <a:pt x="503" y="366"/>
                  </a:lnTo>
                  <a:lnTo>
                    <a:pt x="505" y="366"/>
                  </a:lnTo>
                  <a:lnTo>
                    <a:pt x="505" y="366"/>
                  </a:lnTo>
                  <a:lnTo>
                    <a:pt x="505" y="366"/>
                  </a:lnTo>
                  <a:lnTo>
                    <a:pt x="508" y="364"/>
                  </a:lnTo>
                  <a:lnTo>
                    <a:pt x="508" y="364"/>
                  </a:lnTo>
                  <a:lnTo>
                    <a:pt x="509" y="366"/>
                  </a:lnTo>
                  <a:lnTo>
                    <a:pt x="509" y="366"/>
                  </a:lnTo>
                  <a:lnTo>
                    <a:pt x="508" y="366"/>
                  </a:lnTo>
                  <a:lnTo>
                    <a:pt x="506" y="366"/>
                  </a:lnTo>
                  <a:lnTo>
                    <a:pt x="506" y="367"/>
                  </a:lnTo>
                  <a:lnTo>
                    <a:pt x="506" y="367"/>
                  </a:lnTo>
                  <a:lnTo>
                    <a:pt x="506" y="367"/>
                  </a:lnTo>
                  <a:lnTo>
                    <a:pt x="506" y="369"/>
                  </a:lnTo>
                  <a:lnTo>
                    <a:pt x="508" y="371"/>
                  </a:lnTo>
                  <a:lnTo>
                    <a:pt x="508" y="372"/>
                  </a:lnTo>
                  <a:lnTo>
                    <a:pt x="509" y="372"/>
                  </a:lnTo>
                  <a:lnTo>
                    <a:pt x="509" y="372"/>
                  </a:lnTo>
                  <a:lnTo>
                    <a:pt x="511" y="372"/>
                  </a:lnTo>
                  <a:lnTo>
                    <a:pt x="514" y="372"/>
                  </a:lnTo>
                  <a:lnTo>
                    <a:pt x="514" y="372"/>
                  </a:lnTo>
                  <a:lnTo>
                    <a:pt x="517" y="375"/>
                  </a:lnTo>
                  <a:lnTo>
                    <a:pt x="517" y="375"/>
                  </a:lnTo>
                  <a:lnTo>
                    <a:pt x="516" y="374"/>
                  </a:lnTo>
                  <a:lnTo>
                    <a:pt x="514" y="374"/>
                  </a:lnTo>
                  <a:lnTo>
                    <a:pt x="513" y="372"/>
                  </a:lnTo>
                  <a:lnTo>
                    <a:pt x="511" y="372"/>
                  </a:lnTo>
                  <a:lnTo>
                    <a:pt x="509" y="374"/>
                  </a:lnTo>
                  <a:lnTo>
                    <a:pt x="509" y="374"/>
                  </a:lnTo>
                  <a:lnTo>
                    <a:pt x="505" y="371"/>
                  </a:lnTo>
                  <a:lnTo>
                    <a:pt x="505" y="371"/>
                  </a:lnTo>
                  <a:lnTo>
                    <a:pt x="505" y="369"/>
                  </a:lnTo>
                  <a:lnTo>
                    <a:pt x="505" y="367"/>
                  </a:lnTo>
                  <a:lnTo>
                    <a:pt x="505" y="367"/>
                  </a:lnTo>
                  <a:lnTo>
                    <a:pt x="503" y="369"/>
                  </a:lnTo>
                  <a:lnTo>
                    <a:pt x="501" y="369"/>
                  </a:lnTo>
                  <a:lnTo>
                    <a:pt x="501" y="371"/>
                  </a:lnTo>
                  <a:lnTo>
                    <a:pt x="501" y="372"/>
                  </a:lnTo>
                  <a:lnTo>
                    <a:pt x="501" y="374"/>
                  </a:lnTo>
                  <a:lnTo>
                    <a:pt x="505" y="375"/>
                  </a:lnTo>
                  <a:lnTo>
                    <a:pt x="508" y="377"/>
                  </a:lnTo>
                  <a:lnTo>
                    <a:pt x="509" y="378"/>
                  </a:lnTo>
                  <a:lnTo>
                    <a:pt x="511" y="382"/>
                  </a:lnTo>
                  <a:lnTo>
                    <a:pt x="511" y="383"/>
                  </a:lnTo>
                  <a:lnTo>
                    <a:pt x="514" y="382"/>
                  </a:lnTo>
                  <a:lnTo>
                    <a:pt x="516" y="382"/>
                  </a:lnTo>
                  <a:lnTo>
                    <a:pt x="514" y="383"/>
                  </a:lnTo>
                  <a:lnTo>
                    <a:pt x="514" y="383"/>
                  </a:lnTo>
                  <a:lnTo>
                    <a:pt x="514" y="386"/>
                  </a:lnTo>
                  <a:lnTo>
                    <a:pt x="513" y="390"/>
                  </a:lnTo>
                  <a:lnTo>
                    <a:pt x="513" y="391"/>
                  </a:lnTo>
                  <a:lnTo>
                    <a:pt x="513" y="391"/>
                  </a:lnTo>
                  <a:lnTo>
                    <a:pt x="514" y="391"/>
                  </a:lnTo>
                  <a:lnTo>
                    <a:pt x="516" y="388"/>
                  </a:lnTo>
                  <a:lnTo>
                    <a:pt x="517" y="388"/>
                  </a:lnTo>
                  <a:lnTo>
                    <a:pt x="517" y="388"/>
                  </a:lnTo>
                  <a:lnTo>
                    <a:pt x="516" y="390"/>
                  </a:lnTo>
                  <a:lnTo>
                    <a:pt x="516" y="390"/>
                  </a:lnTo>
                  <a:lnTo>
                    <a:pt x="516" y="390"/>
                  </a:lnTo>
                  <a:lnTo>
                    <a:pt x="516" y="391"/>
                  </a:lnTo>
                  <a:lnTo>
                    <a:pt x="516" y="393"/>
                  </a:lnTo>
                  <a:lnTo>
                    <a:pt x="511" y="394"/>
                  </a:lnTo>
                  <a:lnTo>
                    <a:pt x="514" y="398"/>
                  </a:lnTo>
                  <a:lnTo>
                    <a:pt x="514" y="401"/>
                  </a:lnTo>
                  <a:lnTo>
                    <a:pt x="516" y="398"/>
                  </a:lnTo>
                  <a:lnTo>
                    <a:pt x="517" y="394"/>
                  </a:lnTo>
                  <a:lnTo>
                    <a:pt x="519" y="393"/>
                  </a:lnTo>
                  <a:lnTo>
                    <a:pt x="519" y="393"/>
                  </a:lnTo>
                  <a:lnTo>
                    <a:pt x="520" y="393"/>
                  </a:lnTo>
                  <a:lnTo>
                    <a:pt x="522" y="391"/>
                  </a:lnTo>
                  <a:lnTo>
                    <a:pt x="522" y="391"/>
                  </a:lnTo>
                  <a:lnTo>
                    <a:pt x="527" y="386"/>
                  </a:lnTo>
                  <a:lnTo>
                    <a:pt x="528" y="386"/>
                  </a:lnTo>
                  <a:lnTo>
                    <a:pt x="528" y="386"/>
                  </a:lnTo>
                  <a:lnTo>
                    <a:pt x="528" y="385"/>
                  </a:lnTo>
                  <a:lnTo>
                    <a:pt x="528" y="385"/>
                  </a:lnTo>
                  <a:lnTo>
                    <a:pt x="528" y="383"/>
                  </a:lnTo>
                  <a:lnTo>
                    <a:pt x="528" y="383"/>
                  </a:lnTo>
                  <a:lnTo>
                    <a:pt x="530" y="383"/>
                  </a:lnTo>
                  <a:lnTo>
                    <a:pt x="530" y="385"/>
                  </a:lnTo>
                  <a:lnTo>
                    <a:pt x="530" y="385"/>
                  </a:lnTo>
                  <a:lnTo>
                    <a:pt x="528" y="386"/>
                  </a:lnTo>
                  <a:lnTo>
                    <a:pt x="527" y="388"/>
                  </a:lnTo>
                  <a:lnTo>
                    <a:pt x="527" y="390"/>
                  </a:lnTo>
                  <a:lnTo>
                    <a:pt x="527" y="390"/>
                  </a:lnTo>
                  <a:lnTo>
                    <a:pt x="527" y="391"/>
                  </a:lnTo>
                  <a:lnTo>
                    <a:pt x="527" y="391"/>
                  </a:lnTo>
                  <a:lnTo>
                    <a:pt x="530" y="393"/>
                  </a:lnTo>
                  <a:lnTo>
                    <a:pt x="530" y="393"/>
                  </a:lnTo>
                  <a:lnTo>
                    <a:pt x="530" y="394"/>
                  </a:lnTo>
                  <a:lnTo>
                    <a:pt x="532" y="396"/>
                  </a:lnTo>
                  <a:lnTo>
                    <a:pt x="533" y="396"/>
                  </a:lnTo>
                  <a:lnTo>
                    <a:pt x="532" y="396"/>
                  </a:lnTo>
                  <a:lnTo>
                    <a:pt x="532" y="396"/>
                  </a:lnTo>
                  <a:lnTo>
                    <a:pt x="530" y="394"/>
                  </a:lnTo>
                  <a:lnTo>
                    <a:pt x="530" y="393"/>
                  </a:lnTo>
                  <a:lnTo>
                    <a:pt x="528" y="393"/>
                  </a:lnTo>
                  <a:lnTo>
                    <a:pt x="527" y="393"/>
                  </a:lnTo>
                  <a:lnTo>
                    <a:pt x="525" y="391"/>
                  </a:lnTo>
                  <a:lnTo>
                    <a:pt x="524" y="391"/>
                  </a:lnTo>
                  <a:lnTo>
                    <a:pt x="522" y="393"/>
                  </a:lnTo>
                  <a:lnTo>
                    <a:pt x="520" y="393"/>
                  </a:lnTo>
                  <a:lnTo>
                    <a:pt x="519" y="394"/>
                  </a:lnTo>
                  <a:lnTo>
                    <a:pt x="517" y="396"/>
                  </a:lnTo>
                  <a:lnTo>
                    <a:pt x="517" y="398"/>
                  </a:lnTo>
                  <a:lnTo>
                    <a:pt x="519" y="398"/>
                  </a:lnTo>
                  <a:lnTo>
                    <a:pt x="519" y="399"/>
                  </a:lnTo>
                  <a:lnTo>
                    <a:pt x="517" y="401"/>
                  </a:lnTo>
                  <a:lnTo>
                    <a:pt x="517" y="401"/>
                  </a:lnTo>
                  <a:lnTo>
                    <a:pt x="517" y="402"/>
                  </a:lnTo>
                  <a:lnTo>
                    <a:pt x="519" y="404"/>
                  </a:lnTo>
                  <a:lnTo>
                    <a:pt x="519" y="405"/>
                  </a:lnTo>
                  <a:lnTo>
                    <a:pt x="519" y="405"/>
                  </a:lnTo>
                  <a:lnTo>
                    <a:pt x="520" y="405"/>
                  </a:lnTo>
                  <a:lnTo>
                    <a:pt x="520" y="405"/>
                  </a:lnTo>
                  <a:lnTo>
                    <a:pt x="520" y="405"/>
                  </a:lnTo>
                  <a:lnTo>
                    <a:pt x="520" y="405"/>
                  </a:lnTo>
                  <a:lnTo>
                    <a:pt x="522" y="405"/>
                  </a:lnTo>
                  <a:lnTo>
                    <a:pt x="524" y="402"/>
                  </a:lnTo>
                  <a:lnTo>
                    <a:pt x="525" y="402"/>
                  </a:lnTo>
                  <a:lnTo>
                    <a:pt x="528" y="402"/>
                  </a:lnTo>
                  <a:lnTo>
                    <a:pt x="533" y="402"/>
                  </a:lnTo>
                  <a:lnTo>
                    <a:pt x="532" y="402"/>
                  </a:lnTo>
                  <a:lnTo>
                    <a:pt x="530" y="402"/>
                  </a:lnTo>
                  <a:lnTo>
                    <a:pt x="525" y="404"/>
                  </a:lnTo>
                  <a:lnTo>
                    <a:pt x="524" y="404"/>
                  </a:lnTo>
                  <a:lnTo>
                    <a:pt x="524" y="404"/>
                  </a:lnTo>
                  <a:lnTo>
                    <a:pt x="520" y="407"/>
                  </a:lnTo>
                  <a:lnTo>
                    <a:pt x="520" y="409"/>
                  </a:lnTo>
                  <a:lnTo>
                    <a:pt x="520" y="410"/>
                  </a:lnTo>
                  <a:lnTo>
                    <a:pt x="520" y="412"/>
                  </a:lnTo>
                  <a:lnTo>
                    <a:pt x="522" y="413"/>
                  </a:lnTo>
                  <a:lnTo>
                    <a:pt x="524" y="415"/>
                  </a:lnTo>
                  <a:lnTo>
                    <a:pt x="524" y="415"/>
                  </a:lnTo>
                  <a:lnTo>
                    <a:pt x="525" y="415"/>
                  </a:lnTo>
                  <a:lnTo>
                    <a:pt x="528" y="417"/>
                  </a:lnTo>
                  <a:lnTo>
                    <a:pt x="528" y="417"/>
                  </a:lnTo>
                  <a:lnTo>
                    <a:pt x="530" y="417"/>
                  </a:lnTo>
                  <a:lnTo>
                    <a:pt x="533" y="415"/>
                  </a:lnTo>
                  <a:lnTo>
                    <a:pt x="535" y="415"/>
                  </a:lnTo>
                  <a:lnTo>
                    <a:pt x="535" y="413"/>
                  </a:lnTo>
                  <a:lnTo>
                    <a:pt x="535" y="415"/>
                  </a:lnTo>
                  <a:lnTo>
                    <a:pt x="535" y="417"/>
                  </a:lnTo>
                  <a:lnTo>
                    <a:pt x="535" y="417"/>
                  </a:lnTo>
                  <a:lnTo>
                    <a:pt x="536" y="417"/>
                  </a:lnTo>
                  <a:lnTo>
                    <a:pt x="536" y="417"/>
                  </a:lnTo>
                  <a:lnTo>
                    <a:pt x="536" y="418"/>
                  </a:lnTo>
                  <a:lnTo>
                    <a:pt x="536" y="418"/>
                  </a:lnTo>
                  <a:lnTo>
                    <a:pt x="535" y="418"/>
                  </a:lnTo>
                  <a:lnTo>
                    <a:pt x="535" y="420"/>
                  </a:lnTo>
                  <a:lnTo>
                    <a:pt x="535" y="420"/>
                  </a:lnTo>
                  <a:lnTo>
                    <a:pt x="536" y="420"/>
                  </a:lnTo>
                  <a:lnTo>
                    <a:pt x="543" y="420"/>
                  </a:lnTo>
                  <a:lnTo>
                    <a:pt x="543" y="420"/>
                  </a:lnTo>
                  <a:lnTo>
                    <a:pt x="543" y="420"/>
                  </a:lnTo>
                  <a:lnTo>
                    <a:pt x="541" y="420"/>
                  </a:lnTo>
                  <a:lnTo>
                    <a:pt x="538" y="421"/>
                  </a:lnTo>
                  <a:lnTo>
                    <a:pt x="536" y="421"/>
                  </a:lnTo>
                  <a:lnTo>
                    <a:pt x="536" y="421"/>
                  </a:lnTo>
                  <a:lnTo>
                    <a:pt x="536" y="421"/>
                  </a:lnTo>
                  <a:lnTo>
                    <a:pt x="536" y="423"/>
                  </a:lnTo>
                  <a:lnTo>
                    <a:pt x="538" y="423"/>
                  </a:lnTo>
                  <a:lnTo>
                    <a:pt x="541" y="423"/>
                  </a:lnTo>
                  <a:lnTo>
                    <a:pt x="541" y="423"/>
                  </a:lnTo>
                  <a:lnTo>
                    <a:pt x="543" y="423"/>
                  </a:lnTo>
                  <a:lnTo>
                    <a:pt x="544" y="423"/>
                  </a:lnTo>
                  <a:lnTo>
                    <a:pt x="544" y="423"/>
                  </a:lnTo>
                  <a:lnTo>
                    <a:pt x="544" y="423"/>
                  </a:lnTo>
                  <a:lnTo>
                    <a:pt x="546" y="423"/>
                  </a:lnTo>
                  <a:lnTo>
                    <a:pt x="546" y="423"/>
                  </a:lnTo>
                  <a:lnTo>
                    <a:pt x="548" y="423"/>
                  </a:lnTo>
                  <a:lnTo>
                    <a:pt x="548" y="421"/>
                  </a:lnTo>
                  <a:lnTo>
                    <a:pt x="548" y="420"/>
                  </a:lnTo>
                  <a:lnTo>
                    <a:pt x="548" y="420"/>
                  </a:lnTo>
                  <a:lnTo>
                    <a:pt x="548" y="421"/>
                  </a:lnTo>
                  <a:lnTo>
                    <a:pt x="548" y="423"/>
                  </a:lnTo>
                  <a:lnTo>
                    <a:pt x="549" y="423"/>
                  </a:lnTo>
                  <a:lnTo>
                    <a:pt x="552" y="423"/>
                  </a:lnTo>
                  <a:lnTo>
                    <a:pt x="554" y="423"/>
                  </a:lnTo>
                  <a:lnTo>
                    <a:pt x="555" y="421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18"/>
                  </a:lnTo>
                  <a:lnTo>
                    <a:pt x="555" y="418"/>
                  </a:lnTo>
                  <a:lnTo>
                    <a:pt x="557" y="417"/>
                  </a:lnTo>
                  <a:lnTo>
                    <a:pt x="555" y="417"/>
                  </a:lnTo>
                  <a:lnTo>
                    <a:pt x="557" y="420"/>
                  </a:lnTo>
                  <a:lnTo>
                    <a:pt x="557" y="420"/>
                  </a:lnTo>
                  <a:lnTo>
                    <a:pt x="557" y="420"/>
                  </a:lnTo>
                  <a:lnTo>
                    <a:pt x="555" y="421"/>
                  </a:lnTo>
                  <a:lnTo>
                    <a:pt x="554" y="425"/>
                  </a:lnTo>
                  <a:lnTo>
                    <a:pt x="554" y="425"/>
                  </a:lnTo>
                  <a:lnTo>
                    <a:pt x="555" y="425"/>
                  </a:lnTo>
                  <a:lnTo>
                    <a:pt x="555" y="426"/>
                  </a:lnTo>
                  <a:lnTo>
                    <a:pt x="555" y="426"/>
                  </a:lnTo>
                  <a:lnTo>
                    <a:pt x="557" y="429"/>
                  </a:lnTo>
                  <a:lnTo>
                    <a:pt x="557" y="431"/>
                  </a:lnTo>
                  <a:lnTo>
                    <a:pt x="559" y="433"/>
                  </a:lnTo>
                  <a:lnTo>
                    <a:pt x="562" y="434"/>
                  </a:lnTo>
                  <a:lnTo>
                    <a:pt x="562" y="434"/>
                  </a:lnTo>
                  <a:lnTo>
                    <a:pt x="563" y="434"/>
                  </a:lnTo>
                  <a:lnTo>
                    <a:pt x="565" y="434"/>
                  </a:lnTo>
                  <a:lnTo>
                    <a:pt x="567" y="434"/>
                  </a:lnTo>
                  <a:lnTo>
                    <a:pt x="568" y="433"/>
                  </a:lnTo>
                  <a:lnTo>
                    <a:pt x="568" y="433"/>
                  </a:lnTo>
                  <a:lnTo>
                    <a:pt x="568" y="431"/>
                  </a:lnTo>
                  <a:lnTo>
                    <a:pt x="568" y="431"/>
                  </a:lnTo>
                  <a:lnTo>
                    <a:pt x="570" y="429"/>
                  </a:lnTo>
                  <a:lnTo>
                    <a:pt x="570" y="429"/>
                  </a:lnTo>
                  <a:lnTo>
                    <a:pt x="568" y="428"/>
                  </a:lnTo>
                  <a:lnTo>
                    <a:pt x="568" y="428"/>
                  </a:lnTo>
                  <a:lnTo>
                    <a:pt x="568" y="428"/>
                  </a:lnTo>
                  <a:lnTo>
                    <a:pt x="570" y="429"/>
                  </a:lnTo>
                  <a:lnTo>
                    <a:pt x="570" y="429"/>
                  </a:lnTo>
                  <a:lnTo>
                    <a:pt x="570" y="429"/>
                  </a:lnTo>
                  <a:lnTo>
                    <a:pt x="570" y="431"/>
                  </a:lnTo>
                  <a:lnTo>
                    <a:pt x="568" y="431"/>
                  </a:lnTo>
                  <a:lnTo>
                    <a:pt x="568" y="431"/>
                  </a:lnTo>
                  <a:lnTo>
                    <a:pt x="568" y="434"/>
                  </a:lnTo>
                  <a:lnTo>
                    <a:pt x="570" y="436"/>
                  </a:lnTo>
                  <a:lnTo>
                    <a:pt x="570" y="436"/>
                  </a:lnTo>
                  <a:lnTo>
                    <a:pt x="570" y="437"/>
                  </a:lnTo>
                  <a:lnTo>
                    <a:pt x="571" y="437"/>
                  </a:lnTo>
                  <a:lnTo>
                    <a:pt x="573" y="436"/>
                  </a:lnTo>
                  <a:lnTo>
                    <a:pt x="573" y="437"/>
                  </a:lnTo>
                  <a:lnTo>
                    <a:pt x="571" y="437"/>
                  </a:lnTo>
                  <a:lnTo>
                    <a:pt x="570" y="437"/>
                  </a:lnTo>
                  <a:lnTo>
                    <a:pt x="570" y="437"/>
                  </a:lnTo>
                  <a:lnTo>
                    <a:pt x="568" y="436"/>
                  </a:lnTo>
                  <a:lnTo>
                    <a:pt x="568" y="436"/>
                  </a:lnTo>
                  <a:lnTo>
                    <a:pt x="568" y="436"/>
                  </a:lnTo>
                  <a:lnTo>
                    <a:pt x="567" y="436"/>
                  </a:lnTo>
                  <a:lnTo>
                    <a:pt x="567" y="437"/>
                  </a:lnTo>
                  <a:lnTo>
                    <a:pt x="567" y="437"/>
                  </a:lnTo>
                  <a:lnTo>
                    <a:pt x="568" y="439"/>
                  </a:lnTo>
                  <a:lnTo>
                    <a:pt x="568" y="439"/>
                  </a:lnTo>
                  <a:lnTo>
                    <a:pt x="570" y="439"/>
                  </a:lnTo>
                  <a:lnTo>
                    <a:pt x="573" y="440"/>
                  </a:lnTo>
                  <a:lnTo>
                    <a:pt x="575" y="440"/>
                  </a:lnTo>
                  <a:lnTo>
                    <a:pt x="575" y="440"/>
                  </a:lnTo>
                  <a:lnTo>
                    <a:pt x="575" y="440"/>
                  </a:lnTo>
                  <a:lnTo>
                    <a:pt x="576" y="440"/>
                  </a:lnTo>
                  <a:lnTo>
                    <a:pt x="576" y="439"/>
                  </a:lnTo>
                  <a:lnTo>
                    <a:pt x="576" y="439"/>
                  </a:lnTo>
                  <a:lnTo>
                    <a:pt x="576" y="437"/>
                  </a:lnTo>
                  <a:lnTo>
                    <a:pt x="578" y="436"/>
                  </a:lnTo>
                  <a:lnTo>
                    <a:pt x="578" y="436"/>
                  </a:lnTo>
                  <a:lnTo>
                    <a:pt x="578" y="437"/>
                  </a:lnTo>
                  <a:lnTo>
                    <a:pt x="578" y="437"/>
                  </a:lnTo>
                  <a:lnTo>
                    <a:pt x="578" y="440"/>
                  </a:lnTo>
                  <a:lnTo>
                    <a:pt x="576" y="440"/>
                  </a:lnTo>
                  <a:lnTo>
                    <a:pt x="576" y="442"/>
                  </a:lnTo>
                  <a:lnTo>
                    <a:pt x="576" y="442"/>
                  </a:lnTo>
                  <a:lnTo>
                    <a:pt x="576" y="442"/>
                  </a:lnTo>
                  <a:lnTo>
                    <a:pt x="578" y="442"/>
                  </a:lnTo>
                  <a:lnTo>
                    <a:pt x="579" y="442"/>
                  </a:lnTo>
                  <a:lnTo>
                    <a:pt x="581" y="442"/>
                  </a:lnTo>
                  <a:lnTo>
                    <a:pt x="583" y="440"/>
                  </a:lnTo>
                  <a:lnTo>
                    <a:pt x="581" y="442"/>
                  </a:lnTo>
                  <a:lnTo>
                    <a:pt x="581" y="442"/>
                  </a:lnTo>
                  <a:lnTo>
                    <a:pt x="579" y="442"/>
                  </a:lnTo>
                  <a:lnTo>
                    <a:pt x="578" y="444"/>
                  </a:lnTo>
                  <a:lnTo>
                    <a:pt x="578" y="444"/>
                  </a:lnTo>
                  <a:lnTo>
                    <a:pt x="578" y="444"/>
                  </a:lnTo>
                  <a:lnTo>
                    <a:pt x="578" y="445"/>
                  </a:lnTo>
                  <a:lnTo>
                    <a:pt x="578" y="445"/>
                  </a:lnTo>
                  <a:lnTo>
                    <a:pt x="578" y="445"/>
                  </a:lnTo>
                  <a:lnTo>
                    <a:pt x="579" y="445"/>
                  </a:lnTo>
                  <a:lnTo>
                    <a:pt x="579" y="445"/>
                  </a:lnTo>
                  <a:lnTo>
                    <a:pt x="579" y="447"/>
                  </a:lnTo>
                  <a:lnTo>
                    <a:pt x="579" y="447"/>
                  </a:lnTo>
                  <a:lnTo>
                    <a:pt x="579" y="448"/>
                  </a:lnTo>
                  <a:lnTo>
                    <a:pt x="579" y="448"/>
                  </a:lnTo>
                  <a:lnTo>
                    <a:pt x="579" y="448"/>
                  </a:lnTo>
                  <a:lnTo>
                    <a:pt x="579" y="448"/>
                  </a:lnTo>
                  <a:lnTo>
                    <a:pt x="579" y="447"/>
                  </a:lnTo>
                  <a:lnTo>
                    <a:pt x="581" y="447"/>
                  </a:lnTo>
                  <a:lnTo>
                    <a:pt x="581" y="447"/>
                  </a:lnTo>
                  <a:lnTo>
                    <a:pt x="581" y="447"/>
                  </a:lnTo>
                  <a:lnTo>
                    <a:pt x="583" y="447"/>
                  </a:lnTo>
                  <a:lnTo>
                    <a:pt x="583" y="448"/>
                  </a:lnTo>
                  <a:lnTo>
                    <a:pt x="584" y="450"/>
                  </a:lnTo>
                  <a:lnTo>
                    <a:pt x="584" y="452"/>
                  </a:lnTo>
                  <a:lnTo>
                    <a:pt x="584" y="452"/>
                  </a:lnTo>
                  <a:lnTo>
                    <a:pt x="586" y="452"/>
                  </a:lnTo>
                  <a:lnTo>
                    <a:pt x="586" y="452"/>
                  </a:lnTo>
                  <a:lnTo>
                    <a:pt x="586" y="452"/>
                  </a:lnTo>
                  <a:lnTo>
                    <a:pt x="586" y="452"/>
                  </a:lnTo>
                  <a:lnTo>
                    <a:pt x="587" y="453"/>
                  </a:lnTo>
                  <a:lnTo>
                    <a:pt x="587" y="455"/>
                  </a:lnTo>
                  <a:lnTo>
                    <a:pt x="587" y="455"/>
                  </a:lnTo>
                  <a:lnTo>
                    <a:pt x="587" y="456"/>
                  </a:lnTo>
                  <a:lnTo>
                    <a:pt x="586" y="456"/>
                  </a:lnTo>
                  <a:lnTo>
                    <a:pt x="586" y="456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86" y="456"/>
                  </a:lnTo>
                  <a:lnTo>
                    <a:pt x="586" y="456"/>
                  </a:lnTo>
                  <a:lnTo>
                    <a:pt x="586" y="458"/>
                  </a:lnTo>
                  <a:lnTo>
                    <a:pt x="587" y="458"/>
                  </a:lnTo>
                  <a:lnTo>
                    <a:pt x="587" y="460"/>
                  </a:lnTo>
                  <a:lnTo>
                    <a:pt x="587" y="460"/>
                  </a:lnTo>
                  <a:lnTo>
                    <a:pt x="587" y="460"/>
                  </a:lnTo>
                  <a:lnTo>
                    <a:pt x="586" y="460"/>
                  </a:lnTo>
                  <a:lnTo>
                    <a:pt x="586" y="461"/>
                  </a:lnTo>
                  <a:lnTo>
                    <a:pt x="587" y="461"/>
                  </a:lnTo>
                  <a:lnTo>
                    <a:pt x="587" y="461"/>
                  </a:lnTo>
                  <a:lnTo>
                    <a:pt x="589" y="463"/>
                  </a:lnTo>
                  <a:lnTo>
                    <a:pt x="589" y="463"/>
                  </a:lnTo>
                  <a:lnTo>
                    <a:pt x="587" y="461"/>
                  </a:lnTo>
                  <a:lnTo>
                    <a:pt x="587" y="461"/>
                  </a:lnTo>
                  <a:lnTo>
                    <a:pt x="589" y="461"/>
                  </a:lnTo>
                  <a:lnTo>
                    <a:pt x="589" y="463"/>
                  </a:lnTo>
                  <a:lnTo>
                    <a:pt x="589" y="463"/>
                  </a:lnTo>
                  <a:lnTo>
                    <a:pt x="591" y="463"/>
                  </a:lnTo>
                  <a:lnTo>
                    <a:pt x="591" y="464"/>
                  </a:lnTo>
                  <a:lnTo>
                    <a:pt x="589" y="464"/>
                  </a:lnTo>
                  <a:lnTo>
                    <a:pt x="589" y="466"/>
                  </a:lnTo>
                  <a:lnTo>
                    <a:pt x="589" y="467"/>
                  </a:lnTo>
                  <a:lnTo>
                    <a:pt x="587" y="467"/>
                  </a:lnTo>
                  <a:lnTo>
                    <a:pt x="589" y="467"/>
                  </a:lnTo>
                  <a:lnTo>
                    <a:pt x="589" y="469"/>
                  </a:lnTo>
                  <a:lnTo>
                    <a:pt x="587" y="469"/>
                  </a:lnTo>
                  <a:lnTo>
                    <a:pt x="587" y="469"/>
                  </a:lnTo>
                  <a:lnTo>
                    <a:pt x="589" y="471"/>
                  </a:lnTo>
                  <a:lnTo>
                    <a:pt x="589" y="471"/>
                  </a:lnTo>
                  <a:lnTo>
                    <a:pt x="589" y="472"/>
                  </a:lnTo>
                  <a:lnTo>
                    <a:pt x="589" y="474"/>
                  </a:lnTo>
                  <a:lnTo>
                    <a:pt x="589" y="474"/>
                  </a:lnTo>
                  <a:lnTo>
                    <a:pt x="587" y="475"/>
                  </a:lnTo>
                  <a:lnTo>
                    <a:pt x="587" y="475"/>
                  </a:lnTo>
                  <a:lnTo>
                    <a:pt x="587" y="475"/>
                  </a:lnTo>
                  <a:lnTo>
                    <a:pt x="586" y="475"/>
                  </a:lnTo>
                  <a:lnTo>
                    <a:pt x="586" y="477"/>
                  </a:lnTo>
                  <a:lnTo>
                    <a:pt x="586" y="477"/>
                  </a:lnTo>
                  <a:lnTo>
                    <a:pt x="584" y="479"/>
                  </a:lnTo>
                  <a:lnTo>
                    <a:pt x="584" y="479"/>
                  </a:lnTo>
                  <a:lnTo>
                    <a:pt x="583" y="477"/>
                  </a:lnTo>
                  <a:lnTo>
                    <a:pt x="581" y="479"/>
                  </a:lnTo>
                  <a:lnTo>
                    <a:pt x="579" y="477"/>
                  </a:lnTo>
                  <a:lnTo>
                    <a:pt x="581" y="477"/>
                  </a:lnTo>
                  <a:lnTo>
                    <a:pt x="581" y="475"/>
                  </a:lnTo>
                  <a:lnTo>
                    <a:pt x="581" y="475"/>
                  </a:lnTo>
                  <a:lnTo>
                    <a:pt x="583" y="474"/>
                  </a:lnTo>
                  <a:lnTo>
                    <a:pt x="583" y="475"/>
                  </a:lnTo>
                  <a:lnTo>
                    <a:pt x="583" y="477"/>
                  </a:lnTo>
                  <a:lnTo>
                    <a:pt x="583" y="477"/>
                  </a:lnTo>
                  <a:lnTo>
                    <a:pt x="584" y="475"/>
                  </a:lnTo>
                  <a:lnTo>
                    <a:pt x="584" y="475"/>
                  </a:lnTo>
                  <a:lnTo>
                    <a:pt x="584" y="475"/>
                  </a:lnTo>
                  <a:lnTo>
                    <a:pt x="586" y="475"/>
                  </a:lnTo>
                  <a:lnTo>
                    <a:pt x="586" y="475"/>
                  </a:lnTo>
                  <a:lnTo>
                    <a:pt x="586" y="474"/>
                  </a:lnTo>
                  <a:lnTo>
                    <a:pt x="586" y="472"/>
                  </a:lnTo>
                  <a:lnTo>
                    <a:pt x="586" y="472"/>
                  </a:lnTo>
                  <a:lnTo>
                    <a:pt x="584" y="471"/>
                  </a:lnTo>
                  <a:lnTo>
                    <a:pt x="584" y="471"/>
                  </a:lnTo>
                  <a:lnTo>
                    <a:pt x="586" y="471"/>
                  </a:lnTo>
                  <a:lnTo>
                    <a:pt x="586" y="471"/>
                  </a:lnTo>
                  <a:lnTo>
                    <a:pt x="586" y="469"/>
                  </a:lnTo>
                  <a:lnTo>
                    <a:pt x="586" y="469"/>
                  </a:lnTo>
                  <a:lnTo>
                    <a:pt x="586" y="467"/>
                  </a:lnTo>
                  <a:lnTo>
                    <a:pt x="587" y="467"/>
                  </a:lnTo>
                  <a:lnTo>
                    <a:pt x="586" y="466"/>
                  </a:lnTo>
                  <a:lnTo>
                    <a:pt x="586" y="464"/>
                  </a:lnTo>
                  <a:lnTo>
                    <a:pt x="586" y="466"/>
                  </a:lnTo>
                  <a:lnTo>
                    <a:pt x="586" y="466"/>
                  </a:lnTo>
                  <a:lnTo>
                    <a:pt x="586" y="466"/>
                  </a:lnTo>
                  <a:lnTo>
                    <a:pt x="584" y="467"/>
                  </a:lnTo>
                  <a:lnTo>
                    <a:pt x="584" y="469"/>
                  </a:lnTo>
                  <a:lnTo>
                    <a:pt x="583" y="469"/>
                  </a:lnTo>
                  <a:lnTo>
                    <a:pt x="581" y="471"/>
                  </a:lnTo>
                  <a:lnTo>
                    <a:pt x="581" y="471"/>
                  </a:lnTo>
                  <a:lnTo>
                    <a:pt x="579" y="472"/>
                  </a:lnTo>
                  <a:lnTo>
                    <a:pt x="579" y="472"/>
                  </a:lnTo>
                  <a:lnTo>
                    <a:pt x="579" y="474"/>
                  </a:lnTo>
                  <a:lnTo>
                    <a:pt x="579" y="474"/>
                  </a:lnTo>
                  <a:lnTo>
                    <a:pt x="581" y="474"/>
                  </a:lnTo>
                  <a:lnTo>
                    <a:pt x="581" y="474"/>
                  </a:lnTo>
                  <a:lnTo>
                    <a:pt x="579" y="474"/>
                  </a:lnTo>
                  <a:lnTo>
                    <a:pt x="579" y="474"/>
                  </a:lnTo>
                  <a:lnTo>
                    <a:pt x="579" y="474"/>
                  </a:lnTo>
                  <a:lnTo>
                    <a:pt x="578" y="474"/>
                  </a:lnTo>
                  <a:lnTo>
                    <a:pt x="579" y="472"/>
                  </a:lnTo>
                  <a:lnTo>
                    <a:pt x="579" y="471"/>
                  </a:lnTo>
                  <a:lnTo>
                    <a:pt x="583" y="467"/>
                  </a:lnTo>
                  <a:lnTo>
                    <a:pt x="583" y="467"/>
                  </a:lnTo>
                  <a:lnTo>
                    <a:pt x="583" y="467"/>
                  </a:lnTo>
                  <a:lnTo>
                    <a:pt x="583" y="467"/>
                  </a:lnTo>
                  <a:lnTo>
                    <a:pt x="584" y="466"/>
                  </a:lnTo>
                  <a:lnTo>
                    <a:pt x="584" y="464"/>
                  </a:lnTo>
                  <a:lnTo>
                    <a:pt x="584" y="464"/>
                  </a:lnTo>
                  <a:lnTo>
                    <a:pt x="583" y="463"/>
                  </a:lnTo>
                  <a:lnTo>
                    <a:pt x="583" y="461"/>
                  </a:lnTo>
                  <a:lnTo>
                    <a:pt x="583" y="461"/>
                  </a:lnTo>
                  <a:lnTo>
                    <a:pt x="583" y="463"/>
                  </a:lnTo>
                  <a:lnTo>
                    <a:pt x="581" y="463"/>
                  </a:lnTo>
                  <a:lnTo>
                    <a:pt x="581" y="463"/>
                  </a:lnTo>
                  <a:lnTo>
                    <a:pt x="579" y="463"/>
                  </a:lnTo>
                  <a:lnTo>
                    <a:pt x="579" y="461"/>
                  </a:lnTo>
                  <a:lnTo>
                    <a:pt x="578" y="461"/>
                  </a:lnTo>
                  <a:lnTo>
                    <a:pt x="578" y="461"/>
                  </a:lnTo>
                  <a:lnTo>
                    <a:pt x="576" y="461"/>
                  </a:lnTo>
                  <a:lnTo>
                    <a:pt x="568" y="461"/>
                  </a:lnTo>
                  <a:lnTo>
                    <a:pt x="567" y="461"/>
                  </a:lnTo>
                  <a:lnTo>
                    <a:pt x="565" y="460"/>
                  </a:lnTo>
                  <a:lnTo>
                    <a:pt x="562" y="460"/>
                  </a:lnTo>
                  <a:lnTo>
                    <a:pt x="559" y="458"/>
                  </a:lnTo>
                  <a:lnTo>
                    <a:pt x="559" y="458"/>
                  </a:lnTo>
                  <a:lnTo>
                    <a:pt x="559" y="460"/>
                  </a:lnTo>
                  <a:lnTo>
                    <a:pt x="559" y="461"/>
                  </a:lnTo>
                  <a:lnTo>
                    <a:pt x="559" y="464"/>
                  </a:lnTo>
                  <a:lnTo>
                    <a:pt x="560" y="466"/>
                  </a:lnTo>
                  <a:lnTo>
                    <a:pt x="562" y="467"/>
                  </a:lnTo>
                  <a:lnTo>
                    <a:pt x="562" y="469"/>
                  </a:lnTo>
                  <a:lnTo>
                    <a:pt x="563" y="474"/>
                  </a:lnTo>
                  <a:lnTo>
                    <a:pt x="565" y="477"/>
                  </a:lnTo>
                  <a:lnTo>
                    <a:pt x="565" y="479"/>
                  </a:lnTo>
                  <a:lnTo>
                    <a:pt x="565" y="480"/>
                  </a:lnTo>
                  <a:lnTo>
                    <a:pt x="565" y="480"/>
                  </a:lnTo>
                  <a:lnTo>
                    <a:pt x="567" y="480"/>
                  </a:lnTo>
                  <a:lnTo>
                    <a:pt x="567" y="480"/>
                  </a:lnTo>
                  <a:lnTo>
                    <a:pt x="567" y="480"/>
                  </a:lnTo>
                  <a:lnTo>
                    <a:pt x="568" y="480"/>
                  </a:lnTo>
                  <a:lnTo>
                    <a:pt x="570" y="480"/>
                  </a:lnTo>
                  <a:lnTo>
                    <a:pt x="567" y="482"/>
                  </a:lnTo>
                  <a:lnTo>
                    <a:pt x="567" y="483"/>
                  </a:lnTo>
                  <a:lnTo>
                    <a:pt x="568" y="485"/>
                  </a:lnTo>
                  <a:lnTo>
                    <a:pt x="568" y="485"/>
                  </a:lnTo>
                  <a:lnTo>
                    <a:pt x="568" y="488"/>
                  </a:lnTo>
                  <a:lnTo>
                    <a:pt x="568" y="490"/>
                  </a:lnTo>
                  <a:lnTo>
                    <a:pt x="567" y="488"/>
                  </a:lnTo>
                  <a:lnTo>
                    <a:pt x="567" y="487"/>
                  </a:lnTo>
                  <a:lnTo>
                    <a:pt x="567" y="488"/>
                  </a:lnTo>
                  <a:lnTo>
                    <a:pt x="567" y="490"/>
                  </a:lnTo>
                  <a:lnTo>
                    <a:pt x="567" y="491"/>
                  </a:lnTo>
                  <a:lnTo>
                    <a:pt x="568" y="491"/>
                  </a:lnTo>
                  <a:lnTo>
                    <a:pt x="568" y="491"/>
                  </a:lnTo>
                  <a:lnTo>
                    <a:pt x="571" y="491"/>
                  </a:lnTo>
                  <a:lnTo>
                    <a:pt x="571" y="491"/>
                  </a:lnTo>
                  <a:lnTo>
                    <a:pt x="575" y="491"/>
                  </a:lnTo>
                  <a:lnTo>
                    <a:pt x="575" y="493"/>
                  </a:lnTo>
                  <a:lnTo>
                    <a:pt x="576" y="493"/>
                  </a:lnTo>
                  <a:lnTo>
                    <a:pt x="578" y="493"/>
                  </a:lnTo>
                  <a:lnTo>
                    <a:pt x="578" y="493"/>
                  </a:lnTo>
                  <a:lnTo>
                    <a:pt x="576" y="493"/>
                  </a:lnTo>
                  <a:lnTo>
                    <a:pt x="575" y="493"/>
                  </a:lnTo>
                  <a:lnTo>
                    <a:pt x="575" y="493"/>
                  </a:lnTo>
                  <a:lnTo>
                    <a:pt x="573" y="493"/>
                  </a:lnTo>
                  <a:lnTo>
                    <a:pt x="571" y="493"/>
                  </a:lnTo>
                  <a:lnTo>
                    <a:pt x="568" y="493"/>
                  </a:lnTo>
                  <a:lnTo>
                    <a:pt x="568" y="493"/>
                  </a:lnTo>
                  <a:lnTo>
                    <a:pt x="568" y="493"/>
                  </a:lnTo>
                  <a:lnTo>
                    <a:pt x="568" y="493"/>
                  </a:lnTo>
                  <a:lnTo>
                    <a:pt x="568" y="495"/>
                  </a:lnTo>
                  <a:lnTo>
                    <a:pt x="568" y="498"/>
                  </a:lnTo>
                  <a:lnTo>
                    <a:pt x="568" y="502"/>
                  </a:lnTo>
                  <a:lnTo>
                    <a:pt x="568" y="504"/>
                  </a:lnTo>
                  <a:lnTo>
                    <a:pt x="568" y="506"/>
                  </a:lnTo>
                  <a:lnTo>
                    <a:pt x="567" y="515"/>
                  </a:lnTo>
                  <a:lnTo>
                    <a:pt x="567" y="517"/>
                  </a:lnTo>
                  <a:lnTo>
                    <a:pt x="567" y="520"/>
                  </a:lnTo>
                  <a:lnTo>
                    <a:pt x="567" y="522"/>
                  </a:lnTo>
                  <a:lnTo>
                    <a:pt x="567" y="522"/>
                  </a:lnTo>
                  <a:lnTo>
                    <a:pt x="565" y="526"/>
                  </a:lnTo>
                  <a:lnTo>
                    <a:pt x="565" y="533"/>
                  </a:lnTo>
                  <a:lnTo>
                    <a:pt x="565" y="533"/>
                  </a:lnTo>
                  <a:lnTo>
                    <a:pt x="565" y="534"/>
                  </a:lnTo>
                  <a:lnTo>
                    <a:pt x="563" y="536"/>
                  </a:lnTo>
                  <a:lnTo>
                    <a:pt x="565" y="536"/>
                  </a:lnTo>
                  <a:lnTo>
                    <a:pt x="565" y="536"/>
                  </a:lnTo>
                  <a:lnTo>
                    <a:pt x="563" y="537"/>
                  </a:lnTo>
                  <a:lnTo>
                    <a:pt x="563" y="537"/>
                  </a:lnTo>
                  <a:lnTo>
                    <a:pt x="563" y="537"/>
                  </a:lnTo>
                  <a:lnTo>
                    <a:pt x="562" y="542"/>
                  </a:lnTo>
                  <a:lnTo>
                    <a:pt x="562" y="544"/>
                  </a:lnTo>
                  <a:lnTo>
                    <a:pt x="560" y="545"/>
                  </a:lnTo>
                  <a:lnTo>
                    <a:pt x="562" y="549"/>
                  </a:lnTo>
                  <a:lnTo>
                    <a:pt x="562" y="549"/>
                  </a:lnTo>
                  <a:lnTo>
                    <a:pt x="562" y="552"/>
                  </a:lnTo>
                  <a:lnTo>
                    <a:pt x="562" y="553"/>
                  </a:lnTo>
                  <a:lnTo>
                    <a:pt x="563" y="557"/>
                  </a:lnTo>
                  <a:lnTo>
                    <a:pt x="565" y="558"/>
                  </a:lnTo>
                  <a:lnTo>
                    <a:pt x="565" y="560"/>
                  </a:lnTo>
                  <a:lnTo>
                    <a:pt x="565" y="561"/>
                  </a:lnTo>
                  <a:lnTo>
                    <a:pt x="565" y="563"/>
                  </a:lnTo>
                  <a:lnTo>
                    <a:pt x="567" y="564"/>
                  </a:lnTo>
                  <a:lnTo>
                    <a:pt x="567" y="566"/>
                  </a:lnTo>
                  <a:lnTo>
                    <a:pt x="567" y="568"/>
                  </a:lnTo>
                  <a:lnTo>
                    <a:pt x="565" y="571"/>
                  </a:lnTo>
                  <a:lnTo>
                    <a:pt x="565" y="574"/>
                  </a:lnTo>
                  <a:lnTo>
                    <a:pt x="565" y="576"/>
                  </a:lnTo>
                  <a:lnTo>
                    <a:pt x="565" y="577"/>
                  </a:lnTo>
                  <a:lnTo>
                    <a:pt x="565" y="577"/>
                  </a:lnTo>
                  <a:lnTo>
                    <a:pt x="565" y="577"/>
                  </a:lnTo>
                  <a:lnTo>
                    <a:pt x="565" y="577"/>
                  </a:lnTo>
                  <a:lnTo>
                    <a:pt x="565" y="579"/>
                  </a:lnTo>
                  <a:lnTo>
                    <a:pt x="565" y="577"/>
                  </a:lnTo>
                  <a:lnTo>
                    <a:pt x="565" y="577"/>
                  </a:lnTo>
                  <a:lnTo>
                    <a:pt x="563" y="577"/>
                  </a:lnTo>
                  <a:lnTo>
                    <a:pt x="563" y="577"/>
                  </a:lnTo>
                  <a:lnTo>
                    <a:pt x="563" y="579"/>
                  </a:lnTo>
                  <a:lnTo>
                    <a:pt x="563" y="580"/>
                  </a:lnTo>
                  <a:lnTo>
                    <a:pt x="563" y="584"/>
                  </a:lnTo>
                  <a:lnTo>
                    <a:pt x="563" y="585"/>
                  </a:lnTo>
                  <a:lnTo>
                    <a:pt x="567" y="587"/>
                  </a:lnTo>
                  <a:lnTo>
                    <a:pt x="568" y="590"/>
                  </a:lnTo>
                  <a:lnTo>
                    <a:pt x="570" y="591"/>
                  </a:lnTo>
                  <a:lnTo>
                    <a:pt x="570" y="595"/>
                  </a:lnTo>
                  <a:lnTo>
                    <a:pt x="570" y="596"/>
                  </a:lnTo>
                  <a:lnTo>
                    <a:pt x="570" y="598"/>
                  </a:lnTo>
                  <a:lnTo>
                    <a:pt x="571" y="601"/>
                  </a:lnTo>
                  <a:lnTo>
                    <a:pt x="571" y="604"/>
                  </a:lnTo>
                  <a:lnTo>
                    <a:pt x="575" y="609"/>
                  </a:lnTo>
                  <a:lnTo>
                    <a:pt x="576" y="611"/>
                  </a:lnTo>
                  <a:lnTo>
                    <a:pt x="579" y="612"/>
                  </a:lnTo>
                  <a:lnTo>
                    <a:pt x="579" y="614"/>
                  </a:lnTo>
                  <a:lnTo>
                    <a:pt x="581" y="614"/>
                  </a:lnTo>
                  <a:lnTo>
                    <a:pt x="581" y="615"/>
                  </a:lnTo>
                  <a:lnTo>
                    <a:pt x="583" y="617"/>
                  </a:lnTo>
                  <a:lnTo>
                    <a:pt x="581" y="615"/>
                  </a:lnTo>
                  <a:lnTo>
                    <a:pt x="581" y="617"/>
                  </a:lnTo>
                  <a:lnTo>
                    <a:pt x="581" y="619"/>
                  </a:lnTo>
                  <a:lnTo>
                    <a:pt x="581" y="619"/>
                  </a:lnTo>
                  <a:lnTo>
                    <a:pt x="581" y="617"/>
                  </a:lnTo>
                  <a:lnTo>
                    <a:pt x="583" y="619"/>
                  </a:lnTo>
                  <a:lnTo>
                    <a:pt x="584" y="619"/>
                  </a:lnTo>
                  <a:lnTo>
                    <a:pt x="584" y="620"/>
                  </a:lnTo>
                  <a:lnTo>
                    <a:pt x="586" y="620"/>
                  </a:lnTo>
                  <a:lnTo>
                    <a:pt x="586" y="620"/>
                  </a:lnTo>
                  <a:lnTo>
                    <a:pt x="587" y="620"/>
                  </a:lnTo>
                  <a:lnTo>
                    <a:pt x="587" y="619"/>
                  </a:lnTo>
                  <a:lnTo>
                    <a:pt x="587" y="617"/>
                  </a:lnTo>
                  <a:lnTo>
                    <a:pt x="589" y="617"/>
                  </a:lnTo>
                  <a:lnTo>
                    <a:pt x="589" y="617"/>
                  </a:lnTo>
                  <a:lnTo>
                    <a:pt x="591" y="617"/>
                  </a:lnTo>
                  <a:lnTo>
                    <a:pt x="591" y="617"/>
                  </a:lnTo>
                  <a:lnTo>
                    <a:pt x="592" y="617"/>
                  </a:lnTo>
                  <a:lnTo>
                    <a:pt x="594" y="617"/>
                  </a:lnTo>
                  <a:lnTo>
                    <a:pt x="594" y="617"/>
                  </a:lnTo>
                  <a:lnTo>
                    <a:pt x="595" y="617"/>
                  </a:lnTo>
                  <a:lnTo>
                    <a:pt x="597" y="617"/>
                  </a:lnTo>
                  <a:lnTo>
                    <a:pt x="597" y="617"/>
                  </a:lnTo>
                  <a:lnTo>
                    <a:pt x="598" y="617"/>
                  </a:lnTo>
                  <a:lnTo>
                    <a:pt x="600" y="617"/>
                  </a:lnTo>
                  <a:lnTo>
                    <a:pt x="598" y="617"/>
                  </a:lnTo>
                  <a:lnTo>
                    <a:pt x="598" y="617"/>
                  </a:lnTo>
                  <a:lnTo>
                    <a:pt x="597" y="619"/>
                  </a:lnTo>
                  <a:lnTo>
                    <a:pt x="592" y="617"/>
                  </a:lnTo>
                  <a:lnTo>
                    <a:pt x="591" y="617"/>
                  </a:lnTo>
                  <a:lnTo>
                    <a:pt x="589" y="619"/>
                  </a:lnTo>
                  <a:lnTo>
                    <a:pt x="589" y="619"/>
                  </a:lnTo>
                  <a:lnTo>
                    <a:pt x="589" y="620"/>
                  </a:lnTo>
                  <a:lnTo>
                    <a:pt x="589" y="620"/>
                  </a:lnTo>
                  <a:lnTo>
                    <a:pt x="589" y="622"/>
                  </a:lnTo>
                  <a:lnTo>
                    <a:pt x="591" y="622"/>
                  </a:lnTo>
                  <a:lnTo>
                    <a:pt x="591" y="623"/>
                  </a:lnTo>
                  <a:lnTo>
                    <a:pt x="592" y="625"/>
                  </a:lnTo>
                  <a:lnTo>
                    <a:pt x="592" y="625"/>
                  </a:lnTo>
                  <a:lnTo>
                    <a:pt x="592" y="626"/>
                  </a:lnTo>
                  <a:lnTo>
                    <a:pt x="592" y="626"/>
                  </a:lnTo>
                  <a:lnTo>
                    <a:pt x="591" y="625"/>
                  </a:lnTo>
                  <a:lnTo>
                    <a:pt x="591" y="625"/>
                  </a:lnTo>
                  <a:lnTo>
                    <a:pt x="589" y="625"/>
                  </a:lnTo>
                  <a:lnTo>
                    <a:pt x="589" y="623"/>
                  </a:lnTo>
                  <a:lnTo>
                    <a:pt x="589" y="622"/>
                  </a:lnTo>
                  <a:lnTo>
                    <a:pt x="589" y="622"/>
                  </a:lnTo>
                  <a:lnTo>
                    <a:pt x="587" y="622"/>
                  </a:lnTo>
                  <a:lnTo>
                    <a:pt x="587" y="622"/>
                  </a:lnTo>
                  <a:lnTo>
                    <a:pt x="587" y="623"/>
                  </a:lnTo>
                  <a:lnTo>
                    <a:pt x="587" y="625"/>
                  </a:lnTo>
                  <a:lnTo>
                    <a:pt x="587" y="628"/>
                  </a:lnTo>
                  <a:lnTo>
                    <a:pt x="589" y="630"/>
                  </a:lnTo>
                  <a:lnTo>
                    <a:pt x="591" y="633"/>
                  </a:lnTo>
                  <a:lnTo>
                    <a:pt x="595" y="634"/>
                  </a:lnTo>
                  <a:lnTo>
                    <a:pt x="595" y="634"/>
                  </a:lnTo>
                  <a:lnTo>
                    <a:pt x="595" y="636"/>
                  </a:lnTo>
                  <a:lnTo>
                    <a:pt x="595" y="638"/>
                  </a:lnTo>
                  <a:lnTo>
                    <a:pt x="595" y="638"/>
                  </a:lnTo>
                  <a:lnTo>
                    <a:pt x="594" y="639"/>
                  </a:lnTo>
                  <a:lnTo>
                    <a:pt x="594" y="641"/>
                  </a:lnTo>
                  <a:lnTo>
                    <a:pt x="595" y="642"/>
                  </a:lnTo>
                  <a:lnTo>
                    <a:pt x="597" y="646"/>
                  </a:lnTo>
                  <a:lnTo>
                    <a:pt x="600" y="649"/>
                  </a:lnTo>
                  <a:lnTo>
                    <a:pt x="600" y="650"/>
                  </a:lnTo>
                  <a:lnTo>
                    <a:pt x="602" y="650"/>
                  </a:lnTo>
                  <a:lnTo>
                    <a:pt x="602" y="652"/>
                  </a:lnTo>
                  <a:lnTo>
                    <a:pt x="605" y="653"/>
                  </a:lnTo>
                  <a:lnTo>
                    <a:pt x="606" y="655"/>
                  </a:lnTo>
                  <a:lnTo>
                    <a:pt x="608" y="657"/>
                  </a:lnTo>
                  <a:lnTo>
                    <a:pt x="608" y="657"/>
                  </a:lnTo>
                  <a:lnTo>
                    <a:pt x="608" y="658"/>
                  </a:lnTo>
                  <a:lnTo>
                    <a:pt x="608" y="658"/>
                  </a:lnTo>
                  <a:lnTo>
                    <a:pt x="610" y="660"/>
                  </a:lnTo>
                  <a:lnTo>
                    <a:pt x="611" y="660"/>
                  </a:lnTo>
                  <a:lnTo>
                    <a:pt x="611" y="661"/>
                  </a:lnTo>
                  <a:lnTo>
                    <a:pt x="610" y="663"/>
                  </a:lnTo>
                  <a:lnTo>
                    <a:pt x="611" y="665"/>
                  </a:lnTo>
                  <a:lnTo>
                    <a:pt x="611" y="666"/>
                  </a:lnTo>
                  <a:lnTo>
                    <a:pt x="611" y="666"/>
                  </a:lnTo>
                  <a:lnTo>
                    <a:pt x="611" y="668"/>
                  </a:lnTo>
                  <a:lnTo>
                    <a:pt x="611" y="668"/>
                  </a:lnTo>
                  <a:lnTo>
                    <a:pt x="613" y="669"/>
                  </a:lnTo>
                  <a:lnTo>
                    <a:pt x="614" y="669"/>
                  </a:lnTo>
                  <a:lnTo>
                    <a:pt x="616" y="669"/>
                  </a:lnTo>
                  <a:lnTo>
                    <a:pt x="618" y="669"/>
                  </a:lnTo>
                  <a:lnTo>
                    <a:pt x="621" y="671"/>
                  </a:lnTo>
                  <a:lnTo>
                    <a:pt x="622" y="671"/>
                  </a:lnTo>
                  <a:lnTo>
                    <a:pt x="624" y="671"/>
                  </a:lnTo>
                  <a:lnTo>
                    <a:pt x="627" y="671"/>
                  </a:lnTo>
                  <a:lnTo>
                    <a:pt x="629" y="673"/>
                  </a:lnTo>
                  <a:lnTo>
                    <a:pt x="629" y="674"/>
                  </a:lnTo>
                  <a:lnTo>
                    <a:pt x="630" y="674"/>
                  </a:lnTo>
                  <a:lnTo>
                    <a:pt x="634" y="676"/>
                  </a:lnTo>
                  <a:lnTo>
                    <a:pt x="637" y="676"/>
                  </a:lnTo>
                  <a:lnTo>
                    <a:pt x="638" y="676"/>
                  </a:lnTo>
                  <a:lnTo>
                    <a:pt x="640" y="679"/>
                  </a:lnTo>
                  <a:lnTo>
                    <a:pt x="640" y="680"/>
                  </a:lnTo>
                  <a:lnTo>
                    <a:pt x="641" y="680"/>
                  </a:lnTo>
                  <a:lnTo>
                    <a:pt x="641" y="680"/>
                  </a:lnTo>
                  <a:lnTo>
                    <a:pt x="643" y="680"/>
                  </a:lnTo>
                  <a:lnTo>
                    <a:pt x="643" y="680"/>
                  </a:lnTo>
                  <a:lnTo>
                    <a:pt x="645" y="682"/>
                  </a:lnTo>
                  <a:lnTo>
                    <a:pt x="648" y="684"/>
                  </a:lnTo>
                  <a:lnTo>
                    <a:pt x="651" y="687"/>
                  </a:lnTo>
                  <a:lnTo>
                    <a:pt x="654" y="688"/>
                  </a:lnTo>
                  <a:lnTo>
                    <a:pt x="654" y="692"/>
                  </a:lnTo>
                  <a:lnTo>
                    <a:pt x="654" y="692"/>
                  </a:lnTo>
                  <a:lnTo>
                    <a:pt x="654" y="693"/>
                  </a:lnTo>
                  <a:lnTo>
                    <a:pt x="654" y="695"/>
                  </a:lnTo>
                  <a:lnTo>
                    <a:pt x="656" y="695"/>
                  </a:lnTo>
                  <a:lnTo>
                    <a:pt x="656" y="695"/>
                  </a:lnTo>
                  <a:lnTo>
                    <a:pt x="656" y="696"/>
                  </a:lnTo>
                  <a:lnTo>
                    <a:pt x="656" y="698"/>
                  </a:lnTo>
                  <a:lnTo>
                    <a:pt x="657" y="700"/>
                  </a:lnTo>
                  <a:lnTo>
                    <a:pt x="657" y="701"/>
                  </a:lnTo>
                  <a:lnTo>
                    <a:pt x="659" y="701"/>
                  </a:lnTo>
                  <a:lnTo>
                    <a:pt x="659" y="704"/>
                  </a:lnTo>
                  <a:lnTo>
                    <a:pt x="662" y="708"/>
                  </a:lnTo>
                  <a:lnTo>
                    <a:pt x="662" y="708"/>
                  </a:lnTo>
                  <a:lnTo>
                    <a:pt x="662" y="709"/>
                  </a:lnTo>
                  <a:lnTo>
                    <a:pt x="662" y="709"/>
                  </a:lnTo>
                  <a:lnTo>
                    <a:pt x="661" y="709"/>
                  </a:lnTo>
                  <a:lnTo>
                    <a:pt x="662" y="709"/>
                  </a:lnTo>
                  <a:lnTo>
                    <a:pt x="662" y="711"/>
                  </a:lnTo>
                  <a:lnTo>
                    <a:pt x="662" y="712"/>
                  </a:lnTo>
                  <a:lnTo>
                    <a:pt x="664" y="714"/>
                  </a:lnTo>
                  <a:lnTo>
                    <a:pt x="665" y="715"/>
                  </a:lnTo>
                  <a:lnTo>
                    <a:pt x="667" y="717"/>
                  </a:lnTo>
                  <a:lnTo>
                    <a:pt x="667" y="719"/>
                  </a:lnTo>
                  <a:lnTo>
                    <a:pt x="667" y="719"/>
                  </a:lnTo>
                  <a:lnTo>
                    <a:pt x="670" y="722"/>
                  </a:lnTo>
                  <a:lnTo>
                    <a:pt x="670" y="723"/>
                  </a:lnTo>
                  <a:lnTo>
                    <a:pt x="670" y="725"/>
                  </a:lnTo>
                  <a:lnTo>
                    <a:pt x="670" y="727"/>
                  </a:lnTo>
                  <a:lnTo>
                    <a:pt x="672" y="728"/>
                  </a:lnTo>
                  <a:lnTo>
                    <a:pt x="673" y="728"/>
                  </a:lnTo>
                  <a:lnTo>
                    <a:pt x="673" y="731"/>
                  </a:lnTo>
                  <a:lnTo>
                    <a:pt x="673" y="733"/>
                  </a:lnTo>
                  <a:lnTo>
                    <a:pt x="673" y="733"/>
                  </a:lnTo>
                  <a:lnTo>
                    <a:pt x="675" y="736"/>
                  </a:lnTo>
                  <a:lnTo>
                    <a:pt x="676" y="738"/>
                  </a:lnTo>
                  <a:lnTo>
                    <a:pt x="680" y="739"/>
                  </a:lnTo>
                  <a:lnTo>
                    <a:pt x="681" y="741"/>
                  </a:lnTo>
                  <a:lnTo>
                    <a:pt x="683" y="741"/>
                  </a:lnTo>
                  <a:lnTo>
                    <a:pt x="684" y="742"/>
                  </a:lnTo>
                  <a:lnTo>
                    <a:pt x="684" y="742"/>
                  </a:lnTo>
                  <a:lnTo>
                    <a:pt x="688" y="746"/>
                  </a:lnTo>
                  <a:lnTo>
                    <a:pt x="692" y="750"/>
                  </a:lnTo>
                  <a:lnTo>
                    <a:pt x="694" y="752"/>
                  </a:lnTo>
                  <a:lnTo>
                    <a:pt x="696" y="755"/>
                  </a:lnTo>
                  <a:lnTo>
                    <a:pt x="696" y="757"/>
                  </a:lnTo>
                  <a:lnTo>
                    <a:pt x="694" y="760"/>
                  </a:lnTo>
                  <a:lnTo>
                    <a:pt x="692" y="762"/>
                  </a:lnTo>
                  <a:lnTo>
                    <a:pt x="692" y="762"/>
                  </a:lnTo>
                  <a:lnTo>
                    <a:pt x="694" y="762"/>
                  </a:lnTo>
                  <a:lnTo>
                    <a:pt x="694" y="762"/>
                  </a:lnTo>
                  <a:lnTo>
                    <a:pt x="694" y="763"/>
                  </a:lnTo>
                  <a:lnTo>
                    <a:pt x="694" y="765"/>
                  </a:lnTo>
                  <a:lnTo>
                    <a:pt x="696" y="765"/>
                  </a:lnTo>
                  <a:lnTo>
                    <a:pt x="694" y="765"/>
                  </a:lnTo>
                  <a:lnTo>
                    <a:pt x="692" y="765"/>
                  </a:lnTo>
                  <a:lnTo>
                    <a:pt x="692" y="763"/>
                  </a:lnTo>
                  <a:lnTo>
                    <a:pt x="692" y="763"/>
                  </a:lnTo>
                  <a:lnTo>
                    <a:pt x="692" y="762"/>
                  </a:lnTo>
                  <a:lnTo>
                    <a:pt x="691" y="763"/>
                  </a:lnTo>
                  <a:lnTo>
                    <a:pt x="691" y="763"/>
                  </a:lnTo>
                  <a:lnTo>
                    <a:pt x="689" y="763"/>
                  </a:lnTo>
                  <a:lnTo>
                    <a:pt x="686" y="763"/>
                  </a:lnTo>
                  <a:lnTo>
                    <a:pt x="683" y="763"/>
                  </a:lnTo>
                  <a:lnTo>
                    <a:pt x="683" y="763"/>
                  </a:lnTo>
                  <a:lnTo>
                    <a:pt x="683" y="765"/>
                  </a:lnTo>
                  <a:lnTo>
                    <a:pt x="684" y="765"/>
                  </a:lnTo>
                  <a:lnTo>
                    <a:pt x="688" y="766"/>
                  </a:lnTo>
                  <a:lnTo>
                    <a:pt x="689" y="768"/>
                  </a:lnTo>
                  <a:lnTo>
                    <a:pt x="689" y="770"/>
                  </a:lnTo>
                  <a:lnTo>
                    <a:pt x="689" y="770"/>
                  </a:lnTo>
                  <a:lnTo>
                    <a:pt x="691" y="771"/>
                  </a:lnTo>
                  <a:lnTo>
                    <a:pt x="692" y="773"/>
                  </a:lnTo>
                  <a:lnTo>
                    <a:pt x="694" y="773"/>
                  </a:lnTo>
                  <a:lnTo>
                    <a:pt x="694" y="773"/>
                  </a:lnTo>
                  <a:lnTo>
                    <a:pt x="696" y="774"/>
                  </a:lnTo>
                  <a:lnTo>
                    <a:pt x="697" y="774"/>
                  </a:lnTo>
                  <a:lnTo>
                    <a:pt x="699" y="774"/>
                  </a:lnTo>
                  <a:lnTo>
                    <a:pt x="699" y="776"/>
                  </a:lnTo>
                  <a:lnTo>
                    <a:pt x="700" y="777"/>
                  </a:lnTo>
                  <a:lnTo>
                    <a:pt x="702" y="777"/>
                  </a:lnTo>
                  <a:lnTo>
                    <a:pt x="704" y="777"/>
                  </a:lnTo>
                  <a:lnTo>
                    <a:pt x="705" y="777"/>
                  </a:lnTo>
                  <a:lnTo>
                    <a:pt x="707" y="776"/>
                  </a:lnTo>
                  <a:lnTo>
                    <a:pt x="707" y="774"/>
                  </a:lnTo>
                  <a:lnTo>
                    <a:pt x="707" y="777"/>
                  </a:lnTo>
                  <a:lnTo>
                    <a:pt x="707" y="777"/>
                  </a:lnTo>
                  <a:lnTo>
                    <a:pt x="708" y="781"/>
                  </a:lnTo>
                  <a:lnTo>
                    <a:pt x="713" y="784"/>
                  </a:lnTo>
                  <a:lnTo>
                    <a:pt x="715" y="784"/>
                  </a:lnTo>
                  <a:lnTo>
                    <a:pt x="716" y="785"/>
                  </a:lnTo>
                  <a:lnTo>
                    <a:pt x="719" y="789"/>
                  </a:lnTo>
                  <a:lnTo>
                    <a:pt x="721" y="792"/>
                  </a:lnTo>
                  <a:lnTo>
                    <a:pt x="721" y="793"/>
                  </a:lnTo>
                  <a:lnTo>
                    <a:pt x="721" y="793"/>
                  </a:lnTo>
                  <a:lnTo>
                    <a:pt x="721" y="793"/>
                  </a:lnTo>
                  <a:lnTo>
                    <a:pt x="721" y="795"/>
                  </a:lnTo>
                  <a:lnTo>
                    <a:pt x="721" y="797"/>
                  </a:lnTo>
                  <a:lnTo>
                    <a:pt x="719" y="801"/>
                  </a:lnTo>
                  <a:lnTo>
                    <a:pt x="721" y="803"/>
                  </a:lnTo>
                  <a:lnTo>
                    <a:pt x="721" y="803"/>
                  </a:lnTo>
                  <a:lnTo>
                    <a:pt x="724" y="806"/>
                  </a:lnTo>
                  <a:lnTo>
                    <a:pt x="724" y="806"/>
                  </a:lnTo>
                  <a:lnTo>
                    <a:pt x="724" y="808"/>
                  </a:lnTo>
                  <a:lnTo>
                    <a:pt x="724" y="808"/>
                  </a:lnTo>
                  <a:lnTo>
                    <a:pt x="726" y="808"/>
                  </a:lnTo>
                  <a:lnTo>
                    <a:pt x="726" y="808"/>
                  </a:lnTo>
                  <a:lnTo>
                    <a:pt x="727" y="809"/>
                  </a:lnTo>
                  <a:lnTo>
                    <a:pt x="729" y="811"/>
                  </a:lnTo>
                  <a:lnTo>
                    <a:pt x="734" y="814"/>
                  </a:lnTo>
                  <a:lnTo>
                    <a:pt x="735" y="816"/>
                  </a:lnTo>
                  <a:lnTo>
                    <a:pt x="737" y="817"/>
                  </a:lnTo>
                  <a:lnTo>
                    <a:pt x="740" y="819"/>
                  </a:lnTo>
                  <a:lnTo>
                    <a:pt x="743" y="820"/>
                  </a:lnTo>
                  <a:lnTo>
                    <a:pt x="743" y="822"/>
                  </a:lnTo>
                  <a:lnTo>
                    <a:pt x="745" y="824"/>
                  </a:lnTo>
                  <a:lnTo>
                    <a:pt x="745" y="824"/>
                  </a:lnTo>
                  <a:lnTo>
                    <a:pt x="747" y="828"/>
                  </a:lnTo>
                  <a:lnTo>
                    <a:pt x="748" y="830"/>
                  </a:lnTo>
                  <a:lnTo>
                    <a:pt x="748" y="830"/>
                  </a:lnTo>
                  <a:lnTo>
                    <a:pt x="750" y="830"/>
                  </a:lnTo>
                  <a:lnTo>
                    <a:pt x="751" y="828"/>
                  </a:lnTo>
                  <a:lnTo>
                    <a:pt x="753" y="827"/>
                  </a:lnTo>
                  <a:lnTo>
                    <a:pt x="755" y="827"/>
                  </a:lnTo>
                  <a:lnTo>
                    <a:pt x="755" y="825"/>
                  </a:lnTo>
                  <a:lnTo>
                    <a:pt x="755" y="824"/>
                  </a:lnTo>
                  <a:lnTo>
                    <a:pt x="755" y="822"/>
                  </a:lnTo>
                  <a:lnTo>
                    <a:pt x="755" y="820"/>
                  </a:lnTo>
                  <a:lnTo>
                    <a:pt x="751" y="819"/>
                  </a:lnTo>
                  <a:lnTo>
                    <a:pt x="751" y="817"/>
                  </a:lnTo>
                  <a:lnTo>
                    <a:pt x="750" y="817"/>
                  </a:lnTo>
                  <a:lnTo>
                    <a:pt x="750" y="816"/>
                  </a:lnTo>
                  <a:lnTo>
                    <a:pt x="750" y="814"/>
                  </a:lnTo>
                  <a:lnTo>
                    <a:pt x="748" y="814"/>
                  </a:lnTo>
                  <a:lnTo>
                    <a:pt x="747" y="812"/>
                  </a:lnTo>
                  <a:lnTo>
                    <a:pt x="745" y="811"/>
                  </a:lnTo>
                  <a:lnTo>
                    <a:pt x="743" y="811"/>
                  </a:lnTo>
                  <a:lnTo>
                    <a:pt x="743" y="811"/>
                  </a:lnTo>
                  <a:lnTo>
                    <a:pt x="743" y="811"/>
                  </a:lnTo>
                  <a:lnTo>
                    <a:pt x="743" y="812"/>
                  </a:lnTo>
                  <a:lnTo>
                    <a:pt x="743" y="812"/>
                  </a:lnTo>
                  <a:lnTo>
                    <a:pt x="743" y="814"/>
                  </a:lnTo>
                  <a:lnTo>
                    <a:pt x="742" y="812"/>
                  </a:lnTo>
                  <a:lnTo>
                    <a:pt x="742" y="812"/>
                  </a:lnTo>
                  <a:lnTo>
                    <a:pt x="742" y="812"/>
                  </a:lnTo>
                  <a:lnTo>
                    <a:pt x="740" y="812"/>
                  </a:lnTo>
                  <a:lnTo>
                    <a:pt x="739" y="811"/>
                  </a:lnTo>
                  <a:lnTo>
                    <a:pt x="739" y="808"/>
                  </a:lnTo>
                  <a:lnTo>
                    <a:pt x="739" y="806"/>
                  </a:lnTo>
                  <a:lnTo>
                    <a:pt x="739" y="804"/>
                  </a:lnTo>
                  <a:lnTo>
                    <a:pt x="739" y="803"/>
                  </a:lnTo>
                  <a:lnTo>
                    <a:pt x="739" y="801"/>
                  </a:lnTo>
                  <a:lnTo>
                    <a:pt x="735" y="800"/>
                  </a:lnTo>
                  <a:lnTo>
                    <a:pt x="734" y="795"/>
                  </a:lnTo>
                  <a:lnTo>
                    <a:pt x="734" y="795"/>
                  </a:lnTo>
                  <a:lnTo>
                    <a:pt x="732" y="793"/>
                  </a:lnTo>
                  <a:lnTo>
                    <a:pt x="731" y="790"/>
                  </a:lnTo>
                  <a:lnTo>
                    <a:pt x="731" y="789"/>
                  </a:lnTo>
                  <a:lnTo>
                    <a:pt x="731" y="785"/>
                  </a:lnTo>
                  <a:lnTo>
                    <a:pt x="729" y="784"/>
                  </a:lnTo>
                  <a:lnTo>
                    <a:pt x="729" y="784"/>
                  </a:lnTo>
                  <a:lnTo>
                    <a:pt x="729" y="782"/>
                  </a:lnTo>
                  <a:lnTo>
                    <a:pt x="729" y="781"/>
                  </a:lnTo>
                  <a:lnTo>
                    <a:pt x="727" y="781"/>
                  </a:lnTo>
                  <a:lnTo>
                    <a:pt x="727" y="777"/>
                  </a:lnTo>
                  <a:lnTo>
                    <a:pt x="724" y="776"/>
                  </a:lnTo>
                  <a:lnTo>
                    <a:pt x="724" y="776"/>
                  </a:lnTo>
                  <a:lnTo>
                    <a:pt x="724" y="777"/>
                  </a:lnTo>
                  <a:lnTo>
                    <a:pt x="724" y="779"/>
                  </a:lnTo>
                  <a:lnTo>
                    <a:pt x="726" y="781"/>
                  </a:lnTo>
                  <a:lnTo>
                    <a:pt x="726" y="781"/>
                  </a:lnTo>
                  <a:lnTo>
                    <a:pt x="724" y="781"/>
                  </a:lnTo>
                  <a:lnTo>
                    <a:pt x="724" y="779"/>
                  </a:lnTo>
                  <a:lnTo>
                    <a:pt x="723" y="776"/>
                  </a:lnTo>
                  <a:lnTo>
                    <a:pt x="721" y="774"/>
                  </a:lnTo>
                  <a:lnTo>
                    <a:pt x="721" y="774"/>
                  </a:lnTo>
                  <a:lnTo>
                    <a:pt x="721" y="773"/>
                  </a:lnTo>
                  <a:lnTo>
                    <a:pt x="721" y="773"/>
                  </a:lnTo>
                  <a:lnTo>
                    <a:pt x="719" y="771"/>
                  </a:lnTo>
                  <a:lnTo>
                    <a:pt x="718" y="770"/>
                  </a:lnTo>
                  <a:lnTo>
                    <a:pt x="718" y="766"/>
                  </a:lnTo>
                  <a:lnTo>
                    <a:pt x="715" y="765"/>
                  </a:lnTo>
                  <a:lnTo>
                    <a:pt x="713" y="763"/>
                  </a:lnTo>
                  <a:lnTo>
                    <a:pt x="712" y="762"/>
                  </a:lnTo>
                  <a:lnTo>
                    <a:pt x="712" y="760"/>
                  </a:lnTo>
                  <a:lnTo>
                    <a:pt x="712" y="760"/>
                  </a:lnTo>
                  <a:lnTo>
                    <a:pt x="712" y="758"/>
                  </a:lnTo>
                  <a:lnTo>
                    <a:pt x="710" y="757"/>
                  </a:lnTo>
                  <a:lnTo>
                    <a:pt x="712" y="755"/>
                  </a:lnTo>
                  <a:lnTo>
                    <a:pt x="710" y="755"/>
                  </a:lnTo>
                  <a:lnTo>
                    <a:pt x="710" y="754"/>
                  </a:lnTo>
                  <a:lnTo>
                    <a:pt x="708" y="754"/>
                  </a:lnTo>
                  <a:lnTo>
                    <a:pt x="708" y="754"/>
                  </a:lnTo>
                  <a:lnTo>
                    <a:pt x="707" y="749"/>
                  </a:lnTo>
                  <a:lnTo>
                    <a:pt x="705" y="749"/>
                  </a:lnTo>
                  <a:lnTo>
                    <a:pt x="705" y="749"/>
                  </a:lnTo>
                  <a:lnTo>
                    <a:pt x="705" y="749"/>
                  </a:lnTo>
                  <a:lnTo>
                    <a:pt x="705" y="749"/>
                  </a:lnTo>
                  <a:lnTo>
                    <a:pt x="704" y="747"/>
                  </a:lnTo>
                  <a:lnTo>
                    <a:pt x="702" y="747"/>
                  </a:lnTo>
                  <a:lnTo>
                    <a:pt x="702" y="746"/>
                  </a:lnTo>
                  <a:lnTo>
                    <a:pt x="702" y="746"/>
                  </a:lnTo>
                  <a:lnTo>
                    <a:pt x="699" y="741"/>
                  </a:lnTo>
                  <a:lnTo>
                    <a:pt x="699" y="741"/>
                  </a:lnTo>
                  <a:lnTo>
                    <a:pt x="696" y="738"/>
                  </a:lnTo>
                  <a:lnTo>
                    <a:pt x="694" y="736"/>
                  </a:lnTo>
                  <a:lnTo>
                    <a:pt x="691" y="735"/>
                  </a:lnTo>
                  <a:lnTo>
                    <a:pt x="691" y="735"/>
                  </a:lnTo>
                  <a:lnTo>
                    <a:pt x="689" y="733"/>
                  </a:lnTo>
                  <a:lnTo>
                    <a:pt x="688" y="731"/>
                  </a:lnTo>
                  <a:lnTo>
                    <a:pt x="688" y="730"/>
                  </a:lnTo>
                  <a:lnTo>
                    <a:pt x="688" y="725"/>
                  </a:lnTo>
                  <a:lnTo>
                    <a:pt x="688" y="723"/>
                  </a:lnTo>
                  <a:lnTo>
                    <a:pt x="688" y="722"/>
                  </a:lnTo>
                  <a:lnTo>
                    <a:pt x="686" y="719"/>
                  </a:lnTo>
                  <a:lnTo>
                    <a:pt x="686" y="717"/>
                  </a:lnTo>
                  <a:lnTo>
                    <a:pt x="684" y="717"/>
                  </a:lnTo>
                  <a:lnTo>
                    <a:pt x="684" y="711"/>
                  </a:lnTo>
                  <a:lnTo>
                    <a:pt x="686" y="709"/>
                  </a:lnTo>
                  <a:lnTo>
                    <a:pt x="686" y="708"/>
                  </a:lnTo>
                  <a:lnTo>
                    <a:pt x="684" y="708"/>
                  </a:lnTo>
                  <a:lnTo>
                    <a:pt x="684" y="706"/>
                  </a:lnTo>
                  <a:lnTo>
                    <a:pt x="686" y="708"/>
                  </a:lnTo>
                  <a:lnTo>
                    <a:pt x="688" y="708"/>
                  </a:lnTo>
                  <a:lnTo>
                    <a:pt x="688" y="708"/>
                  </a:lnTo>
                  <a:lnTo>
                    <a:pt x="689" y="709"/>
                  </a:lnTo>
                  <a:lnTo>
                    <a:pt x="692" y="711"/>
                  </a:lnTo>
                  <a:lnTo>
                    <a:pt x="694" y="712"/>
                  </a:lnTo>
                  <a:lnTo>
                    <a:pt x="696" y="712"/>
                  </a:lnTo>
                  <a:lnTo>
                    <a:pt x="696" y="711"/>
                  </a:lnTo>
                  <a:lnTo>
                    <a:pt x="697" y="711"/>
                  </a:lnTo>
                  <a:lnTo>
                    <a:pt x="697" y="711"/>
                  </a:lnTo>
                  <a:lnTo>
                    <a:pt x="699" y="711"/>
                  </a:lnTo>
                  <a:lnTo>
                    <a:pt x="700" y="711"/>
                  </a:lnTo>
                  <a:lnTo>
                    <a:pt x="700" y="712"/>
                  </a:lnTo>
                  <a:lnTo>
                    <a:pt x="700" y="714"/>
                  </a:lnTo>
                  <a:lnTo>
                    <a:pt x="704" y="715"/>
                  </a:lnTo>
                  <a:lnTo>
                    <a:pt x="707" y="715"/>
                  </a:lnTo>
                  <a:lnTo>
                    <a:pt x="707" y="715"/>
                  </a:lnTo>
                  <a:lnTo>
                    <a:pt x="708" y="715"/>
                  </a:lnTo>
                  <a:lnTo>
                    <a:pt x="708" y="717"/>
                  </a:lnTo>
                  <a:lnTo>
                    <a:pt x="708" y="717"/>
                  </a:lnTo>
                  <a:lnTo>
                    <a:pt x="708" y="719"/>
                  </a:lnTo>
                  <a:lnTo>
                    <a:pt x="708" y="717"/>
                  </a:lnTo>
                  <a:lnTo>
                    <a:pt x="707" y="719"/>
                  </a:lnTo>
                  <a:lnTo>
                    <a:pt x="708" y="719"/>
                  </a:lnTo>
                  <a:lnTo>
                    <a:pt x="708" y="720"/>
                  </a:lnTo>
                  <a:lnTo>
                    <a:pt x="708" y="722"/>
                  </a:lnTo>
                  <a:lnTo>
                    <a:pt x="708" y="723"/>
                  </a:lnTo>
                  <a:lnTo>
                    <a:pt x="710" y="725"/>
                  </a:lnTo>
                  <a:lnTo>
                    <a:pt x="712" y="728"/>
                  </a:lnTo>
                  <a:lnTo>
                    <a:pt x="712" y="731"/>
                  </a:lnTo>
                  <a:lnTo>
                    <a:pt x="713" y="733"/>
                  </a:lnTo>
                  <a:lnTo>
                    <a:pt x="713" y="735"/>
                  </a:lnTo>
                  <a:lnTo>
                    <a:pt x="713" y="735"/>
                  </a:lnTo>
                  <a:lnTo>
                    <a:pt x="715" y="736"/>
                  </a:lnTo>
                  <a:lnTo>
                    <a:pt x="716" y="739"/>
                  </a:lnTo>
                  <a:lnTo>
                    <a:pt x="716" y="741"/>
                  </a:lnTo>
                  <a:lnTo>
                    <a:pt x="716" y="741"/>
                  </a:lnTo>
                  <a:lnTo>
                    <a:pt x="716" y="742"/>
                  </a:lnTo>
                  <a:lnTo>
                    <a:pt x="718" y="742"/>
                  </a:lnTo>
                  <a:lnTo>
                    <a:pt x="719" y="742"/>
                  </a:lnTo>
                  <a:lnTo>
                    <a:pt x="719" y="746"/>
                  </a:lnTo>
                  <a:lnTo>
                    <a:pt x="719" y="746"/>
                  </a:lnTo>
                  <a:lnTo>
                    <a:pt x="721" y="749"/>
                  </a:lnTo>
                  <a:lnTo>
                    <a:pt x="723" y="749"/>
                  </a:lnTo>
                  <a:lnTo>
                    <a:pt x="723" y="749"/>
                  </a:lnTo>
                  <a:lnTo>
                    <a:pt x="723" y="750"/>
                  </a:lnTo>
                  <a:lnTo>
                    <a:pt x="724" y="752"/>
                  </a:lnTo>
                  <a:lnTo>
                    <a:pt x="726" y="752"/>
                  </a:lnTo>
                  <a:lnTo>
                    <a:pt x="726" y="754"/>
                  </a:lnTo>
                  <a:lnTo>
                    <a:pt x="729" y="755"/>
                  </a:lnTo>
                  <a:lnTo>
                    <a:pt x="731" y="758"/>
                  </a:lnTo>
                  <a:lnTo>
                    <a:pt x="734" y="762"/>
                  </a:lnTo>
                  <a:lnTo>
                    <a:pt x="735" y="762"/>
                  </a:lnTo>
                  <a:lnTo>
                    <a:pt x="735" y="762"/>
                  </a:lnTo>
                  <a:lnTo>
                    <a:pt x="737" y="762"/>
                  </a:lnTo>
                  <a:lnTo>
                    <a:pt x="739" y="762"/>
                  </a:lnTo>
                  <a:lnTo>
                    <a:pt x="740" y="762"/>
                  </a:lnTo>
                  <a:lnTo>
                    <a:pt x="740" y="763"/>
                  </a:lnTo>
                  <a:lnTo>
                    <a:pt x="740" y="765"/>
                  </a:lnTo>
                  <a:lnTo>
                    <a:pt x="740" y="766"/>
                  </a:lnTo>
                  <a:lnTo>
                    <a:pt x="740" y="768"/>
                  </a:lnTo>
                  <a:lnTo>
                    <a:pt x="740" y="770"/>
                  </a:lnTo>
                  <a:lnTo>
                    <a:pt x="742" y="770"/>
                  </a:lnTo>
                  <a:lnTo>
                    <a:pt x="743" y="771"/>
                  </a:lnTo>
                  <a:lnTo>
                    <a:pt x="743" y="773"/>
                  </a:lnTo>
                  <a:lnTo>
                    <a:pt x="748" y="773"/>
                  </a:lnTo>
                  <a:lnTo>
                    <a:pt x="748" y="774"/>
                  </a:lnTo>
                  <a:lnTo>
                    <a:pt x="748" y="774"/>
                  </a:lnTo>
                  <a:lnTo>
                    <a:pt x="750" y="776"/>
                  </a:lnTo>
                  <a:lnTo>
                    <a:pt x="750" y="777"/>
                  </a:lnTo>
                  <a:lnTo>
                    <a:pt x="751" y="777"/>
                  </a:lnTo>
                  <a:lnTo>
                    <a:pt x="751" y="779"/>
                  </a:lnTo>
                  <a:lnTo>
                    <a:pt x="755" y="777"/>
                  </a:lnTo>
                  <a:lnTo>
                    <a:pt x="758" y="781"/>
                  </a:lnTo>
                  <a:lnTo>
                    <a:pt x="758" y="782"/>
                  </a:lnTo>
                  <a:lnTo>
                    <a:pt x="758" y="782"/>
                  </a:lnTo>
                  <a:lnTo>
                    <a:pt x="758" y="782"/>
                  </a:lnTo>
                  <a:lnTo>
                    <a:pt x="759" y="784"/>
                  </a:lnTo>
                  <a:lnTo>
                    <a:pt x="759" y="784"/>
                  </a:lnTo>
                  <a:lnTo>
                    <a:pt x="758" y="784"/>
                  </a:lnTo>
                  <a:lnTo>
                    <a:pt x="758" y="784"/>
                  </a:lnTo>
                  <a:lnTo>
                    <a:pt x="758" y="784"/>
                  </a:lnTo>
                  <a:lnTo>
                    <a:pt x="756" y="785"/>
                  </a:lnTo>
                  <a:lnTo>
                    <a:pt x="755" y="787"/>
                  </a:lnTo>
                  <a:lnTo>
                    <a:pt x="756" y="792"/>
                  </a:lnTo>
                  <a:lnTo>
                    <a:pt x="756" y="793"/>
                  </a:lnTo>
                  <a:lnTo>
                    <a:pt x="758" y="793"/>
                  </a:lnTo>
                  <a:lnTo>
                    <a:pt x="758" y="793"/>
                  </a:lnTo>
                  <a:lnTo>
                    <a:pt x="759" y="793"/>
                  </a:lnTo>
                  <a:lnTo>
                    <a:pt x="761" y="793"/>
                  </a:lnTo>
                  <a:lnTo>
                    <a:pt x="761" y="792"/>
                  </a:lnTo>
                  <a:lnTo>
                    <a:pt x="762" y="792"/>
                  </a:lnTo>
                  <a:lnTo>
                    <a:pt x="762" y="792"/>
                  </a:lnTo>
                  <a:lnTo>
                    <a:pt x="761" y="793"/>
                  </a:lnTo>
                  <a:lnTo>
                    <a:pt x="759" y="793"/>
                  </a:lnTo>
                  <a:lnTo>
                    <a:pt x="759" y="795"/>
                  </a:lnTo>
                  <a:lnTo>
                    <a:pt x="761" y="795"/>
                  </a:lnTo>
                  <a:lnTo>
                    <a:pt x="762" y="795"/>
                  </a:lnTo>
                  <a:lnTo>
                    <a:pt x="762" y="793"/>
                  </a:lnTo>
                  <a:lnTo>
                    <a:pt x="762" y="793"/>
                  </a:lnTo>
                  <a:lnTo>
                    <a:pt x="764" y="795"/>
                  </a:lnTo>
                  <a:lnTo>
                    <a:pt x="764" y="797"/>
                  </a:lnTo>
                  <a:lnTo>
                    <a:pt x="767" y="798"/>
                  </a:lnTo>
                  <a:lnTo>
                    <a:pt x="769" y="798"/>
                  </a:lnTo>
                  <a:lnTo>
                    <a:pt x="772" y="800"/>
                  </a:lnTo>
                  <a:lnTo>
                    <a:pt x="772" y="800"/>
                  </a:lnTo>
                  <a:lnTo>
                    <a:pt x="774" y="801"/>
                  </a:lnTo>
                  <a:lnTo>
                    <a:pt x="772" y="801"/>
                  </a:lnTo>
                  <a:lnTo>
                    <a:pt x="772" y="801"/>
                  </a:lnTo>
                  <a:lnTo>
                    <a:pt x="770" y="801"/>
                  </a:lnTo>
                  <a:lnTo>
                    <a:pt x="770" y="800"/>
                  </a:lnTo>
                  <a:lnTo>
                    <a:pt x="770" y="800"/>
                  </a:lnTo>
                  <a:lnTo>
                    <a:pt x="770" y="801"/>
                  </a:lnTo>
                  <a:lnTo>
                    <a:pt x="774" y="804"/>
                  </a:lnTo>
                  <a:lnTo>
                    <a:pt x="774" y="806"/>
                  </a:lnTo>
                  <a:lnTo>
                    <a:pt x="774" y="806"/>
                  </a:lnTo>
                  <a:lnTo>
                    <a:pt x="775" y="808"/>
                  </a:lnTo>
                  <a:lnTo>
                    <a:pt x="777" y="808"/>
                  </a:lnTo>
                  <a:lnTo>
                    <a:pt x="777" y="808"/>
                  </a:lnTo>
                  <a:lnTo>
                    <a:pt x="778" y="808"/>
                  </a:lnTo>
                  <a:lnTo>
                    <a:pt x="778" y="808"/>
                  </a:lnTo>
                  <a:lnTo>
                    <a:pt x="780" y="808"/>
                  </a:lnTo>
                  <a:lnTo>
                    <a:pt x="780" y="809"/>
                  </a:lnTo>
                  <a:lnTo>
                    <a:pt x="780" y="809"/>
                  </a:lnTo>
                  <a:lnTo>
                    <a:pt x="780" y="809"/>
                  </a:lnTo>
                  <a:lnTo>
                    <a:pt x="777" y="809"/>
                  </a:lnTo>
                  <a:lnTo>
                    <a:pt x="777" y="809"/>
                  </a:lnTo>
                  <a:lnTo>
                    <a:pt x="785" y="814"/>
                  </a:lnTo>
                  <a:lnTo>
                    <a:pt x="786" y="817"/>
                  </a:lnTo>
                  <a:lnTo>
                    <a:pt x="790" y="820"/>
                  </a:lnTo>
                  <a:lnTo>
                    <a:pt x="791" y="822"/>
                  </a:lnTo>
                  <a:lnTo>
                    <a:pt x="794" y="825"/>
                  </a:lnTo>
                  <a:lnTo>
                    <a:pt x="796" y="827"/>
                  </a:lnTo>
                  <a:lnTo>
                    <a:pt x="799" y="830"/>
                  </a:lnTo>
                  <a:lnTo>
                    <a:pt x="799" y="832"/>
                  </a:lnTo>
                  <a:lnTo>
                    <a:pt x="802" y="833"/>
                  </a:lnTo>
                  <a:lnTo>
                    <a:pt x="804" y="838"/>
                  </a:lnTo>
                  <a:lnTo>
                    <a:pt x="804" y="843"/>
                  </a:lnTo>
                  <a:lnTo>
                    <a:pt x="805" y="844"/>
                  </a:lnTo>
                  <a:lnTo>
                    <a:pt x="805" y="846"/>
                  </a:lnTo>
                  <a:lnTo>
                    <a:pt x="807" y="847"/>
                  </a:lnTo>
                  <a:lnTo>
                    <a:pt x="809" y="849"/>
                  </a:lnTo>
                  <a:lnTo>
                    <a:pt x="809" y="851"/>
                  </a:lnTo>
                  <a:lnTo>
                    <a:pt x="809" y="852"/>
                  </a:lnTo>
                  <a:lnTo>
                    <a:pt x="809" y="854"/>
                  </a:lnTo>
                  <a:lnTo>
                    <a:pt x="809" y="855"/>
                  </a:lnTo>
                  <a:lnTo>
                    <a:pt x="807" y="855"/>
                  </a:lnTo>
                  <a:lnTo>
                    <a:pt x="805" y="857"/>
                  </a:lnTo>
                  <a:lnTo>
                    <a:pt x="805" y="857"/>
                  </a:lnTo>
                  <a:lnTo>
                    <a:pt x="805" y="859"/>
                  </a:lnTo>
                  <a:lnTo>
                    <a:pt x="807" y="859"/>
                  </a:lnTo>
                  <a:lnTo>
                    <a:pt x="807" y="859"/>
                  </a:lnTo>
                  <a:lnTo>
                    <a:pt x="809" y="860"/>
                  </a:lnTo>
                  <a:lnTo>
                    <a:pt x="809" y="860"/>
                  </a:lnTo>
                  <a:lnTo>
                    <a:pt x="809" y="860"/>
                  </a:lnTo>
                  <a:lnTo>
                    <a:pt x="807" y="862"/>
                  </a:lnTo>
                  <a:lnTo>
                    <a:pt x="805" y="862"/>
                  </a:lnTo>
                  <a:lnTo>
                    <a:pt x="804" y="863"/>
                  </a:lnTo>
                  <a:lnTo>
                    <a:pt x="804" y="863"/>
                  </a:lnTo>
                  <a:lnTo>
                    <a:pt x="804" y="865"/>
                  </a:lnTo>
                  <a:lnTo>
                    <a:pt x="804" y="865"/>
                  </a:lnTo>
                  <a:lnTo>
                    <a:pt x="805" y="868"/>
                  </a:lnTo>
                  <a:lnTo>
                    <a:pt x="805" y="868"/>
                  </a:lnTo>
                  <a:lnTo>
                    <a:pt x="809" y="873"/>
                  </a:lnTo>
                  <a:lnTo>
                    <a:pt x="810" y="874"/>
                  </a:lnTo>
                  <a:lnTo>
                    <a:pt x="812" y="876"/>
                  </a:lnTo>
                  <a:lnTo>
                    <a:pt x="813" y="878"/>
                  </a:lnTo>
                  <a:lnTo>
                    <a:pt x="817" y="879"/>
                  </a:lnTo>
                  <a:lnTo>
                    <a:pt x="820" y="881"/>
                  </a:lnTo>
                  <a:lnTo>
                    <a:pt x="821" y="881"/>
                  </a:lnTo>
                  <a:lnTo>
                    <a:pt x="825" y="882"/>
                  </a:lnTo>
                  <a:lnTo>
                    <a:pt x="826" y="884"/>
                  </a:lnTo>
                  <a:lnTo>
                    <a:pt x="829" y="886"/>
                  </a:lnTo>
                  <a:lnTo>
                    <a:pt x="831" y="889"/>
                  </a:lnTo>
                  <a:lnTo>
                    <a:pt x="833" y="890"/>
                  </a:lnTo>
                  <a:lnTo>
                    <a:pt x="837" y="892"/>
                  </a:lnTo>
                  <a:lnTo>
                    <a:pt x="842" y="893"/>
                  </a:lnTo>
                  <a:lnTo>
                    <a:pt x="844" y="893"/>
                  </a:lnTo>
                  <a:lnTo>
                    <a:pt x="848" y="895"/>
                  </a:lnTo>
                  <a:lnTo>
                    <a:pt x="850" y="895"/>
                  </a:lnTo>
                  <a:lnTo>
                    <a:pt x="852" y="895"/>
                  </a:lnTo>
                  <a:lnTo>
                    <a:pt x="853" y="895"/>
                  </a:lnTo>
                  <a:lnTo>
                    <a:pt x="853" y="897"/>
                  </a:lnTo>
                  <a:lnTo>
                    <a:pt x="856" y="900"/>
                  </a:lnTo>
                  <a:lnTo>
                    <a:pt x="856" y="900"/>
                  </a:lnTo>
                  <a:lnTo>
                    <a:pt x="858" y="901"/>
                  </a:lnTo>
                  <a:lnTo>
                    <a:pt x="861" y="903"/>
                  </a:lnTo>
                  <a:lnTo>
                    <a:pt x="863" y="905"/>
                  </a:lnTo>
                  <a:lnTo>
                    <a:pt x="866" y="905"/>
                  </a:lnTo>
                  <a:lnTo>
                    <a:pt x="871" y="906"/>
                  </a:lnTo>
                  <a:lnTo>
                    <a:pt x="874" y="908"/>
                  </a:lnTo>
                  <a:lnTo>
                    <a:pt x="876" y="909"/>
                  </a:lnTo>
                  <a:lnTo>
                    <a:pt x="880" y="911"/>
                  </a:lnTo>
                  <a:lnTo>
                    <a:pt x="885" y="913"/>
                  </a:lnTo>
                  <a:lnTo>
                    <a:pt x="890" y="913"/>
                  </a:lnTo>
                  <a:lnTo>
                    <a:pt x="890" y="914"/>
                  </a:lnTo>
                  <a:lnTo>
                    <a:pt x="891" y="914"/>
                  </a:lnTo>
                  <a:lnTo>
                    <a:pt x="895" y="917"/>
                  </a:lnTo>
                  <a:lnTo>
                    <a:pt x="901" y="917"/>
                  </a:lnTo>
                  <a:lnTo>
                    <a:pt x="906" y="921"/>
                  </a:lnTo>
                  <a:lnTo>
                    <a:pt x="912" y="922"/>
                  </a:lnTo>
                  <a:lnTo>
                    <a:pt x="917" y="924"/>
                  </a:lnTo>
                  <a:lnTo>
                    <a:pt x="922" y="925"/>
                  </a:lnTo>
                  <a:lnTo>
                    <a:pt x="922" y="925"/>
                  </a:lnTo>
                  <a:lnTo>
                    <a:pt x="925" y="925"/>
                  </a:lnTo>
                  <a:lnTo>
                    <a:pt x="931" y="922"/>
                  </a:lnTo>
                  <a:lnTo>
                    <a:pt x="934" y="921"/>
                  </a:lnTo>
                  <a:lnTo>
                    <a:pt x="939" y="919"/>
                  </a:lnTo>
                  <a:lnTo>
                    <a:pt x="941" y="917"/>
                  </a:lnTo>
                  <a:lnTo>
                    <a:pt x="942" y="917"/>
                  </a:lnTo>
                  <a:lnTo>
                    <a:pt x="944" y="917"/>
                  </a:lnTo>
                  <a:lnTo>
                    <a:pt x="942" y="917"/>
                  </a:lnTo>
                  <a:lnTo>
                    <a:pt x="941" y="917"/>
                  </a:lnTo>
                  <a:lnTo>
                    <a:pt x="941" y="917"/>
                  </a:lnTo>
                  <a:lnTo>
                    <a:pt x="941" y="916"/>
                  </a:lnTo>
                  <a:lnTo>
                    <a:pt x="942" y="916"/>
                  </a:lnTo>
                  <a:lnTo>
                    <a:pt x="942" y="916"/>
                  </a:lnTo>
                  <a:lnTo>
                    <a:pt x="944" y="916"/>
                  </a:lnTo>
                  <a:lnTo>
                    <a:pt x="944" y="916"/>
                  </a:lnTo>
                  <a:lnTo>
                    <a:pt x="944" y="917"/>
                  </a:lnTo>
                  <a:lnTo>
                    <a:pt x="944" y="917"/>
                  </a:lnTo>
                  <a:lnTo>
                    <a:pt x="946" y="916"/>
                  </a:lnTo>
                  <a:lnTo>
                    <a:pt x="946" y="916"/>
                  </a:lnTo>
                  <a:lnTo>
                    <a:pt x="946" y="917"/>
                  </a:lnTo>
                  <a:lnTo>
                    <a:pt x="944" y="917"/>
                  </a:lnTo>
                  <a:lnTo>
                    <a:pt x="946" y="919"/>
                  </a:lnTo>
                  <a:lnTo>
                    <a:pt x="947" y="919"/>
                  </a:lnTo>
                  <a:lnTo>
                    <a:pt x="954" y="921"/>
                  </a:lnTo>
                  <a:lnTo>
                    <a:pt x="954" y="921"/>
                  </a:lnTo>
                  <a:lnTo>
                    <a:pt x="950" y="919"/>
                  </a:lnTo>
                  <a:lnTo>
                    <a:pt x="950" y="919"/>
                  </a:lnTo>
                  <a:lnTo>
                    <a:pt x="950" y="919"/>
                  </a:lnTo>
                  <a:lnTo>
                    <a:pt x="949" y="919"/>
                  </a:lnTo>
                  <a:lnTo>
                    <a:pt x="949" y="917"/>
                  </a:lnTo>
                  <a:lnTo>
                    <a:pt x="949" y="917"/>
                  </a:lnTo>
                  <a:lnTo>
                    <a:pt x="949" y="917"/>
                  </a:lnTo>
                  <a:lnTo>
                    <a:pt x="949" y="917"/>
                  </a:lnTo>
                  <a:lnTo>
                    <a:pt x="950" y="919"/>
                  </a:lnTo>
                  <a:lnTo>
                    <a:pt x="952" y="919"/>
                  </a:lnTo>
                  <a:lnTo>
                    <a:pt x="955" y="921"/>
                  </a:lnTo>
                  <a:lnTo>
                    <a:pt x="957" y="922"/>
                  </a:lnTo>
                  <a:lnTo>
                    <a:pt x="960" y="924"/>
                  </a:lnTo>
                  <a:lnTo>
                    <a:pt x="965" y="928"/>
                  </a:lnTo>
                  <a:lnTo>
                    <a:pt x="966" y="930"/>
                  </a:lnTo>
                  <a:lnTo>
                    <a:pt x="968" y="930"/>
                  </a:lnTo>
                  <a:lnTo>
                    <a:pt x="969" y="932"/>
                  </a:lnTo>
                  <a:lnTo>
                    <a:pt x="973" y="936"/>
                  </a:lnTo>
                  <a:lnTo>
                    <a:pt x="976" y="940"/>
                  </a:lnTo>
                  <a:lnTo>
                    <a:pt x="976" y="940"/>
                  </a:lnTo>
                  <a:lnTo>
                    <a:pt x="982" y="944"/>
                  </a:lnTo>
                  <a:lnTo>
                    <a:pt x="984" y="946"/>
                  </a:lnTo>
                  <a:lnTo>
                    <a:pt x="987" y="948"/>
                  </a:lnTo>
                  <a:lnTo>
                    <a:pt x="990" y="948"/>
                  </a:lnTo>
                  <a:lnTo>
                    <a:pt x="997" y="948"/>
                  </a:lnTo>
                  <a:lnTo>
                    <a:pt x="998" y="948"/>
                  </a:lnTo>
                  <a:lnTo>
                    <a:pt x="1004" y="951"/>
                  </a:lnTo>
                  <a:lnTo>
                    <a:pt x="1006" y="951"/>
                  </a:lnTo>
                  <a:lnTo>
                    <a:pt x="1008" y="952"/>
                  </a:lnTo>
                  <a:lnTo>
                    <a:pt x="1011" y="954"/>
                  </a:lnTo>
                  <a:lnTo>
                    <a:pt x="1014" y="954"/>
                  </a:lnTo>
                  <a:lnTo>
                    <a:pt x="1019" y="955"/>
                  </a:lnTo>
                  <a:lnTo>
                    <a:pt x="1024" y="957"/>
                  </a:lnTo>
                  <a:lnTo>
                    <a:pt x="1025" y="957"/>
                  </a:lnTo>
                  <a:lnTo>
                    <a:pt x="1024" y="957"/>
                  </a:lnTo>
                  <a:lnTo>
                    <a:pt x="1022" y="957"/>
                  </a:lnTo>
                  <a:lnTo>
                    <a:pt x="1022" y="955"/>
                  </a:lnTo>
                  <a:lnTo>
                    <a:pt x="1024" y="955"/>
                  </a:lnTo>
                  <a:lnTo>
                    <a:pt x="1025" y="957"/>
                  </a:lnTo>
                  <a:lnTo>
                    <a:pt x="1028" y="957"/>
                  </a:lnTo>
                  <a:lnTo>
                    <a:pt x="1030" y="957"/>
                  </a:lnTo>
                  <a:lnTo>
                    <a:pt x="1032" y="957"/>
                  </a:lnTo>
                  <a:lnTo>
                    <a:pt x="1032" y="957"/>
                  </a:lnTo>
                  <a:lnTo>
                    <a:pt x="1033" y="955"/>
                  </a:lnTo>
                  <a:lnTo>
                    <a:pt x="1033" y="955"/>
                  </a:lnTo>
                  <a:lnTo>
                    <a:pt x="1033" y="954"/>
                  </a:lnTo>
                  <a:lnTo>
                    <a:pt x="1033" y="955"/>
                  </a:lnTo>
                  <a:lnTo>
                    <a:pt x="1035" y="955"/>
                  </a:lnTo>
                  <a:lnTo>
                    <a:pt x="1036" y="955"/>
                  </a:lnTo>
                  <a:lnTo>
                    <a:pt x="1038" y="955"/>
                  </a:lnTo>
                  <a:lnTo>
                    <a:pt x="1038" y="955"/>
                  </a:lnTo>
                  <a:lnTo>
                    <a:pt x="1036" y="955"/>
                  </a:lnTo>
                  <a:lnTo>
                    <a:pt x="1038" y="957"/>
                  </a:lnTo>
                  <a:lnTo>
                    <a:pt x="1038" y="959"/>
                  </a:lnTo>
                  <a:lnTo>
                    <a:pt x="1040" y="959"/>
                  </a:lnTo>
                  <a:lnTo>
                    <a:pt x="1040" y="960"/>
                  </a:lnTo>
                  <a:lnTo>
                    <a:pt x="1040" y="960"/>
                  </a:lnTo>
                  <a:lnTo>
                    <a:pt x="1038" y="960"/>
                  </a:lnTo>
                  <a:lnTo>
                    <a:pt x="1038" y="960"/>
                  </a:lnTo>
                  <a:lnTo>
                    <a:pt x="1038" y="960"/>
                  </a:lnTo>
                  <a:lnTo>
                    <a:pt x="1036" y="959"/>
                  </a:lnTo>
                  <a:lnTo>
                    <a:pt x="1036" y="959"/>
                  </a:lnTo>
                  <a:lnTo>
                    <a:pt x="1035" y="960"/>
                  </a:lnTo>
                  <a:lnTo>
                    <a:pt x="1035" y="960"/>
                  </a:lnTo>
                  <a:lnTo>
                    <a:pt x="1038" y="963"/>
                  </a:lnTo>
                  <a:lnTo>
                    <a:pt x="1041" y="967"/>
                  </a:lnTo>
                  <a:lnTo>
                    <a:pt x="1043" y="967"/>
                  </a:lnTo>
                  <a:lnTo>
                    <a:pt x="1046" y="970"/>
                  </a:lnTo>
                  <a:lnTo>
                    <a:pt x="1047" y="971"/>
                  </a:lnTo>
                  <a:lnTo>
                    <a:pt x="1047" y="973"/>
                  </a:lnTo>
                  <a:lnTo>
                    <a:pt x="1051" y="976"/>
                  </a:lnTo>
                  <a:lnTo>
                    <a:pt x="1057" y="981"/>
                  </a:lnTo>
                  <a:lnTo>
                    <a:pt x="1059" y="983"/>
                  </a:lnTo>
                  <a:lnTo>
                    <a:pt x="1060" y="984"/>
                  </a:lnTo>
                  <a:lnTo>
                    <a:pt x="1060" y="984"/>
                  </a:lnTo>
                  <a:lnTo>
                    <a:pt x="1060" y="986"/>
                  </a:lnTo>
                  <a:lnTo>
                    <a:pt x="1060" y="986"/>
                  </a:lnTo>
                  <a:lnTo>
                    <a:pt x="1059" y="987"/>
                  </a:lnTo>
                  <a:lnTo>
                    <a:pt x="1057" y="987"/>
                  </a:lnTo>
                  <a:lnTo>
                    <a:pt x="1059" y="987"/>
                  </a:lnTo>
                  <a:lnTo>
                    <a:pt x="1060" y="989"/>
                  </a:lnTo>
                  <a:lnTo>
                    <a:pt x="1060" y="989"/>
                  </a:lnTo>
                  <a:lnTo>
                    <a:pt x="1060" y="990"/>
                  </a:lnTo>
                  <a:lnTo>
                    <a:pt x="1060" y="990"/>
                  </a:lnTo>
                  <a:lnTo>
                    <a:pt x="1060" y="990"/>
                  </a:lnTo>
                  <a:lnTo>
                    <a:pt x="1059" y="994"/>
                  </a:lnTo>
                  <a:lnTo>
                    <a:pt x="1059" y="995"/>
                  </a:lnTo>
                  <a:lnTo>
                    <a:pt x="1059" y="997"/>
                  </a:lnTo>
                  <a:lnTo>
                    <a:pt x="1060" y="998"/>
                  </a:lnTo>
                  <a:lnTo>
                    <a:pt x="1062" y="1000"/>
                  </a:lnTo>
                  <a:lnTo>
                    <a:pt x="1065" y="1002"/>
                  </a:lnTo>
                  <a:lnTo>
                    <a:pt x="1067" y="1003"/>
                  </a:lnTo>
                  <a:lnTo>
                    <a:pt x="1068" y="1003"/>
                  </a:lnTo>
                  <a:lnTo>
                    <a:pt x="1068" y="1003"/>
                  </a:lnTo>
                  <a:lnTo>
                    <a:pt x="1068" y="1003"/>
                  </a:lnTo>
                  <a:lnTo>
                    <a:pt x="1070" y="1002"/>
                  </a:lnTo>
                  <a:lnTo>
                    <a:pt x="1071" y="1000"/>
                  </a:lnTo>
                  <a:lnTo>
                    <a:pt x="1070" y="1000"/>
                  </a:lnTo>
                  <a:lnTo>
                    <a:pt x="1070" y="1000"/>
                  </a:lnTo>
                  <a:lnTo>
                    <a:pt x="1067" y="998"/>
                  </a:lnTo>
                  <a:lnTo>
                    <a:pt x="1067" y="997"/>
                  </a:lnTo>
                  <a:lnTo>
                    <a:pt x="1067" y="995"/>
                  </a:lnTo>
                  <a:lnTo>
                    <a:pt x="1067" y="995"/>
                  </a:lnTo>
                  <a:lnTo>
                    <a:pt x="1067" y="995"/>
                  </a:lnTo>
                  <a:lnTo>
                    <a:pt x="1068" y="997"/>
                  </a:lnTo>
                  <a:lnTo>
                    <a:pt x="1073" y="1000"/>
                  </a:lnTo>
                  <a:lnTo>
                    <a:pt x="1075" y="1002"/>
                  </a:lnTo>
                  <a:lnTo>
                    <a:pt x="1073" y="1002"/>
                  </a:lnTo>
                  <a:lnTo>
                    <a:pt x="1073" y="1003"/>
                  </a:lnTo>
                  <a:lnTo>
                    <a:pt x="1075" y="1005"/>
                  </a:lnTo>
                  <a:lnTo>
                    <a:pt x="1076" y="1005"/>
                  </a:lnTo>
                  <a:lnTo>
                    <a:pt x="1079" y="1005"/>
                  </a:lnTo>
                  <a:lnTo>
                    <a:pt x="1081" y="1006"/>
                  </a:lnTo>
                  <a:lnTo>
                    <a:pt x="1084" y="1008"/>
                  </a:lnTo>
                  <a:lnTo>
                    <a:pt x="1086" y="1010"/>
                  </a:lnTo>
                  <a:lnTo>
                    <a:pt x="1087" y="1011"/>
                  </a:lnTo>
                  <a:lnTo>
                    <a:pt x="1087" y="1011"/>
                  </a:lnTo>
                  <a:lnTo>
                    <a:pt x="1087" y="1014"/>
                  </a:lnTo>
                  <a:lnTo>
                    <a:pt x="1087" y="1014"/>
                  </a:lnTo>
                  <a:lnTo>
                    <a:pt x="1086" y="1016"/>
                  </a:lnTo>
                  <a:lnTo>
                    <a:pt x="1087" y="1017"/>
                  </a:lnTo>
                  <a:lnTo>
                    <a:pt x="1087" y="1019"/>
                  </a:lnTo>
                  <a:lnTo>
                    <a:pt x="1089" y="1019"/>
                  </a:lnTo>
                  <a:lnTo>
                    <a:pt x="1090" y="1019"/>
                  </a:lnTo>
                  <a:lnTo>
                    <a:pt x="1090" y="1019"/>
                  </a:lnTo>
                  <a:lnTo>
                    <a:pt x="1092" y="1017"/>
                  </a:lnTo>
                  <a:lnTo>
                    <a:pt x="1090" y="1017"/>
                  </a:lnTo>
                  <a:lnTo>
                    <a:pt x="1089" y="1016"/>
                  </a:lnTo>
                  <a:lnTo>
                    <a:pt x="1089" y="1014"/>
                  </a:lnTo>
                  <a:lnTo>
                    <a:pt x="1090" y="1014"/>
                  </a:lnTo>
                  <a:lnTo>
                    <a:pt x="1092" y="1016"/>
                  </a:lnTo>
                  <a:lnTo>
                    <a:pt x="1094" y="1016"/>
                  </a:lnTo>
                  <a:lnTo>
                    <a:pt x="1094" y="1017"/>
                  </a:lnTo>
                  <a:lnTo>
                    <a:pt x="1094" y="1019"/>
                  </a:lnTo>
                  <a:lnTo>
                    <a:pt x="1095" y="1021"/>
                  </a:lnTo>
                  <a:lnTo>
                    <a:pt x="1095" y="1022"/>
                  </a:lnTo>
                  <a:lnTo>
                    <a:pt x="1097" y="1024"/>
                  </a:lnTo>
                  <a:lnTo>
                    <a:pt x="1097" y="1022"/>
                  </a:lnTo>
                  <a:lnTo>
                    <a:pt x="1097" y="1021"/>
                  </a:lnTo>
                  <a:lnTo>
                    <a:pt x="1098" y="1021"/>
                  </a:lnTo>
                  <a:lnTo>
                    <a:pt x="1098" y="1021"/>
                  </a:lnTo>
                  <a:lnTo>
                    <a:pt x="1102" y="1021"/>
                  </a:lnTo>
                  <a:lnTo>
                    <a:pt x="1103" y="1021"/>
                  </a:lnTo>
                  <a:lnTo>
                    <a:pt x="1105" y="1021"/>
                  </a:lnTo>
                  <a:lnTo>
                    <a:pt x="1105" y="1021"/>
                  </a:lnTo>
                  <a:lnTo>
                    <a:pt x="1106" y="1022"/>
                  </a:lnTo>
                  <a:lnTo>
                    <a:pt x="1106" y="1021"/>
                  </a:lnTo>
                  <a:lnTo>
                    <a:pt x="1108" y="1021"/>
                  </a:lnTo>
                  <a:lnTo>
                    <a:pt x="1110" y="1022"/>
                  </a:lnTo>
                  <a:lnTo>
                    <a:pt x="1111" y="1022"/>
                  </a:lnTo>
                  <a:lnTo>
                    <a:pt x="1111" y="1024"/>
                  </a:lnTo>
                  <a:lnTo>
                    <a:pt x="1113" y="1024"/>
                  </a:lnTo>
                  <a:lnTo>
                    <a:pt x="1114" y="1027"/>
                  </a:lnTo>
                  <a:lnTo>
                    <a:pt x="1116" y="1029"/>
                  </a:lnTo>
                  <a:lnTo>
                    <a:pt x="1118" y="1029"/>
                  </a:lnTo>
                  <a:lnTo>
                    <a:pt x="1118" y="1029"/>
                  </a:lnTo>
                  <a:lnTo>
                    <a:pt x="1118" y="1029"/>
                  </a:lnTo>
                  <a:lnTo>
                    <a:pt x="1119" y="1027"/>
                  </a:lnTo>
                  <a:lnTo>
                    <a:pt x="1119" y="1025"/>
                  </a:lnTo>
                  <a:lnTo>
                    <a:pt x="1119" y="1025"/>
                  </a:lnTo>
                  <a:lnTo>
                    <a:pt x="1119" y="1025"/>
                  </a:lnTo>
                  <a:lnTo>
                    <a:pt x="1121" y="1027"/>
                  </a:lnTo>
                  <a:lnTo>
                    <a:pt x="1122" y="1032"/>
                  </a:lnTo>
                  <a:lnTo>
                    <a:pt x="1122" y="1033"/>
                  </a:lnTo>
                  <a:lnTo>
                    <a:pt x="1122" y="1033"/>
                  </a:lnTo>
                  <a:lnTo>
                    <a:pt x="1125" y="1033"/>
                  </a:lnTo>
                  <a:lnTo>
                    <a:pt x="1129" y="1033"/>
                  </a:lnTo>
                  <a:lnTo>
                    <a:pt x="1129" y="1033"/>
                  </a:lnTo>
                  <a:lnTo>
                    <a:pt x="1129" y="1032"/>
                  </a:lnTo>
                  <a:lnTo>
                    <a:pt x="1130" y="1032"/>
                  </a:lnTo>
                  <a:lnTo>
                    <a:pt x="1132" y="1032"/>
                  </a:lnTo>
                  <a:lnTo>
                    <a:pt x="1133" y="1032"/>
                  </a:lnTo>
                  <a:lnTo>
                    <a:pt x="1133" y="1030"/>
                  </a:lnTo>
                  <a:lnTo>
                    <a:pt x="1133" y="1029"/>
                  </a:lnTo>
                  <a:lnTo>
                    <a:pt x="1132" y="1029"/>
                  </a:lnTo>
                  <a:lnTo>
                    <a:pt x="1130" y="1025"/>
                  </a:lnTo>
                  <a:lnTo>
                    <a:pt x="1129" y="1024"/>
                  </a:lnTo>
                  <a:lnTo>
                    <a:pt x="1129" y="1024"/>
                  </a:lnTo>
                  <a:lnTo>
                    <a:pt x="1127" y="1024"/>
                  </a:lnTo>
                  <a:lnTo>
                    <a:pt x="1127" y="1022"/>
                  </a:lnTo>
                  <a:lnTo>
                    <a:pt x="1127" y="1021"/>
                  </a:lnTo>
                  <a:lnTo>
                    <a:pt x="1129" y="1021"/>
                  </a:lnTo>
                  <a:lnTo>
                    <a:pt x="1129" y="1021"/>
                  </a:lnTo>
                  <a:lnTo>
                    <a:pt x="1130" y="1021"/>
                  </a:lnTo>
                  <a:lnTo>
                    <a:pt x="1132" y="1019"/>
                  </a:lnTo>
                  <a:lnTo>
                    <a:pt x="1137" y="1016"/>
                  </a:lnTo>
                  <a:lnTo>
                    <a:pt x="1137" y="1016"/>
                  </a:lnTo>
                  <a:lnTo>
                    <a:pt x="1137" y="1014"/>
                  </a:lnTo>
                  <a:lnTo>
                    <a:pt x="1137" y="1014"/>
                  </a:lnTo>
                  <a:lnTo>
                    <a:pt x="1138" y="1013"/>
                  </a:lnTo>
                  <a:lnTo>
                    <a:pt x="1140" y="1013"/>
                  </a:lnTo>
                  <a:lnTo>
                    <a:pt x="1140" y="1013"/>
                  </a:lnTo>
                  <a:lnTo>
                    <a:pt x="1140" y="1011"/>
                  </a:lnTo>
                  <a:lnTo>
                    <a:pt x="1141" y="1011"/>
                  </a:lnTo>
                  <a:lnTo>
                    <a:pt x="1143" y="1011"/>
                  </a:lnTo>
                  <a:lnTo>
                    <a:pt x="1145" y="1011"/>
                  </a:lnTo>
                  <a:lnTo>
                    <a:pt x="1148" y="1013"/>
                  </a:lnTo>
                  <a:lnTo>
                    <a:pt x="1148" y="1013"/>
                  </a:lnTo>
                  <a:lnTo>
                    <a:pt x="1149" y="1014"/>
                  </a:lnTo>
                  <a:lnTo>
                    <a:pt x="1151" y="1014"/>
                  </a:lnTo>
                  <a:lnTo>
                    <a:pt x="1151" y="1014"/>
                  </a:lnTo>
                  <a:lnTo>
                    <a:pt x="1151" y="1014"/>
                  </a:lnTo>
                  <a:lnTo>
                    <a:pt x="1153" y="1016"/>
                  </a:lnTo>
                  <a:lnTo>
                    <a:pt x="1153" y="1019"/>
                  </a:lnTo>
                  <a:lnTo>
                    <a:pt x="1154" y="1019"/>
                  </a:lnTo>
                  <a:lnTo>
                    <a:pt x="1154" y="1019"/>
                  </a:lnTo>
                  <a:lnTo>
                    <a:pt x="1154" y="1019"/>
                  </a:lnTo>
                  <a:lnTo>
                    <a:pt x="1154" y="1019"/>
                  </a:lnTo>
                  <a:lnTo>
                    <a:pt x="1154" y="1019"/>
                  </a:lnTo>
                  <a:lnTo>
                    <a:pt x="1154" y="1017"/>
                  </a:lnTo>
                  <a:lnTo>
                    <a:pt x="1154" y="1017"/>
                  </a:lnTo>
                  <a:lnTo>
                    <a:pt x="1154" y="1017"/>
                  </a:lnTo>
                  <a:lnTo>
                    <a:pt x="1156" y="1017"/>
                  </a:lnTo>
                  <a:lnTo>
                    <a:pt x="1156" y="1019"/>
                  </a:lnTo>
                  <a:lnTo>
                    <a:pt x="1156" y="1019"/>
                  </a:lnTo>
                  <a:lnTo>
                    <a:pt x="1157" y="1019"/>
                  </a:lnTo>
                  <a:lnTo>
                    <a:pt x="1157" y="1017"/>
                  </a:lnTo>
                  <a:lnTo>
                    <a:pt x="1157" y="1017"/>
                  </a:lnTo>
                  <a:lnTo>
                    <a:pt x="1159" y="1019"/>
                  </a:lnTo>
                  <a:lnTo>
                    <a:pt x="1159" y="1021"/>
                  </a:lnTo>
                  <a:lnTo>
                    <a:pt x="1161" y="1021"/>
                  </a:lnTo>
                  <a:lnTo>
                    <a:pt x="1162" y="1022"/>
                  </a:lnTo>
                  <a:lnTo>
                    <a:pt x="1162" y="1022"/>
                  </a:lnTo>
                  <a:lnTo>
                    <a:pt x="1161" y="1021"/>
                  </a:lnTo>
                  <a:lnTo>
                    <a:pt x="1159" y="1021"/>
                  </a:lnTo>
                  <a:lnTo>
                    <a:pt x="1157" y="1019"/>
                  </a:lnTo>
                  <a:lnTo>
                    <a:pt x="1157" y="1019"/>
                  </a:lnTo>
                  <a:lnTo>
                    <a:pt x="1157" y="1019"/>
                  </a:lnTo>
                  <a:lnTo>
                    <a:pt x="1156" y="1021"/>
                  </a:lnTo>
                  <a:lnTo>
                    <a:pt x="1156" y="1022"/>
                  </a:lnTo>
                  <a:lnTo>
                    <a:pt x="1156" y="1022"/>
                  </a:lnTo>
                  <a:lnTo>
                    <a:pt x="1156" y="1024"/>
                  </a:lnTo>
                  <a:lnTo>
                    <a:pt x="1154" y="1024"/>
                  </a:lnTo>
                  <a:lnTo>
                    <a:pt x="1154" y="1024"/>
                  </a:lnTo>
                  <a:lnTo>
                    <a:pt x="1154" y="1025"/>
                  </a:lnTo>
                  <a:lnTo>
                    <a:pt x="1157" y="1030"/>
                  </a:lnTo>
                  <a:lnTo>
                    <a:pt x="1161" y="1033"/>
                  </a:lnTo>
                  <a:lnTo>
                    <a:pt x="1161" y="1033"/>
                  </a:lnTo>
                  <a:lnTo>
                    <a:pt x="1162" y="1035"/>
                  </a:lnTo>
                  <a:lnTo>
                    <a:pt x="1164" y="1038"/>
                  </a:lnTo>
                  <a:lnTo>
                    <a:pt x="1164" y="1038"/>
                  </a:lnTo>
                  <a:lnTo>
                    <a:pt x="1164" y="1038"/>
                  </a:lnTo>
                  <a:lnTo>
                    <a:pt x="1165" y="1041"/>
                  </a:lnTo>
                  <a:lnTo>
                    <a:pt x="1167" y="1041"/>
                  </a:lnTo>
                  <a:lnTo>
                    <a:pt x="1167" y="1043"/>
                  </a:lnTo>
                  <a:lnTo>
                    <a:pt x="1167" y="1043"/>
                  </a:lnTo>
                  <a:lnTo>
                    <a:pt x="1167" y="1046"/>
                  </a:lnTo>
                  <a:lnTo>
                    <a:pt x="1167" y="1046"/>
                  </a:lnTo>
                  <a:lnTo>
                    <a:pt x="1167" y="1046"/>
                  </a:lnTo>
                  <a:lnTo>
                    <a:pt x="1167" y="1048"/>
                  </a:lnTo>
                  <a:lnTo>
                    <a:pt x="1168" y="1049"/>
                  </a:lnTo>
                  <a:lnTo>
                    <a:pt x="1168" y="1052"/>
                  </a:lnTo>
                  <a:lnTo>
                    <a:pt x="1168" y="1054"/>
                  </a:lnTo>
                  <a:lnTo>
                    <a:pt x="1165" y="1056"/>
                  </a:lnTo>
                  <a:lnTo>
                    <a:pt x="1167" y="1057"/>
                  </a:lnTo>
                  <a:lnTo>
                    <a:pt x="1167" y="1059"/>
                  </a:lnTo>
                  <a:lnTo>
                    <a:pt x="1167" y="1060"/>
                  </a:lnTo>
                  <a:lnTo>
                    <a:pt x="1167" y="1062"/>
                  </a:lnTo>
                  <a:lnTo>
                    <a:pt x="1168" y="1065"/>
                  </a:lnTo>
                  <a:lnTo>
                    <a:pt x="1168" y="1065"/>
                  </a:lnTo>
                  <a:lnTo>
                    <a:pt x="1168" y="1065"/>
                  </a:lnTo>
                  <a:lnTo>
                    <a:pt x="1168" y="1068"/>
                  </a:lnTo>
                  <a:lnTo>
                    <a:pt x="1168" y="1068"/>
                  </a:lnTo>
                  <a:lnTo>
                    <a:pt x="1167" y="1070"/>
                  </a:lnTo>
                  <a:lnTo>
                    <a:pt x="1167" y="1070"/>
                  </a:lnTo>
                  <a:lnTo>
                    <a:pt x="1167" y="1072"/>
                  </a:lnTo>
                  <a:lnTo>
                    <a:pt x="1165" y="1072"/>
                  </a:lnTo>
                  <a:lnTo>
                    <a:pt x="1165" y="1073"/>
                  </a:lnTo>
                  <a:lnTo>
                    <a:pt x="1167" y="1072"/>
                  </a:lnTo>
                  <a:lnTo>
                    <a:pt x="1167" y="1073"/>
                  </a:lnTo>
                  <a:lnTo>
                    <a:pt x="1167" y="1073"/>
                  </a:lnTo>
                  <a:lnTo>
                    <a:pt x="1167" y="1075"/>
                  </a:lnTo>
                  <a:lnTo>
                    <a:pt x="1167" y="1076"/>
                  </a:lnTo>
                  <a:lnTo>
                    <a:pt x="1168" y="1075"/>
                  </a:lnTo>
                  <a:lnTo>
                    <a:pt x="1168" y="1075"/>
                  </a:lnTo>
                  <a:lnTo>
                    <a:pt x="1168" y="1076"/>
                  </a:lnTo>
                  <a:lnTo>
                    <a:pt x="1170" y="1076"/>
                  </a:lnTo>
                  <a:lnTo>
                    <a:pt x="1170" y="1076"/>
                  </a:lnTo>
                  <a:lnTo>
                    <a:pt x="1170" y="1076"/>
                  </a:lnTo>
                  <a:lnTo>
                    <a:pt x="1172" y="1076"/>
                  </a:lnTo>
                  <a:lnTo>
                    <a:pt x="1168" y="1081"/>
                  </a:lnTo>
                  <a:lnTo>
                    <a:pt x="1168" y="1081"/>
                  </a:lnTo>
                  <a:lnTo>
                    <a:pt x="1167" y="1083"/>
                  </a:lnTo>
                  <a:lnTo>
                    <a:pt x="1167" y="1084"/>
                  </a:lnTo>
                  <a:lnTo>
                    <a:pt x="1167" y="1084"/>
                  </a:lnTo>
                  <a:lnTo>
                    <a:pt x="1165" y="1086"/>
                  </a:lnTo>
                  <a:lnTo>
                    <a:pt x="1165" y="1087"/>
                  </a:lnTo>
                  <a:lnTo>
                    <a:pt x="1164" y="1087"/>
                  </a:lnTo>
                  <a:lnTo>
                    <a:pt x="1164" y="1087"/>
                  </a:lnTo>
                  <a:lnTo>
                    <a:pt x="1164" y="1087"/>
                  </a:lnTo>
                  <a:lnTo>
                    <a:pt x="1164" y="1089"/>
                  </a:lnTo>
                  <a:lnTo>
                    <a:pt x="1164" y="1089"/>
                  </a:lnTo>
                  <a:lnTo>
                    <a:pt x="1162" y="1091"/>
                  </a:lnTo>
                  <a:lnTo>
                    <a:pt x="1162" y="1091"/>
                  </a:lnTo>
                  <a:lnTo>
                    <a:pt x="1162" y="1092"/>
                  </a:lnTo>
                  <a:lnTo>
                    <a:pt x="1161" y="1091"/>
                  </a:lnTo>
                  <a:lnTo>
                    <a:pt x="1161" y="1092"/>
                  </a:lnTo>
                  <a:lnTo>
                    <a:pt x="1161" y="1092"/>
                  </a:lnTo>
                  <a:lnTo>
                    <a:pt x="1159" y="1094"/>
                  </a:lnTo>
                  <a:lnTo>
                    <a:pt x="1159" y="1094"/>
                  </a:lnTo>
                  <a:lnTo>
                    <a:pt x="1159" y="1094"/>
                  </a:lnTo>
                  <a:lnTo>
                    <a:pt x="1157" y="1094"/>
                  </a:lnTo>
                  <a:lnTo>
                    <a:pt x="1156" y="1094"/>
                  </a:lnTo>
                  <a:lnTo>
                    <a:pt x="1154" y="1095"/>
                  </a:lnTo>
                  <a:lnTo>
                    <a:pt x="1154" y="1094"/>
                  </a:lnTo>
                  <a:lnTo>
                    <a:pt x="1154" y="1095"/>
                  </a:lnTo>
                  <a:lnTo>
                    <a:pt x="1153" y="1095"/>
                  </a:lnTo>
                  <a:lnTo>
                    <a:pt x="1151" y="1095"/>
                  </a:lnTo>
                  <a:lnTo>
                    <a:pt x="1151" y="1097"/>
                  </a:lnTo>
                  <a:lnTo>
                    <a:pt x="1151" y="1100"/>
                  </a:lnTo>
                  <a:lnTo>
                    <a:pt x="1153" y="1102"/>
                  </a:lnTo>
                  <a:lnTo>
                    <a:pt x="1153" y="1103"/>
                  </a:lnTo>
                  <a:lnTo>
                    <a:pt x="1149" y="1103"/>
                  </a:lnTo>
                  <a:lnTo>
                    <a:pt x="1148" y="1103"/>
                  </a:lnTo>
                  <a:lnTo>
                    <a:pt x="1146" y="1105"/>
                  </a:lnTo>
                  <a:lnTo>
                    <a:pt x="1148" y="1107"/>
                  </a:lnTo>
                  <a:lnTo>
                    <a:pt x="1148" y="1108"/>
                  </a:lnTo>
                  <a:lnTo>
                    <a:pt x="1149" y="1110"/>
                  </a:lnTo>
                  <a:lnTo>
                    <a:pt x="1148" y="1111"/>
                  </a:lnTo>
                  <a:lnTo>
                    <a:pt x="1143" y="1111"/>
                  </a:lnTo>
                  <a:lnTo>
                    <a:pt x="1140" y="1113"/>
                  </a:lnTo>
                  <a:lnTo>
                    <a:pt x="1138" y="1114"/>
                  </a:lnTo>
                  <a:lnTo>
                    <a:pt x="1137" y="1113"/>
                  </a:lnTo>
                  <a:lnTo>
                    <a:pt x="1137" y="1114"/>
                  </a:lnTo>
                  <a:lnTo>
                    <a:pt x="1135" y="1114"/>
                  </a:lnTo>
                  <a:lnTo>
                    <a:pt x="1133" y="1116"/>
                  </a:lnTo>
                  <a:lnTo>
                    <a:pt x="1132" y="1116"/>
                  </a:lnTo>
                  <a:lnTo>
                    <a:pt x="1133" y="1119"/>
                  </a:lnTo>
                  <a:lnTo>
                    <a:pt x="1133" y="1121"/>
                  </a:lnTo>
                  <a:lnTo>
                    <a:pt x="1133" y="1124"/>
                  </a:lnTo>
                  <a:lnTo>
                    <a:pt x="1132" y="1126"/>
                  </a:lnTo>
                  <a:lnTo>
                    <a:pt x="1130" y="1127"/>
                  </a:lnTo>
                  <a:lnTo>
                    <a:pt x="1129" y="1129"/>
                  </a:lnTo>
                  <a:lnTo>
                    <a:pt x="1127" y="1130"/>
                  </a:lnTo>
                  <a:lnTo>
                    <a:pt x="1127" y="1132"/>
                  </a:lnTo>
                  <a:lnTo>
                    <a:pt x="1129" y="1134"/>
                  </a:lnTo>
                  <a:lnTo>
                    <a:pt x="1130" y="1134"/>
                  </a:lnTo>
                  <a:lnTo>
                    <a:pt x="1129" y="1134"/>
                  </a:lnTo>
                  <a:lnTo>
                    <a:pt x="1127" y="1134"/>
                  </a:lnTo>
                  <a:lnTo>
                    <a:pt x="1127" y="1135"/>
                  </a:lnTo>
                  <a:lnTo>
                    <a:pt x="1127" y="1137"/>
                  </a:lnTo>
                  <a:lnTo>
                    <a:pt x="1125" y="1137"/>
                  </a:lnTo>
                  <a:lnTo>
                    <a:pt x="1122" y="1138"/>
                  </a:lnTo>
                  <a:lnTo>
                    <a:pt x="1122" y="1140"/>
                  </a:lnTo>
                  <a:lnTo>
                    <a:pt x="1122" y="1143"/>
                  </a:lnTo>
                  <a:lnTo>
                    <a:pt x="1124" y="1143"/>
                  </a:lnTo>
                  <a:lnTo>
                    <a:pt x="1122" y="1146"/>
                  </a:lnTo>
                  <a:lnTo>
                    <a:pt x="1124" y="1149"/>
                  </a:lnTo>
                  <a:lnTo>
                    <a:pt x="1124" y="1151"/>
                  </a:lnTo>
                  <a:lnTo>
                    <a:pt x="1124" y="1153"/>
                  </a:lnTo>
                  <a:lnTo>
                    <a:pt x="1122" y="1153"/>
                  </a:lnTo>
                  <a:lnTo>
                    <a:pt x="1121" y="1154"/>
                  </a:lnTo>
                  <a:lnTo>
                    <a:pt x="1121" y="1154"/>
                  </a:lnTo>
                  <a:lnTo>
                    <a:pt x="1122" y="1154"/>
                  </a:lnTo>
                  <a:lnTo>
                    <a:pt x="1122" y="1156"/>
                  </a:lnTo>
                  <a:lnTo>
                    <a:pt x="1125" y="1156"/>
                  </a:lnTo>
                  <a:lnTo>
                    <a:pt x="1127" y="1159"/>
                  </a:lnTo>
                  <a:lnTo>
                    <a:pt x="1129" y="1161"/>
                  </a:lnTo>
                  <a:lnTo>
                    <a:pt x="1130" y="1161"/>
                  </a:lnTo>
                  <a:lnTo>
                    <a:pt x="1130" y="1161"/>
                  </a:lnTo>
                  <a:lnTo>
                    <a:pt x="1130" y="1159"/>
                  </a:lnTo>
                  <a:lnTo>
                    <a:pt x="1132" y="1159"/>
                  </a:lnTo>
                  <a:lnTo>
                    <a:pt x="1133" y="1156"/>
                  </a:lnTo>
                  <a:lnTo>
                    <a:pt x="1133" y="1156"/>
                  </a:lnTo>
                  <a:lnTo>
                    <a:pt x="1133" y="1159"/>
                  </a:lnTo>
                  <a:lnTo>
                    <a:pt x="1133" y="1159"/>
                  </a:lnTo>
                  <a:lnTo>
                    <a:pt x="1135" y="1159"/>
                  </a:lnTo>
                  <a:lnTo>
                    <a:pt x="1135" y="1157"/>
                  </a:lnTo>
                  <a:lnTo>
                    <a:pt x="1135" y="1153"/>
                  </a:lnTo>
                  <a:lnTo>
                    <a:pt x="1135" y="1153"/>
                  </a:lnTo>
                  <a:lnTo>
                    <a:pt x="1135" y="1153"/>
                  </a:lnTo>
                  <a:lnTo>
                    <a:pt x="1135" y="1154"/>
                  </a:lnTo>
                  <a:lnTo>
                    <a:pt x="1137" y="1156"/>
                  </a:lnTo>
                  <a:lnTo>
                    <a:pt x="1137" y="1157"/>
                  </a:lnTo>
                  <a:lnTo>
                    <a:pt x="1137" y="1159"/>
                  </a:lnTo>
                  <a:lnTo>
                    <a:pt x="1137" y="1162"/>
                  </a:lnTo>
                  <a:lnTo>
                    <a:pt x="1135" y="1165"/>
                  </a:lnTo>
                  <a:lnTo>
                    <a:pt x="1133" y="1167"/>
                  </a:lnTo>
                  <a:lnTo>
                    <a:pt x="1133" y="1167"/>
                  </a:lnTo>
                  <a:lnTo>
                    <a:pt x="1132" y="1168"/>
                  </a:lnTo>
                  <a:lnTo>
                    <a:pt x="1132" y="1168"/>
                  </a:lnTo>
                  <a:lnTo>
                    <a:pt x="1130" y="1168"/>
                  </a:lnTo>
                  <a:lnTo>
                    <a:pt x="1129" y="1168"/>
                  </a:lnTo>
                  <a:lnTo>
                    <a:pt x="1127" y="1170"/>
                  </a:lnTo>
                  <a:lnTo>
                    <a:pt x="1125" y="1172"/>
                  </a:lnTo>
                  <a:lnTo>
                    <a:pt x="1124" y="1173"/>
                  </a:lnTo>
                  <a:lnTo>
                    <a:pt x="1122" y="1175"/>
                  </a:lnTo>
                  <a:lnTo>
                    <a:pt x="1118" y="1180"/>
                  </a:lnTo>
                  <a:lnTo>
                    <a:pt x="1118" y="1181"/>
                  </a:lnTo>
                  <a:lnTo>
                    <a:pt x="1116" y="1186"/>
                  </a:lnTo>
                  <a:lnTo>
                    <a:pt x="1118" y="1186"/>
                  </a:lnTo>
                  <a:lnTo>
                    <a:pt x="1118" y="1188"/>
                  </a:lnTo>
                  <a:lnTo>
                    <a:pt x="1119" y="1191"/>
                  </a:lnTo>
                  <a:lnTo>
                    <a:pt x="1119" y="1191"/>
                  </a:lnTo>
                  <a:lnTo>
                    <a:pt x="1119" y="1192"/>
                  </a:lnTo>
                  <a:lnTo>
                    <a:pt x="1121" y="1196"/>
                  </a:lnTo>
                  <a:lnTo>
                    <a:pt x="1122" y="1197"/>
                  </a:lnTo>
                  <a:lnTo>
                    <a:pt x="1122" y="1199"/>
                  </a:lnTo>
                  <a:lnTo>
                    <a:pt x="1122" y="1200"/>
                  </a:lnTo>
                  <a:lnTo>
                    <a:pt x="1121" y="1200"/>
                  </a:lnTo>
                  <a:lnTo>
                    <a:pt x="1119" y="1200"/>
                  </a:lnTo>
                  <a:lnTo>
                    <a:pt x="1119" y="1200"/>
                  </a:lnTo>
                  <a:lnTo>
                    <a:pt x="1119" y="1202"/>
                  </a:lnTo>
                  <a:lnTo>
                    <a:pt x="1119" y="1203"/>
                  </a:lnTo>
                  <a:lnTo>
                    <a:pt x="1121" y="1203"/>
                  </a:lnTo>
                  <a:lnTo>
                    <a:pt x="1124" y="1207"/>
                  </a:lnTo>
                  <a:lnTo>
                    <a:pt x="1132" y="1211"/>
                  </a:lnTo>
                  <a:lnTo>
                    <a:pt x="1133" y="1213"/>
                  </a:lnTo>
                  <a:lnTo>
                    <a:pt x="1135" y="1215"/>
                  </a:lnTo>
                  <a:lnTo>
                    <a:pt x="1137" y="1216"/>
                  </a:lnTo>
                  <a:lnTo>
                    <a:pt x="1138" y="1219"/>
                  </a:lnTo>
                  <a:lnTo>
                    <a:pt x="1138" y="1221"/>
                  </a:lnTo>
                  <a:lnTo>
                    <a:pt x="1141" y="1226"/>
                  </a:lnTo>
                  <a:lnTo>
                    <a:pt x="1143" y="1227"/>
                  </a:lnTo>
                  <a:lnTo>
                    <a:pt x="1145" y="1229"/>
                  </a:lnTo>
                  <a:lnTo>
                    <a:pt x="1146" y="1230"/>
                  </a:lnTo>
                  <a:lnTo>
                    <a:pt x="1148" y="1234"/>
                  </a:lnTo>
                  <a:lnTo>
                    <a:pt x="1149" y="1235"/>
                  </a:lnTo>
                  <a:lnTo>
                    <a:pt x="1149" y="1237"/>
                  </a:lnTo>
                  <a:lnTo>
                    <a:pt x="1151" y="1240"/>
                  </a:lnTo>
                  <a:lnTo>
                    <a:pt x="1153" y="1243"/>
                  </a:lnTo>
                  <a:lnTo>
                    <a:pt x="1154" y="1246"/>
                  </a:lnTo>
                  <a:lnTo>
                    <a:pt x="1154" y="1250"/>
                  </a:lnTo>
                  <a:lnTo>
                    <a:pt x="1156" y="1251"/>
                  </a:lnTo>
                  <a:lnTo>
                    <a:pt x="1157" y="1254"/>
                  </a:lnTo>
                  <a:lnTo>
                    <a:pt x="1157" y="1258"/>
                  </a:lnTo>
                  <a:lnTo>
                    <a:pt x="1162" y="1264"/>
                  </a:lnTo>
                  <a:lnTo>
                    <a:pt x="1164" y="1267"/>
                  </a:lnTo>
                  <a:lnTo>
                    <a:pt x="1164" y="1269"/>
                  </a:lnTo>
                  <a:lnTo>
                    <a:pt x="1164" y="1270"/>
                  </a:lnTo>
                  <a:lnTo>
                    <a:pt x="1168" y="1273"/>
                  </a:lnTo>
                  <a:lnTo>
                    <a:pt x="1170" y="1275"/>
                  </a:lnTo>
                  <a:lnTo>
                    <a:pt x="1170" y="1278"/>
                  </a:lnTo>
                  <a:lnTo>
                    <a:pt x="1170" y="1280"/>
                  </a:lnTo>
                  <a:lnTo>
                    <a:pt x="1172" y="1281"/>
                  </a:lnTo>
                  <a:lnTo>
                    <a:pt x="1172" y="1281"/>
                  </a:lnTo>
                  <a:lnTo>
                    <a:pt x="1172" y="1283"/>
                  </a:lnTo>
                  <a:lnTo>
                    <a:pt x="1175" y="1285"/>
                  </a:lnTo>
                  <a:lnTo>
                    <a:pt x="1175" y="1286"/>
                  </a:lnTo>
                  <a:lnTo>
                    <a:pt x="1176" y="1289"/>
                  </a:lnTo>
                  <a:lnTo>
                    <a:pt x="1178" y="1289"/>
                  </a:lnTo>
                  <a:lnTo>
                    <a:pt x="1178" y="1292"/>
                  </a:lnTo>
                  <a:lnTo>
                    <a:pt x="1180" y="1294"/>
                  </a:lnTo>
                  <a:lnTo>
                    <a:pt x="1183" y="1297"/>
                  </a:lnTo>
                  <a:lnTo>
                    <a:pt x="1183" y="1299"/>
                  </a:lnTo>
                  <a:lnTo>
                    <a:pt x="1181" y="1302"/>
                  </a:lnTo>
                  <a:lnTo>
                    <a:pt x="1181" y="1304"/>
                  </a:lnTo>
                  <a:lnTo>
                    <a:pt x="1180" y="1304"/>
                  </a:lnTo>
                  <a:lnTo>
                    <a:pt x="1181" y="1305"/>
                  </a:lnTo>
                  <a:lnTo>
                    <a:pt x="1181" y="1307"/>
                  </a:lnTo>
                  <a:lnTo>
                    <a:pt x="1183" y="1308"/>
                  </a:lnTo>
                  <a:lnTo>
                    <a:pt x="1183" y="1310"/>
                  </a:lnTo>
                  <a:lnTo>
                    <a:pt x="1184" y="1312"/>
                  </a:lnTo>
                  <a:lnTo>
                    <a:pt x="1186" y="1313"/>
                  </a:lnTo>
                  <a:lnTo>
                    <a:pt x="1189" y="1315"/>
                  </a:lnTo>
                  <a:lnTo>
                    <a:pt x="1191" y="1316"/>
                  </a:lnTo>
                  <a:lnTo>
                    <a:pt x="1192" y="1320"/>
                  </a:lnTo>
                  <a:lnTo>
                    <a:pt x="1194" y="1321"/>
                  </a:lnTo>
                  <a:lnTo>
                    <a:pt x="1196" y="1323"/>
                  </a:lnTo>
                  <a:lnTo>
                    <a:pt x="1197" y="1324"/>
                  </a:lnTo>
                  <a:lnTo>
                    <a:pt x="1203" y="1327"/>
                  </a:lnTo>
                  <a:lnTo>
                    <a:pt x="1207" y="1329"/>
                  </a:lnTo>
                  <a:lnTo>
                    <a:pt x="1208" y="1331"/>
                  </a:lnTo>
                  <a:lnTo>
                    <a:pt x="1213" y="1334"/>
                  </a:lnTo>
                  <a:lnTo>
                    <a:pt x="1215" y="1334"/>
                  </a:lnTo>
                  <a:lnTo>
                    <a:pt x="1218" y="1335"/>
                  </a:lnTo>
                  <a:lnTo>
                    <a:pt x="1221" y="1337"/>
                  </a:lnTo>
                  <a:lnTo>
                    <a:pt x="1224" y="1339"/>
                  </a:lnTo>
                  <a:lnTo>
                    <a:pt x="1226" y="1339"/>
                  </a:lnTo>
                  <a:lnTo>
                    <a:pt x="1231" y="1340"/>
                  </a:lnTo>
                  <a:lnTo>
                    <a:pt x="1232" y="1342"/>
                  </a:lnTo>
                  <a:lnTo>
                    <a:pt x="1234" y="1343"/>
                  </a:lnTo>
                  <a:lnTo>
                    <a:pt x="1235" y="1345"/>
                  </a:lnTo>
                  <a:lnTo>
                    <a:pt x="1237" y="1345"/>
                  </a:lnTo>
                  <a:lnTo>
                    <a:pt x="1239" y="1347"/>
                  </a:lnTo>
                  <a:lnTo>
                    <a:pt x="1240" y="1347"/>
                  </a:lnTo>
                  <a:lnTo>
                    <a:pt x="1243" y="1348"/>
                  </a:lnTo>
                  <a:lnTo>
                    <a:pt x="1243" y="1350"/>
                  </a:lnTo>
                  <a:lnTo>
                    <a:pt x="1245" y="1350"/>
                  </a:lnTo>
                  <a:lnTo>
                    <a:pt x="1245" y="1353"/>
                  </a:lnTo>
                  <a:lnTo>
                    <a:pt x="1245" y="1353"/>
                  </a:lnTo>
                  <a:lnTo>
                    <a:pt x="1248" y="1356"/>
                  </a:lnTo>
                  <a:lnTo>
                    <a:pt x="1250" y="1356"/>
                  </a:lnTo>
                  <a:lnTo>
                    <a:pt x="1251" y="1358"/>
                  </a:lnTo>
                  <a:lnTo>
                    <a:pt x="1256" y="1361"/>
                  </a:lnTo>
                  <a:lnTo>
                    <a:pt x="1258" y="1362"/>
                  </a:lnTo>
                  <a:lnTo>
                    <a:pt x="1258" y="1362"/>
                  </a:lnTo>
                  <a:lnTo>
                    <a:pt x="1258" y="1366"/>
                  </a:lnTo>
                  <a:lnTo>
                    <a:pt x="1258" y="1369"/>
                  </a:lnTo>
                  <a:lnTo>
                    <a:pt x="1259" y="1374"/>
                  </a:lnTo>
                  <a:lnTo>
                    <a:pt x="1259" y="1377"/>
                  </a:lnTo>
                  <a:lnTo>
                    <a:pt x="1259" y="1378"/>
                  </a:lnTo>
                  <a:lnTo>
                    <a:pt x="1261" y="1380"/>
                  </a:lnTo>
                  <a:lnTo>
                    <a:pt x="1261" y="1382"/>
                  </a:lnTo>
                  <a:lnTo>
                    <a:pt x="1261" y="1386"/>
                  </a:lnTo>
                  <a:lnTo>
                    <a:pt x="1259" y="1391"/>
                  </a:lnTo>
                  <a:lnTo>
                    <a:pt x="1259" y="1394"/>
                  </a:lnTo>
                  <a:lnTo>
                    <a:pt x="1261" y="1401"/>
                  </a:lnTo>
                  <a:lnTo>
                    <a:pt x="1261" y="1402"/>
                  </a:lnTo>
                  <a:lnTo>
                    <a:pt x="1261" y="1404"/>
                  </a:lnTo>
                  <a:lnTo>
                    <a:pt x="1261" y="1405"/>
                  </a:lnTo>
                  <a:lnTo>
                    <a:pt x="1261" y="1409"/>
                  </a:lnTo>
                  <a:lnTo>
                    <a:pt x="1259" y="1410"/>
                  </a:lnTo>
                  <a:lnTo>
                    <a:pt x="1259" y="1413"/>
                  </a:lnTo>
                  <a:lnTo>
                    <a:pt x="1259" y="1418"/>
                  </a:lnTo>
                  <a:lnTo>
                    <a:pt x="1258" y="1421"/>
                  </a:lnTo>
                  <a:lnTo>
                    <a:pt x="1258" y="1423"/>
                  </a:lnTo>
                  <a:lnTo>
                    <a:pt x="1256" y="1424"/>
                  </a:lnTo>
                  <a:lnTo>
                    <a:pt x="1254" y="1424"/>
                  </a:lnTo>
                  <a:lnTo>
                    <a:pt x="1254" y="1426"/>
                  </a:lnTo>
                  <a:lnTo>
                    <a:pt x="1254" y="1428"/>
                  </a:lnTo>
                  <a:lnTo>
                    <a:pt x="1254" y="1429"/>
                  </a:lnTo>
                  <a:lnTo>
                    <a:pt x="1256" y="1431"/>
                  </a:lnTo>
                  <a:lnTo>
                    <a:pt x="1258" y="1431"/>
                  </a:lnTo>
                  <a:lnTo>
                    <a:pt x="1258" y="1431"/>
                  </a:lnTo>
                  <a:lnTo>
                    <a:pt x="1258" y="1432"/>
                  </a:lnTo>
                  <a:lnTo>
                    <a:pt x="1256" y="1434"/>
                  </a:lnTo>
                  <a:lnTo>
                    <a:pt x="1256" y="1436"/>
                  </a:lnTo>
                  <a:lnTo>
                    <a:pt x="1256" y="1437"/>
                  </a:lnTo>
                  <a:lnTo>
                    <a:pt x="1256" y="1439"/>
                  </a:lnTo>
                  <a:lnTo>
                    <a:pt x="1254" y="1442"/>
                  </a:lnTo>
                  <a:lnTo>
                    <a:pt x="1254" y="1447"/>
                  </a:lnTo>
                  <a:lnTo>
                    <a:pt x="1254" y="1448"/>
                  </a:lnTo>
                  <a:lnTo>
                    <a:pt x="1256" y="1453"/>
                  </a:lnTo>
                  <a:lnTo>
                    <a:pt x="1256" y="1455"/>
                  </a:lnTo>
                  <a:lnTo>
                    <a:pt x="1256" y="1456"/>
                  </a:lnTo>
                  <a:lnTo>
                    <a:pt x="1254" y="1458"/>
                  </a:lnTo>
                  <a:lnTo>
                    <a:pt x="1254" y="1458"/>
                  </a:lnTo>
                  <a:lnTo>
                    <a:pt x="1253" y="1461"/>
                  </a:lnTo>
                  <a:lnTo>
                    <a:pt x="1253" y="1463"/>
                  </a:lnTo>
                  <a:lnTo>
                    <a:pt x="1254" y="1464"/>
                  </a:lnTo>
                  <a:lnTo>
                    <a:pt x="1254" y="1467"/>
                  </a:lnTo>
                  <a:lnTo>
                    <a:pt x="1254" y="1469"/>
                  </a:lnTo>
                  <a:lnTo>
                    <a:pt x="1253" y="1471"/>
                  </a:lnTo>
                  <a:lnTo>
                    <a:pt x="1253" y="1472"/>
                  </a:lnTo>
                  <a:lnTo>
                    <a:pt x="1251" y="1475"/>
                  </a:lnTo>
                  <a:lnTo>
                    <a:pt x="1251" y="1477"/>
                  </a:lnTo>
                  <a:lnTo>
                    <a:pt x="1251" y="1480"/>
                  </a:lnTo>
                  <a:lnTo>
                    <a:pt x="1251" y="1482"/>
                  </a:lnTo>
                  <a:lnTo>
                    <a:pt x="1251" y="1485"/>
                  </a:lnTo>
                  <a:lnTo>
                    <a:pt x="1250" y="1486"/>
                  </a:lnTo>
                  <a:lnTo>
                    <a:pt x="1250" y="1486"/>
                  </a:lnTo>
                  <a:lnTo>
                    <a:pt x="1248" y="1488"/>
                  </a:lnTo>
                  <a:lnTo>
                    <a:pt x="1248" y="1490"/>
                  </a:lnTo>
                  <a:lnTo>
                    <a:pt x="1248" y="1493"/>
                  </a:lnTo>
                  <a:lnTo>
                    <a:pt x="1246" y="1498"/>
                  </a:lnTo>
                  <a:lnTo>
                    <a:pt x="1246" y="1499"/>
                  </a:lnTo>
                  <a:lnTo>
                    <a:pt x="1245" y="1501"/>
                  </a:lnTo>
                  <a:lnTo>
                    <a:pt x="1245" y="1502"/>
                  </a:lnTo>
                  <a:lnTo>
                    <a:pt x="1243" y="1504"/>
                  </a:lnTo>
                  <a:lnTo>
                    <a:pt x="1243" y="1504"/>
                  </a:lnTo>
                  <a:lnTo>
                    <a:pt x="1243" y="1509"/>
                  </a:lnTo>
                  <a:lnTo>
                    <a:pt x="1245" y="1510"/>
                  </a:lnTo>
                  <a:lnTo>
                    <a:pt x="1245" y="1512"/>
                  </a:lnTo>
                  <a:lnTo>
                    <a:pt x="1245" y="1515"/>
                  </a:lnTo>
                  <a:lnTo>
                    <a:pt x="1245" y="1518"/>
                  </a:lnTo>
                  <a:lnTo>
                    <a:pt x="1245" y="1521"/>
                  </a:lnTo>
                  <a:lnTo>
                    <a:pt x="1240" y="1525"/>
                  </a:lnTo>
                  <a:lnTo>
                    <a:pt x="1240" y="1528"/>
                  </a:lnTo>
                  <a:lnTo>
                    <a:pt x="1240" y="1529"/>
                  </a:lnTo>
                  <a:lnTo>
                    <a:pt x="1242" y="1533"/>
                  </a:lnTo>
                  <a:lnTo>
                    <a:pt x="1240" y="1536"/>
                  </a:lnTo>
                  <a:lnTo>
                    <a:pt x="1242" y="1540"/>
                  </a:lnTo>
                  <a:lnTo>
                    <a:pt x="1243" y="1545"/>
                  </a:lnTo>
                  <a:lnTo>
                    <a:pt x="1243" y="1550"/>
                  </a:lnTo>
                  <a:lnTo>
                    <a:pt x="1243" y="1553"/>
                  </a:lnTo>
                  <a:lnTo>
                    <a:pt x="1243" y="1555"/>
                  </a:lnTo>
                  <a:lnTo>
                    <a:pt x="1243" y="1556"/>
                  </a:lnTo>
                  <a:lnTo>
                    <a:pt x="1242" y="1561"/>
                  </a:lnTo>
                  <a:lnTo>
                    <a:pt x="1242" y="1561"/>
                  </a:lnTo>
                  <a:lnTo>
                    <a:pt x="1240" y="1563"/>
                  </a:lnTo>
                  <a:lnTo>
                    <a:pt x="1240" y="1566"/>
                  </a:lnTo>
                  <a:lnTo>
                    <a:pt x="1240" y="1567"/>
                  </a:lnTo>
                  <a:lnTo>
                    <a:pt x="1242" y="1569"/>
                  </a:lnTo>
                  <a:lnTo>
                    <a:pt x="1240" y="1571"/>
                  </a:lnTo>
                  <a:lnTo>
                    <a:pt x="1239" y="1574"/>
                  </a:lnTo>
                  <a:lnTo>
                    <a:pt x="1239" y="1574"/>
                  </a:lnTo>
                  <a:lnTo>
                    <a:pt x="1237" y="1575"/>
                  </a:lnTo>
                  <a:lnTo>
                    <a:pt x="1237" y="1579"/>
                  </a:lnTo>
                  <a:lnTo>
                    <a:pt x="1237" y="1580"/>
                  </a:lnTo>
                  <a:lnTo>
                    <a:pt x="1235" y="1582"/>
                  </a:lnTo>
                  <a:lnTo>
                    <a:pt x="1235" y="1585"/>
                  </a:lnTo>
                  <a:lnTo>
                    <a:pt x="1234" y="1590"/>
                  </a:lnTo>
                  <a:lnTo>
                    <a:pt x="1234" y="1591"/>
                  </a:lnTo>
                  <a:lnTo>
                    <a:pt x="1232" y="1593"/>
                  </a:lnTo>
                  <a:lnTo>
                    <a:pt x="1231" y="1595"/>
                  </a:lnTo>
                  <a:lnTo>
                    <a:pt x="1231" y="1596"/>
                  </a:lnTo>
                  <a:lnTo>
                    <a:pt x="1229" y="1598"/>
                  </a:lnTo>
                  <a:lnTo>
                    <a:pt x="1229" y="1599"/>
                  </a:lnTo>
                  <a:lnTo>
                    <a:pt x="1229" y="1601"/>
                  </a:lnTo>
                  <a:lnTo>
                    <a:pt x="1227" y="1602"/>
                  </a:lnTo>
                  <a:lnTo>
                    <a:pt x="1226" y="1604"/>
                  </a:lnTo>
                  <a:lnTo>
                    <a:pt x="1226" y="1610"/>
                  </a:lnTo>
                  <a:lnTo>
                    <a:pt x="1224" y="1612"/>
                  </a:lnTo>
                  <a:lnTo>
                    <a:pt x="1224" y="1614"/>
                  </a:lnTo>
                  <a:lnTo>
                    <a:pt x="1223" y="1615"/>
                  </a:lnTo>
                  <a:lnTo>
                    <a:pt x="1223" y="1617"/>
                  </a:lnTo>
                  <a:lnTo>
                    <a:pt x="1221" y="1617"/>
                  </a:lnTo>
                  <a:lnTo>
                    <a:pt x="1221" y="1620"/>
                  </a:lnTo>
                  <a:lnTo>
                    <a:pt x="1221" y="1622"/>
                  </a:lnTo>
                  <a:lnTo>
                    <a:pt x="1219" y="1622"/>
                  </a:lnTo>
                  <a:lnTo>
                    <a:pt x="1219" y="1623"/>
                  </a:lnTo>
                  <a:lnTo>
                    <a:pt x="1216" y="1622"/>
                  </a:lnTo>
                  <a:lnTo>
                    <a:pt x="1216" y="1623"/>
                  </a:lnTo>
                  <a:lnTo>
                    <a:pt x="1215" y="1625"/>
                  </a:lnTo>
                  <a:lnTo>
                    <a:pt x="1216" y="1626"/>
                  </a:lnTo>
                  <a:lnTo>
                    <a:pt x="1215" y="1628"/>
                  </a:lnTo>
                  <a:lnTo>
                    <a:pt x="1215" y="1629"/>
                  </a:lnTo>
                  <a:lnTo>
                    <a:pt x="1216" y="1633"/>
                  </a:lnTo>
                  <a:lnTo>
                    <a:pt x="1218" y="1634"/>
                  </a:lnTo>
                  <a:lnTo>
                    <a:pt x="1218" y="1636"/>
                  </a:lnTo>
                  <a:lnTo>
                    <a:pt x="1216" y="1639"/>
                  </a:lnTo>
                  <a:lnTo>
                    <a:pt x="1216" y="1641"/>
                  </a:lnTo>
                  <a:lnTo>
                    <a:pt x="1218" y="1644"/>
                  </a:lnTo>
                  <a:lnTo>
                    <a:pt x="1221" y="1652"/>
                  </a:lnTo>
                  <a:lnTo>
                    <a:pt x="1221" y="1655"/>
                  </a:lnTo>
                  <a:lnTo>
                    <a:pt x="1218" y="1660"/>
                  </a:lnTo>
                  <a:lnTo>
                    <a:pt x="1218" y="1661"/>
                  </a:lnTo>
                  <a:lnTo>
                    <a:pt x="1215" y="1663"/>
                  </a:lnTo>
                  <a:lnTo>
                    <a:pt x="1215" y="1664"/>
                  </a:lnTo>
                  <a:lnTo>
                    <a:pt x="1215" y="1668"/>
                  </a:lnTo>
                  <a:lnTo>
                    <a:pt x="1213" y="1671"/>
                  </a:lnTo>
                  <a:lnTo>
                    <a:pt x="1211" y="1677"/>
                  </a:lnTo>
                  <a:lnTo>
                    <a:pt x="1211" y="1679"/>
                  </a:lnTo>
                  <a:lnTo>
                    <a:pt x="1211" y="1680"/>
                  </a:lnTo>
                  <a:lnTo>
                    <a:pt x="1213" y="1684"/>
                  </a:lnTo>
                  <a:lnTo>
                    <a:pt x="1213" y="1685"/>
                  </a:lnTo>
                  <a:lnTo>
                    <a:pt x="1213" y="1687"/>
                  </a:lnTo>
                  <a:lnTo>
                    <a:pt x="1215" y="1687"/>
                  </a:lnTo>
                  <a:lnTo>
                    <a:pt x="1216" y="1687"/>
                  </a:lnTo>
                  <a:lnTo>
                    <a:pt x="1216" y="1688"/>
                  </a:lnTo>
                  <a:lnTo>
                    <a:pt x="1215" y="1688"/>
                  </a:lnTo>
                  <a:lnTo>
                    <a:pt x="1215" y="1690"/>
                  </a:lnTo>
                  <a:lnTo>
                    <a:pt x="1215" y="1690"/>
                  </a:lnTo>
                  <a:lnTo>
                    <a:pt x="1216" y="1690"/>
                  </a:lnTo>
                  <a:lnTo>
                    <a:pt x="1216" y="1691"/>
                  </a:lnTo>
                  <a:lnTo>
                    <a:pt x="1221" y="1690"/>
                  </a:lnTo>
                  <a:lnTo>
                    <a:pt x="1221" y="1690"/>
                  </a:lnTo>
                  <a:lnTo>
                    <a:pt x="1224" y="1687"/>
                  </a:lnTo>
                  <a:lnTo>
                    <a:pt x="1224" y="1687"/>
                  </a:lnTo>
                  <a:lnTo>
                    <a:pt x="1226" y="1687"/>
                  </a:lnTo>
                  <a:lnTo>
                    <a:pt x="1226" y="1687"/>
                  </a:lnTo>
                  <a:lnTo>
                    <a:pt x="1227" y="1688"/>
                  </a:lnTo>
                  <a:lnTo>
                    <a:pt x="1229" y="1688"/>
                  </a:lnTo>
                  <a:lnTo>
                    <a:pt x="1229" y="1690"/>
                  </a:lnTo>
                  <a:lnTo>
                    <a:pt x="1231" y="1688"/>
                  </a:lnTo>
                  <a:lnTo>
                    <a:pt x="1232" y="1687"/>
                  </a:lnTo>
                  <a:lnTo>
                    <a:pt x="1232" y="1687"/>
                  </a:lnTo>
                  <a:lnTo>
                    <a:pt x="1232" y="1688"/>
                  </a:lnTo>
                  <a:lnTo>
                    <a:pt x="1231" y="1690"/>
                  </a:lnTo>
                  <a:lnTo>
                    <a:pt x="1227" y="1690"/>
                  </a:lnTo>
                  <a:lnTo>
                    <a:pt x="1227" y="1691"/>
                  </a:lnTo>
                  <a:lnTo>
                    <a:pt x="1226" y="1691"/>
                  </a:lnTo>
                  <a:lnTo>
                    <a:pt x="1226" y="1693"/>
                  </a:lnTo>
                  <a:lnTo>
                    <a:pt x="1226" y="1693"/>
                  </a:lnTo>
                  <a:lnTo>
                    <a:pt x="1227" y="1693"/>
                  </a:lnTo>
                  <a:lnTo>
                    <a:pt x="1229" y="1695"/>
                  </a:lnTo>
                  <a:lnTo>
                    <a:pt x="1231" y="1693"/>
                  </a:lnTo>
                  <a:lnTo>
                    <a:pt x="1231" y="1696"/>
                  </a:lnTo>
                  <a:lnTo>
                    <a:pt x="1231" y="1699"/>
                  </a:lnTo>
                  <a:lnTo>
                    <a:pt x="1231" y="1701"/>
                  </a:lnTo>
                  <a:lnTo>
                    <a:pt x="1229" y="1698"/>
                  </a:lnTo>
                  <a:lnTo>
                    <a:pt x="1229" y="1696"/>
                  </a:lnTo>
                  <a:lnTo>
                    <a:pt x="1227" y="1698"/>
                  </a:lnTo>
                  <a:lnTo>
                    <a:pt x="1226" y="1698"/>
                  </a:lnTo>
                  <a:lnTo>
                    <a:pt x="1226" y="1698"/>
                  </a:lnTo>
                  <a:lnTo>
                    <a:pt x="1227" y="1699"/>
                  </a:lnTo>
                  <a:lnTo>
                    <a:pt x="1229" y="1701"/>
                  </a:lnTo>
                  <a:lnTo>
                    <a:pt x="1227" y="1701"/>
                  </a:lnTo>
                  <a:lnTo>
                    <a:pt x="1226" y="1701"/>
                  </a:lnTo>
                  <a:lnTo>
                    <a:pt x="1226" y="1704"/>
                  </a:lnTo>
                  <a:lnTo>
                    <a:pt x="1226" y="1706"/>
                  </a:lnTo>
                  <a:lnTo>
                    <a:pt x="1227" y="1707"/>
                  </a:lnTo>
                  <a:lnTo>
                    <a:pt x="1227" y="1709"/>
                  </a:lnTo>
                  <a:lnTo>
                    <a:pt x="1227" y="1711"/>
                  </a:lnTo>
                  <a:lnTo>
                    <a:pt x="1226" y="1711"/>
                  </a:lnTo>
                  <a:lnTo>
                    <a:pt x="1224" y="1711"/>
                  </a:lnTo>
                  <a:lnTo>
                    <a:pt x="1224" y="1712"/>
                  </a:lnTo>
                  <a:lnTo>
                    <a:pt x="1223" y="1714"/>
                  </a:lnTo>
                  <a:lnTo>
                    <a:pt x="1223" y="1717"/>
                  </a:lnTo>
                  <a:lnTo>
                    <a:pt x="1224" y="1718"/>
                  </a:lnTo>
                  <a:lnTo>
                    <a:pt x="1223" y="1723"/>
                  </a:lnTo>
                  <a:lnTo>
                    <a:pt x="1221" y="1723"/>
                  </a:lnTo>
                  <a:lnTo>
                    <a:pt x="1221" y="1726"/>
                  </a:lnTo>
                  <a:lnTo>
                    <a:pt x="1221" y="1728"/>
                  </a:lnTo>
                  <a:lnTo>
                    <a:pt x="1223" y="1728"/>
                  </a:lnTo>
                  <a:lnTo>
                    <a:pt x="1224" y="1730"/>
                  </a:lnTo>
                  <a:lnTo>
                    <a:pt x="1226" y="1731"/>
                  </a:lnTo>
                  <a:lnTo>
                    <a:pt x="1227" y="1731"/>
                  </a:lnTo>
                  <a:lnTo>
                    <a:pt x="1227" y="1734"/>
                  </a:lnTo>
                  <a:lnTo>
                    <a:pt x="1227" y="1736"/>
                  </a:lnTo>
                  <a:lnTo>
                    <a:pt x="1223" y="1739"/>
                  </a:lnTo>
                  <a:lnTo>
                    <a:pt x="1221" y="1739"/>
                  </a:lnTo>
                  <a:lnTo>
                    <a:pt x="1219" y="1741"/>
                  </a:lnTo>
                  <a:lnTo>
                    <a:pt x="1218" y="1742"/>
                  </a:lnTo>
                  <a:lnTo>
                    <a:pt x="1218" y="1744"/>
                  </a:lnTo>
                  <a:lnTo>
                    <a:pt x="1221" y="1744"/>
                  </a:lnTo>
                  <a:lnTo>
                    <a:pt x="1223" y="1746"/>
                  </a:lnTo>
                  <a:lnTo>
                    <a:pt x="1224" y="1747"/>
                  </a:lnTo>
                  <a:lnTo>
                    <a:pt x="1224" y="1747"/>
                  </a:lnTo>
                  <a:lnTo>
                    <a:pt x="1224" y="1747"/>
                  </a:lnTo>
                  <a:lnTo>
                    <a:pt x="1224" y="1747"/>
                  </a:lnTo>
                  <a:lnTo>
                    <a:pt x="1221" y="1746"/>
                  </a:lnTo>
                  <a:lnTo>
                    <a:pt x="1221" y="1746"/>
                  </a:lnTo>
                  <a:lnTo>
                    <a:pt x="1219" y="1747"/>
                  </a:lnTo>
                  <a:lnTo>
                    <a:pt x="1216" y="1749"/>
                  </a:lnTo>
                  <a:lnTo>
                    <a:pt x="1215" y="1747"/>
                  </a:lnTo>
                  <a:lnTo>
                    <a:pt x="1213" y="1750"/>
                  </a:lnTo>
                  <a:lnTo>
                    <a:pt x="1215" y="1752"/>
                  </a:lnTo>
                  <a:lnTo>
                    <a:pt x="1215" y="1752"/>
                  </a:lnTo>
                  <a:lnTo>
                    <a:pt x="1216" y="1752"/>
                  </a:lnTo>
                  <a:lnTo>
                    <a:pt x="1216" y="1755"/>
                  </a:lnTo>
                  <a:lnTo>
                    <a:pt x="1216" y="1757"/>
                  </a:lnTo>
                  <a:lnTo>
                    <a:pt x="1215" y="1758"/>
                  </a:lnTo>
                  <a:lnTo>
                    <a:pt x="1215" y="1760"/>
                  </a:lnTo>
                  <a:lnTo>
                    <a:pt x="1215" y="1761"/>
                  </a:lnTo>
                  <a:lnTo>
                    <a:pt x="1215" y="1763"/>
                  </a:lnTo>
                  <a:lnTo>
                    <a:pt x="1213" y="1765"/>
                  </a:lnTo>
                  <a:lnTo>
                    <a:pt x="1213" y="1765"/>
                  </a:lnTo>
                  <a:lnTo>
                    <a:pt x="1211" y="1765"/>
                  </a:lnTo>
                  <a:lnTo>
                    <a:pt x="1211" y="1765"/>
                  </a:lnTo>
                  <a:lnTo>
                    <a:pt x="1211" y="1765"/>
                  </a:lnTo>
                  <a:lnTo>
                    <a:pt x="1213" y="1761"/>
                  </a:lnTo>
                  <a:lnTo>
                    <a:pt x="1215" y="1757"/>
                  </a:lnTo>
                  <a:lnTo>
                    <a:pt x="1215" y="1755"/>
                  </a:lnTo>
                  <a:lnTo>
                    <a:pt x="1215" y="1753"/>
                  </a:lnTo>
                  <a:lnTo>
                    <a:pt x="1215" y="1753"/>
                  </a:lnTo>
                  <a:lnTo>
                    <a:pt x="1213" y="1753"/>
                  </a:lnTo>
                  <a:lnTo>
                    <a:pt x="1213" y="1753"/>
                  </a:lnTo>
                  <a:lnTo>
                    <a:pt x="1211" y="1757"/>
                  </a:lnTo>
                  <a:lnTo>
                    <a:pt x="1211" y="1758"/>
                  </a:lnTo>
                  <a:lnTo>
                    <a:pt x="1210" y="1760"/>
                  </a:lnTo>
                  <a:lnTo>
                    <a:pt x="1208" y="1760"/>
                  </a:lnTo>
                  <a:lnTo>
                    <a:pt x="1207" y="1760"/>
                  </a:lnTo>
                  <a:lnTo>
                    <a:pt x="1205" y="1760"/>
                  </a:lnTo>
                  <a:lnTo>
                    <a:pt x="1207" y="1760"/>
                  </a:lnTo>
                  <a:lnTo>
                    <a:pt x="1210" y="1758"/>
                  </a:lnTo>
                  <a:lnTo>
                    <a:pt x="1210" y="1757"/>
                  </a:lnTo>
                  <a:lnTo>
                    <a:pt x="1210" y="1755"/>
                  </a:lnTo>
                  <a:lnTo>
                    <a:pt x="1211" y="1755"/>
                  </a:lnTo>
                  <a:lnTo>
                    <a:pt x="1211" y="1753"/>
                  </a:lnTo>
                  <a:lnTo>
                    <a:pt x="1213" y="1749"/>
                  </a:lnTo>
                  <a:lnTo>
                    <a:pt x="1213" y="1749"/>
                  </a:lnTo>
                  <a:lnTo>
                    <a:pt x="1213" y="1747"/>
                  </a:lnTo>
                  <a:lnTo>
                    <a:pt x="1211" y="1747"/>
                  </a:lnTo>
                  <a:lnTo>
                    <a:pt x="1211" y="1747"/>
                  </a:lnTo>
                  <a:lnTo>
                    <a:pt x="1210" y="1747"/>
                  </a:lnTo>
                  <a:lnTo>
                    <a:pt x="1210" y="1747"/>
                  </a:lnTo>
                  <a:lnTo>
                    <a:pt x="1210" y="1749"/>
                  </a:lnTo>
                  <a:lnTo>
                    <a:pt x="1210" y="1750"/>
                  </a:lnTo>
                  <a:lnTo>
                    <a:pt x="1210" y="1750"/>
                  </a:lnTo>
                  <a:lnTo>
                    <a:pt x="1210" y="1750"/>
                  </a:lnTo>
                  <a:lnTo>
                    <a:pt x="1210" y="1752"/>
                  </a:lnTo>
                  <a:lnTo>
                    <a:pt x="1208" y="1752"/>
                  </a:lnTo>
                  <a:lnTo>
                    <a:pt x="1207" y="1753"/>
                  </a:lnTo>
                  <a:lnTo>
                    <a:pt x="1207" y="1753"/>
                  </a:lnTo>
                  <a:lnTo>
                    <a:pt x="1205" y="1753"/>
                  </a:lnTo>
                  <a:lnTo>
                    <a:pt x="1202" y="1753"/>
                  </a:lnTo>
                  <a:lnTo>
                    <a:pt x="1200" y="1753"/>
                  </a:lnTo>
                  <a:lnTo>
                    <a:pt x="1197" y="1753"/>
                  </a:lnTo>
                  <a:lnTo>
                    <a:pt x="1197" y="1757"/>
                  </a:lnTo>
                  <a:lnTo>
                    <a:pt x="1199" y="1758"/>
                  </a:lnTo>
                  <a:lnTo>
                    <a:pt x="1199" y="1758"/>
                  </a:lnTo>
                  <a:lnTo>
                    <a:pt x="1197" y="1760"/>
                  </a:lnTo>
                  <a:lnTo>
                    <a:pt x="1196" y="1761"/>
                  </a:lnTo>
                  <a:lnTo>
                    <a:pt x="1192" y="1763"/>
                  </a:lnTo>
                  <a:lnTo>
                    <a:pt x="1192" y="1765"/>
                  </a:lnTo>
                  <a:lnTo>
                    <a:pt x="1189" y="1766"/>
                  </a:lnTo>
                  <a:lnTo>
                    <a:pt x="1189" y="1768"/>
                  </a:lnTo>
                  <a:lnTo>
                    <a:pt x="1189" y="1768"/>
                  </a:lnTo>
                  <a:lnTo>
                    <a:pt x="1189" y="1769"/>
                  </a:lnTo>
                  <a:lnTo>
                    <a:pt x="1191" y="1771"/>
                  </a:lnTo>
                  <a:lnTo>
                    <a:pt x="1192" y="1771"/>
                  </a:lnTo>
                  <a:lnTo>
                    <a:pt x="1192" y="1771"/>
                  </a:lnTo>
                  <a:lnTo>
                    <a:pt x="1192" y="1769"/>
                  </a:lnTo>
                  <a:lnTo>
                    <a:pt x="1192" y="1768"/>
                  </a:lnTo>
                  <a:lnTo>
                    <a:pt x="1191" y="1768"/>
                  </a:lnTo>
                  <a:lnTo>
                    <a:pt x="1191" y="1768"/>
                  </a:lnTo>
                  <a:lnTo>
                    <a:pt x="1191" y="1768"/>
                  </a:lnTo>
                  <a:lnTo>
                    <a:pt x="1192" y="1766"/>
                  </a:lnTo>
                  <a:lnTo>
                    <a:pt x="1194" y="1766"/>
                  </a:lnTo>
                  <a:lnTo>
                    <a:pt x="1196" y="1766"/>
                  </a:lnTo>
                  <a:lnTo>
                    <a:pt x="1197" y="1765"/>
                  </a:lnTo>
                  <a:lnTo>
                    <a:pt x="1199" y="1765"/>
                  </a:lnTo>
                  <a:lnTo>
                    <a:pt x="1197" y="1766"/>
                  </a:lnTo>
                  <a:lnTo>
                    <a:pt x="1197" y="1768"/>
                  </a:lnTo>
                  <a:lnTo>
                    <a:pt x="1197" y="1768"/>
                  </a:lnTo>
                  <a:lnTo>
                    <a:pt x="1200" y="1769"/>
                  </a:lnTo>
                  <a:lnTo>
                    <a:pt x="1202" y="1769"/>
                  </a:lnTo>
                  <a:lnTo>
                    <a:pt x="1203" y="1771"/>
                  </a:lnTo>
                  <a:lnTo>
                    <a:pt x="1205" y="1771"/>
                  </a:lnTo>
                  <a:lnTo>
                    <a:pt x="1205" y="1769"/>
                  </a:lnTo>
                  <a:lnTo>
                    <a:pt x="1205" y="1769"/>
                  </a:lnTo>
                  <a:lnTo>
                    <a:pt x="1205" y="1769"/>
                  </a:lnTo>
                  <a:lnTo>
                    <a:pt x="1205" y="1768"/>
                  </a:lnTo>
                  <a:lnTo>
                    <a:pt x="1207" y="1769"/>
                  </a:lnTo>
                  <a:lnTo>
                    <a:pt x="1208" y="1771"/>
                  </a:lnTo>
                  <a:lnTo>
                    <a:pt x="1208" y="1771"/>
                  </a:lnTo>
                  <a:lnTo>
                    <a:pt x="1208" y="1774"/>
                  </a:lnTo>
                  <a:lnTo>
                    <a:pt x="1208" y="1776"/>
                  </a:lnTo>
                  <a:lnTo>
                    <a:pt x="1208" y="1776"/>
                  </a:lnTo>
                  <a:lnTo>
                    <a:pt x="1205" y="1777"/>
                  </a:lnTo>
                  <a:lnTo>
                    <a:pt x="1205" y="1779"/>
                  </a:lnTo>
                  <a:lnTo>
                    <a:pt x="1207" y="1780"/>
                  </a:lnTo>
                  <a:lnTo>
                    <a:pt x="1208" y="1780"/>
                  </a:lnTo>
                  <a:lnTo>
                    <a:pt x="1208" y="1780"/>
                  </a:lnTo>
                  <a:lnTo>
                    <a:pt x="1208" y="1782"/>
                  </a:lnTo>
                  <a:lnTo>
                    <a:pt x="1208" y="1782"/>
                  </a:lnTo>
                  <a:lnTo>
                    <a:pt x="1208" y="1784"/>
                  </a:lnTo>
                  <a:lnTo>
                    <a:pt x="1207" y="1782"/>
                  </a:lnTo>
                  <a:lnTo>
                    <a:pt x="1205" y="1782"/>
                  </a:lnTo>
                  <a:lnTo>
                    <a:pt x="1205" y="1782"/>
                  </a:lnTo>
                  <a:lnTo>
                    <a:pt x="1203" y="1780"/>
                  </a:lnTo>
                  <a:lnTo>
                    <a:pt x="1203" y="1782"/>
                  </a:lnTo>
                  <a:lnTo>
                    <a:pt x="1202" y="1784"/>
                  </a:lnTo>
                  <a:lnTo>
                    <a:pt x="1203" y="1784"/>
                  </a:lnTo>
                  <a:lnTo>
                    <a:pt x="1203" y="1785"/>
                  </a:lnTo>
                  <a:lnTo>
                    <a:pt x="1205" y="1785"/>
                  </a:lnTo>
                  <a:lnTo>
                    <a:pt x="1207" y="1785"/>
                  </a:lnTo>
                  <a:lnTo>
                    <a:pt x="1207" y="1787"/>
                  </a:lnTo>
                  <a:lnTo>
                    <a:pt x="1207" y="1787"/>
                  </a:lnTo>
                  <a:lnTo>
                    <a:pt x="1208" y="1788"/>
                  </a:lnTo>
                  <a:lnTo>
                    <a:pt x="1210" y="1787"/>
                  </a:lnTo>
                  <a:lnTo>
                    <a:pt x="1211" y="1787"/>
                  </a:lnTo>
                  <a:lnTo>
                    <a:pt x="1213" y="1787"/>
                  </a:lnTo>
                  <a:lnTo>
                    <a:pt x="1213" y="1784"/>
                  </a:lnTo>
                  <a:lnTo>
                    <a:pt x="1215" y="1782"/>
                  </a:lnTo>
                  <a:lnTo>
                    <a:pt x="1215" y="1782"/>
                  </a:lnTo>
                  <a:lnTo>
                    <a:pt x="1216" y="1787"/>
                  </a:lnTo>
                  <a:lnTo>
                    <a:pt x="1216" y="1787"/>
                  </a:lnTo>
                  <a:lnTo>
                    <a:pt x="1216" y="1788"/>
                  </a:lnTo>
                  <a:lnTo>
                    <a:pt x="1216" y="1788"/>
                  </a:lnTo>
                  <a:lnTo>
                    <a:pt x="1218" y="1790"/>
                  </a:lnTo>
                  <a:lnTo>
                    <a:pt x="1218" y="1790"/>
                  </a:lnTo>
                  <a:lnTo>
                    <a:pt x="1219" y="1792"/>
                  </a:lnTo>
                  <a:lnTo>
                    <a:pt x="1216" y="1792"/>
                  </a:lnTo>
                  <a:lnTo>
                    <a:pt x="1213" y="1788"/>
                  </a:lnTo>
                  <a:lnTo>
                    <a:pt x="1208" y="1788"/>
                  </a:lnTo>
                  <a:lnTo>
                    <a:pt x="1205" y="1788"/>
                  </a:lnTo>
                  <a:lnTo>
                    <a:pt x="1203" y="1788"/>
                  </a:lnTo>
                  <a:lnTo>
                    <a:pt x="1203" y="1792"/>
                  </a:lnTo>
                  <a:lnTo>
                    <a:pt x="1203" y="1793"/>
                  </a:lnTo>
                  <a:lnTo>
                    <a:pt x="1205" y="1795"/>
                  </a:lnTo>
                  <a:lnTo>
                    <a:pt x="1205" y="1796"/>
                  </a:lnTo>
                  <a:lnTo>
                    <a:pt x="1207" y="1796"/>
                  </a:lnTo>
                  <a:lnTo>
                    <a:pt x="1207" y="1796"/>
                  </a:lnTo>
                  <a:lnTo>
                    <a:pt x="1208" y="1795"/>
                  </a:lnTo>
                  <a:lnTo>
                    <a:pt x="1211" y="1796"/>
                  </a:lnTo>
                  <a:lnTo>
                    <a:pt x="1210" y="1796"/>
                  </a:lnTo>
                  <a:lnTo>
                    <a:pt x="1210" y="1796"/>
                  </a:lnTo>
                  <a:lnTo>
                    <a:pt x="1208" y="1796"/>
                  </a:lnTo>
                  <a:lnTo>
                    <a:pt x="1208" y="1796"/>
                  </a:lnTo>
                  <a:lnTo>
                    <a:pt x="1207" y="1798"/>
                  </a:lnTo>
                  <a:lnTo>
                    <a:pt x="1205" y="1801"/>
                  </a:lnTo>
                  <a:lnTo>
                    <a:pt x="1207" y="1806"/>
                  </a:lnTo>
                  <a:lnTo>
                    <a:pt x="1207" y="1811"/>
                  </a:lnTo>
                  <a:lnTo>
                    <a:pt x="1207" y="1811"/>
                  </a:lnTo>
                  <a:lnTo>
                    <a:pt x="1207" y="1812"/>
                  </a:lnTo>
                  <a:lnTo>
                    <a:pt x="1207" y="1812"/>
                  </a:lnTo>
                  <a:lnTo>
                    <a:pt x="1208" y="1812"/>
                  </a:lnTo>
                  <a:lnTo>
                    <a:pt x="1208" y="1811"/>
                  </a:lnTo>
                  <a:lnTo>
                    <a:pt x="1208" y="1809"/>
                  </a:lnTo>
                  <a:lnTo>
                    <a:pt x="1208" y="1809"/>
                  </a:lnTo>
                  <a:lnTo>
                    <a:pt x="1210" y="1808"/>
                  </a:lnTo>
                  <a:lnTo>
                    <a:pt x="1210" y="1806"/>
                  </a:lnTo>
                  <a:lnTo>
                    <a:pt x="1210" y="1804"/>
                  </a:lnTo>
                  <a:lnTo>
                    <a:pt x="1211" y="1804"/>
                  </a:lnTo>
                  <a:lnTo>
                    <a:pt x="1211" y="1806"/>
                  </a:lnTo>
                  <a:lnTo>
                    <a:pt x="1211" y="1806"/>
                  </a:lnTo>
                  <a:lnTo>
                    <a:pt x="1210" y="1806"/>
                  </a:lnTo>
                  <a:lnTo>
                    <a:pt x="1211" y="1808"/>
                  </a:lnTo>
                  <a:lnTo>
                    <a:pt x="1210" y="1809"/>
                  </a:lnTo>
                  <a:lnTo>
                    <a:pt x="1210" y="1809"/>
                  </a:lnTo>
                  <a:lnTo>
                    <a:pt x="1210" y="1811"/>
                  </a:lnTo>
                  <a:lnTo>
                    <a:pt x="1210" y="1812"/>
                  </a:lnTo>
                  <a:lnTo>
                    <a:pt x="1211" y="1812"/>
                  </a:lnTo>
                  <a:lnTo>
                    <a:pt x="1211" y="1814"/>
                  </a:lnTo>
                  <a:lnTo>
                    <a:pt x="1213" y="1814"/>
                  </a:lnTo>
                  <a:lnTo>
                    <a:pt x="1211" y="1815"/>
                  </a:lnTo>
                  <a:lnTo>
                    <a:pt x="1211" y="1814"/>
                  </a:lnTo>
                  <a:lnTo>
                    <a:pt x="1210" y="1814"/>
                  </a:lnTo>
                  <a:lnTo>
                    <a:pt x="1208" y="1814"/>
                  </a:lnTo>
                  <a:lnTo>
                    <a:pt x="1207" y="1814"/>
                  </a:lnTo>
                  <a:lnTo>
                    <a:pt x="1207" y="1817"/>
                  </a:lnTo>
                  <a:lnTo>
                    <a:pt x="1207" y="1817"/>
                  </a:lnTo>
                  <a:lnTo>
                    <a:pt x="1208" y="1820"/>
                  </a:lnTo>
                  <a:lnTo>
                    <a:pt x="1210" y="1820"/>
                  </a:lnTo>
                  <a:lnTo>
                    <a:pt x="1210" y="1820"/>
                  </a:lnTo>
                  <a:lnTo>
                    <a:pt x="1211" y="1820"/>
                  </a:lnTo>
                  <a:lnTo>
                    <a:pt x="1210" y="1822"/>
                  </a:lnTo>
                  <a:lnTo>
                    <a:pt x="1207" y="1820"/>
                  </a:lnTo>
                  <a:lnTo>
                    <a:pt x="1205" y="1822"/>
                  </a:lnTo>
                  <a:lnTo>
                    <a:pt x="1202" y="1825"/>
                  </a:lnTo>
                  <a:lnTo>
                    <a:pt x="1203" y="1825"/>
                  </a:lnTo>
                  <a:lnTo>
                    <a:pt x="1205" y="1827"/>
                  </a:lnTo>
                  <a:lnTo>
                    <a:pt x="1207" y="1827"/>
                  </a:lnTo>
                  <a:lnTo>
                    <a:pt x="1207" y="1828"/>
                  </a:lnTo>
                  <a:lnTo>
                    <a:pt x="1210" y="1828"/>
                  </a:lnTo>
                  <a:lnTo>
                    <a:pt x="1211" y="1830"/>
                  </a:lnTo>
                  <a:lnTo>
                    <a:pt x="1208" y="1830"/>
                  </a:lnTo>
                  <a:lnTo>
                    <a:pt x="1208" y="1831"/>
                  </a:lnTo>
                  <a:lnTo>
                    <a:pt x="1208" y="1831"/>
                  </a:lnTo>
                  <a:lnTo>
                    <a:pt x="1210" y="1833"/>
                  </a:lnTo>
                  <a:lnTo>
                    <a:pt x="1211" y="1835"/>
                  </a:lnTo>
                  <a:lnTo>
                    <a:pt x="1211" y="1835"/>
                  </a:lnTo>
                  <a:lnTo>
                    <a:pt x="1215" y="1830"/>
                  </a:lnTo>
                  <a:lnTo>
                    <a:pt x="1215" y="1830"/>
                  </a:lnTo>
                  <a:lnTo>
                    <a:pt x="1215" y="1830"/>
                  </a:lnTo>
                  <a:lnTo>
                    <a:pt x="1215" y="1831"/>
                  </a:lnTo>
                  <a:lnTo>
                    <a:pt x="1216" y="1831"/>
                  </a:lnTo>
                  <a:lnTo>
                    <a:pt x="1216" y="1831"/>
                  </a:lnTo>
                  <a:lnTo>
                    <a:pt x="1215" y="1831"/>
                  </a:lnTo>
                  <a:lnTo>
                    <a:pt x="1215" y="1833"/>
                  </a:lnTo>
                  <a:lnTo>
                    <a:pt x="1213" y="1835"/>
                  </a:lnTo>
                  <a:lnTo>
                    <a:pt x="1213" y="1836"/>
                  </a:lnTo>
                  <a:lnTo>
                    <a:pt x="1213" y="1836"/>
                  </a:lnTo>
                  <a:lnTo>
                    <a:pt x="1208" y="1835"/>
                  </a:lnTo>
                  <a:lnTo>
                    <a:pt x="1208" y="1835"/>
                  </a:lnTo>
                  <a:lnTo>
                    <a:pt x="1208" y="1835"/>
                  </a:lnTo>
                  <a:lnTo>
                    <a:pt x="1207" y="1830"/>
                  </a:lnTo>
                  <a:lnTo>
                    <a:pt x="1207" y="1830"/>
                  </a:lnTo>
                  <a:lnTo>
                    <a:pt x="1203" y="1828"/>
                  </a:lnTo>
                  <a:lnTo>
                    <a:pt x="1202" y="1827"/>
                  </a:lnTo>
                  <a:lnTo>
                    <a:pt x="1202" y="1828"/>
                  </a:lnTo>
                  <a:lnTo>
                    <a:pt x="1200" y="1828"/>
                  </a:lnTo>
                  <a:lnTo>
                    <a:pt x="1202" y="1830"/>
                  </a:lnTo>
                  <a:lnTo>
                    <a:pt x="1202" y="1831"/>
                  </a:lnTo>
                  <a:lnTo>
                    <a:pt x="1202" y="1831"/>
                  </a:lnTo>
                  <a:lnTo>
                    <a:pt x="1200" y="1833"/>
                  </a:lnTo>
                  <a:lnTo>
                    <a:pt x="1197" y="1833"/>
                  </a:lnTo>
                  <a:lnTo>
                    <a:pt x="1197" y="1835"/>
                  </a:lnTo>
                  <a:lnTo>
                    <a:pt x="1199" y="1836"/>
                  </a:lnTo>
                  <a:lnTo>
                    <a:pt x="1200" y="1839"/>
                  </a:lnTo>
                  <a:lnTo>
                    <a:pt x="1202" y="1839"/>
                  </a:lnTo>
                  <a:lnTo>
                    <a:pt x="1203" y="1839"/>
                  </a:lnTo>
                  <a:lnTo>
                    <a:pt x="1203" y="1841"/>
                  </a:lnTo>
                  <a:lnTo>
                    <a:pt x="1205" y="1841"/>
                  </a:lnTo>
                  <a:lnTo>
                    <a:pt x="1207" y="1841"/>
                  </a:lnTo>
                  <a:lnTo>
                    <a:pt x="1208" y="1841"/>
                  </a:lnTo>
                  <a:lnTo>
                    <a:pt x="1210" y="1841"/>
                  </a:lnTo>
                  <a:lnTo>
                    <a:pt x="1211" y="1842"/>
                  </a:lnTo>
                  <a:lnTo>
                    <a:pt x="1211" y="1844"/>
                  </a:lnTo>
                  <a:lnTo>
                    <a:pt x="1211" y="1849"/>
                  </a:lnTo>
                  <a:lnTo>
                    <a:pt x="1210" y="1847"/>
                  </a:lnTo>
                  <a:lnTo>
                    <a:pt x="1208" y="1849"/>
                  </a:lnTo>
                  <a:lnTo>
                    <a:pt x="1208" y="1850"/>
                  </a:lnTo>
                  <a:lnTo>
                    <a:pt x="1211" y="1850"/>
                  </a:lnTo>
                  <a:lnTo>
                    <a:pt x="1211" y="1850"/>
                  </a:lnTo>
                  <a:lnTo>
                    <a:pt x="1213" y="1850"/>
                  </a:lnTo>
                  <a:lnTo>
                    <a:pt x="1213" y="1852"/>
                  </a:lnTo>
                  <a:lnTo>
                    <a:pt x="1215" y="1850"/>
                  </a:lnTo>
                  <a:lnTo>
                    <a:pt x="1215" y="1852"/>
                  </a:lnTo>
                  <a:lnTo>
                    <a:pt x="1216" y="1854"/>
                  </a:lnTo>
                  <a:lnTo>
                    <a:pt x="1216" y="1855"/>
                  </a:lnTo>
                  <a:lnTo>
                    <a:pt x="1219" y="1855"/>
                  </a:lnTo>
                  <a:lnTo>
                    <a:pt x="1221" y="1855"/>
                  </a:lnTo>
                  <a:lnTo>
                    <a:pt x="1224" y="1852"/>
                  </a:lnTo>
                  <a:lnTo>
                    <a:pt x="1229" y="1852"/>
                  </a:lnTo>
                  <a:lnTo>
                    <a:pt x="1229" y="1850"/>
                  </a:lnTo>
                  <a:lnTo>
                    <a:pt x="1227" y="1849"/>
                  </a:lnTo>
                  <a:lnTo>
                    <a:pt x="1227" y="1849"/>
                  </a:lnTo>
                  <a:lnTo>
                    <a:pt x="1226" y="1849"/>
                  </a:lnTo>
                  <a:lnTo>
                    <a:pt x="1223" y="1846"/>
                  </a:lnTo>
                  <a:lnTo>
                    <a:pt x="1221" y="1846"/>
                  </a:lnTo>
                  <a:lnTo>
                    <a:pt x="1221" y="1846"/>
                  </a:lnTo>
                  <a:lnTo>
                    <a:pt x="1221" y="1846"/>
                  </a:lnTo>
                  <a:lnTo>
                    <a:pt x="1223" y="1846"/>
                  </a:lnTo>
                  <a:lnTo>
                    <a:pt x="1227" y="1847"/>
                  </a:lnTo>
                  <a:lnTo>
                    <a:pt x="1229" y="1850"/>
                  </a:lnTo>
                  <a:lnTo>
                    <a:pt x="1231" y="1850"/>
                  </a:lnTo>
                  <a:lnTo>
                    <a:pt x="1231" y="1852"/>
                  </a:lnTo>
                  <a:lnTo>
                    <a:pt x="1231" y="1854"/>
                  </a:lnTo>
                  <a:lnTo>
                    <a:pt x="1229" y="1854"/>
                  </a:lnTo>
                  <a:lnTo>
                    <a:pt x="1229" y="1855"/>
                  </a:lnTo>
                  <a:lnTo>
                    <a:pt x="1229" y="1855"/>
                  </a:lnTo>
                  <a:lnTo>
                    <a:pt x="1231" y="1857"/>
                  </a:lnTo>
                  <a:lnTo>
                    <a:pt x="1231" y="1858"/>
                  </a:lnTo>
                  <a:lnTo>
                    <a:pt x="1231" y="1858"/>
                  </a:lnTo>
                  <a:lnTo>
                    <a:pt x="1229" y="1860"/>
                  </a:lnTo>
                  <a:lnTo>
                    <a:pt x="1229" y="1860"/>
                  </a:lnTo>
                  <a:lnTo>
                    <a:pt x="1229" y="1862"/>
                  </a:lnTo>
                  <a:lnTo>
                    <a:pt x="1227" y="1862"/>
                  </a:lnTo>
                  <a:lnTo>
                    <a:pt x="1227" y="1860"/>
                  </a:lnTo>
                  <a:lnTo>
                    <a:pt x="1227" y="1860"/>
                  </a:lnTo>
                  <a:lnTo>
                    <a:pt x="1229" y="1858"/>
                  </a:lnTo>
                  <a:lnTo>
                    <a:pt x="1229" y="1858"/>
                  </a:lnTo>
                  <a:lnTo>
                    <a:pt x="1229" y="1857"/>
                  </a:lnTo>
                  <a:lnTo>
                    <a:pt x="1227" y="1857"/>
                  </a:lnTo>
                  <a:lnTo>
                    <a:pt x="1227" y="1855"/>
                  </a:lnTo>
                  <a:lnTo>
                    <a:pt x="1227" y="1855"/>
                  </a:lnTo>
                  <a:lnTo>
                    <a:pt x="1227" y="1854"/>
                  </a:lnTo>
                  <a:lnTo>
                    <a:pt x="1226" y="1854"/>
                  </a:lnTo>
                  <a:lnTo>
                    <a:pt x="1226" y="1854"/>
                  </a:lnTo>
                  <a:lnTo>
                    <a:pt x="1224" y="1855"/>
                  </a:lnTo>
                  <a:lnTo>
                    <a:pt x="1223" y="1857"/>
                  </a:lnTo>
                  <a:lnTo>
                    <a:pt x="1221" y="1857"/>
                  </a:lnTo>
                  <a:lnTo>
                    <a:pt x="1219" y="1857"/>
                  </a:lnTo>
                  <a:lnTo>
                    <a:pt x="1218" y="1857"/>
                  </a:lnTo>
                  <a:lnTo>
                    <a:pt x="1216" y="1857"/>
                  </a:lnTo>
                  <a:lnTo>
                    <a:pt x="1215" y="1857"/>
                  </a:lnTo>
                  <a:lnTo>
                    <a:pt x="1215" y="1857"/>
                  </a:lnTo>
                  <a:lnTo>
                    <a:pt x="1215" y="1857"/>
                  </a:lnTo>
                  <a:lnTo>
                    <a:pt x="1215" y="1858"/>
                  </a:lnTo>
                  <a:lnTo>
                    <a:pt x="1215" y="1858"/>
                  </a:lnTo>
                  <a:lnTo>
                    <a:pt x="1213" y="1858"/>
                  </a:lnTo>
                  <a:lnTo>
                    <a:pt x="1210" y="1857"/>
                  </a:lnTo>
                  <a:lnTo>
                    <a:pt x="1208" y="1857"/>
                  </a:lnTo>
                  <a:lnTo>
                    <a:pt x="1208" y="1857"/>
                  </a:lnTo>
                  <a:lnTo>
                    <a:pt x="1207" y="1857"/>
                  </a:lnTo>
                  <a:lnTo>
                    <a:pt x="1207" y="1857"/>
                  </a:lnTo>
                  <a:lnTo>
                    <a:pt x="1207" y="1858"/>
                  </a:lnTo>
                  <a:lnTo>
                    <a:pt x="1208" y="1858"/>
                  </a:lnTo>
                  <a:lnTo>
                    <a:pt x="1208" y="1860"/>
                  </a:lnTo>
                  <a:lnTo>
                    <a:pt x="1208" y="1862"/>
                  </a:lnTo>
                  <a:lnTo>
                    <a:pt x="1210" y="1862"/>
                  </a:lnTo>
                  <a:lnTo>
                    <a:pt x="1210" y="1862"/>
                  </a:lnTo>
                  <a:lnTo>
                    <a:pt x="1211" y="1863"/>
                  </a:lnTo>
                  <a:lnTo>
                    <a:pt x="1210" y="1865"/>
                  </a:lnTo>
                  <a:lnTo>
                    <a:pt x="1210" y="1866"/>
                  </a:lnTo>
                  <a:lnTo>
                    <a:pt x="1211" y="1866"/>
                  </a:lnTo>
                  <a:lnTo>
                    <a:pt x="1215" y="1866"/>
                  </a:lnTo>
                  <a:lnTo>
                    <a:pt x="1216" y="1866"/>
                  </a:lnTo>
                  <a:lnTo>
                    <a:pt x="1219" y="1865"/>
                  </a:lnTo>
                  <a:lnTo>
                    <a:pt x="1221" y="1865"/>
                  </a:lnTo>
                  <a:lnTo>
                    <a:pt x="1221" y="1865"/>
                  </a:lnTo>
                  <a:lnTo>
                    <a:pt x="1221" y="1863"/>
                  </a:lnTo>
                  <a:lnTo>
                    <a:pt x="1223" y="1863"/>
                  </a:lnTo>
                  <a:lnTo>
                    <a:pt x="1223" y="1863"/>
                  </a:lnTo>
                  <a:lnTo>
                    <a:pt x="1221" y="1865"/>
                  </a:lnTo>
                  <a:lnTo>
                    <a:pt x="1221" y="1866"/>
                  </a:lnTo>
                  <a:lnTo>
                    <a:pt x="1219" y="1868"/>
                  </a:lnTo>
                  <a:lnTo>
                    <a:pt x="1215" y="1870"/>
                  </a:lnTo>
                  <a:lnTo>
                    <a:pt x="1218" y="1870"/>
                  </a:lnTo>
                  <a:lnTo>
                    <a:pt x="1218" y="1871"/>
                  </a:lnTo>
                  <a:lnTo>
                    <a:pt x="1219" y="1873"/>
                  </a:lnTo>
                  <a:lnTo>
                    <a:pt x="1223" y="1873"/>
                  </a:lnTo>
                  <a:lnTo>
                    <a:pt x="1223" y="1873"/>
                  </a:lnTo>
                  <a:lnTo>
                    <a:pt x="1223" y="1873"/>
                  </a:lnTo>
                  <a:lnTo>
                    <a:pt x="1224" y="1871"/>
                  </a:lnTo>
                  <a:lnTo>
                    <a:pt x="1223" y="1870"/>
                  </a:lnTo>
                  <a:lnTo>
                    <a:pt x="1224" y="1868"/>
                  </a:lnTo>
                  <a:lnTo>
                    <a:pt x="1226" y="1866"/>
                  </a:lnTo>
                  <a:lnTo>
                    <a:pt x="1227" y="1866"/>
                  </a:lnTo>
                  <a:lnTo>
                    <a:pt x="1226" y="1865"/>
                  </a:lnTo>
                  <a:lnTo>
                    <a:pt x="1227" y="1863"/>
                  </a:lnTo>
                  <a:lnTo>
                    <a:pt x="1229" y="1863"/>
                  </a:lnTo>
                  <a:lnTo>
                    <a:pt x="1231" y="1865"/>
                  </a:lnTo>
                  <a:lnTo>
                    <a:pt x="1231" y="1865"/>
                  </a:lnTo>
                  <a:lnTo>
                    <a:pt x="1231" y="1865"/>
                  </a:lnTo>
                  <a:lnTo>
                    <a:pt x="1232" y="1863"/>
                  </a:lnTo>
                  <a:lnTo>
                    <a:pt x="1234" y="1863"/>
                  </a:lnTo>
                  <a:lnTo>
                    <a:pt x="1239" y="1863"/>
                  </a:lnTo>
                  <a:lnTo>
                    <a:pt x="1240" y="1865"/>
                  </a:lnTo>
                  <a:lnTo>
                    <a:pt x="1243" y="1865"/>
                  </a:lnTo>
                  <a:lnTo>
                    <a:pt x="1242" y="1866"/>
                  </a:lnTo>
                  <a:lnTo>
                    <a:pt x="1242" y="1866"/>
                  </a:lnTo>
                  <a:lnTo>
                    <a:pt x="1239" y="1866"/>
                  </a:lnTo>
                  <a:lnTo>
                    <a:pt x="1237" y="1866"/>
                  </a:lnTo>
                  <a:lnTo>
                    <a:pt x="1235" y="1866"/>
                  </a:lnTo>
                  <a:lnTo>
                    <a:pt x="1231" y="1868"/>
                  </a:lnTo>
                  <a:lnTo>
                    <a:pt x="1229" y="1868"/>
                  </a:lnTo>
                  <a:lnTo>
                    <a:pt x="1229" y="1868"/>
                  </a:lnTo>
                  <a:lnTo>
                    <a:pt x="1227" y="1868"/>
                  </a:lnTo>
                  <a:lnTo>
                    <a:pt x="1227" y="1868"/>
                  </a:lnTo>
                  <a:lnTo>
                    <a:pt x="1226" y="1868"/>
                  </a:lnTo>
                  <a:lnTo>
                    <a:pt x="1226" y="1870"/>
                  </a:lnTo>
                  <a:lnTo>
                    <a:pt x="1224" y="1871"/>
                  </a:lnTo>
                  <a:lnTo>
                    <a:pt x="1224" y="1874"/>
                  </a:lnTo>
                  <a:lnTo>
                    <a:pt x="1224" y="1874"/>
                  </a:lnTo>
                  <a:lnTo>
                    <a:pt x="1223" y="1876"/>
                  </a:lnTo>
                  <a:lnTo>
                    <a:pt x="1224" y="1877"/>
                  </a:lnTo>
                  <a:lnTo>
                    <a:pt x="1227" y="1879"/>
                  </a:lnTo>
                  <a:lnTo>
                    <a:pt x="1229" y="1879"/>
                  </a:lnTo>
                  <a:lnTo>
                    <a:pt x="1229" y="1877"/>
                  </a:lnTo>
                  <a:lnTo>
                    <a:pt x="1231" y="1877"/>
                  </a:lnTo>
                  <a:lnTo>
                    <a:pt x="1231" y="1876"/>
                  </a:lnTo>
                  <a:lnTo>
                    <a:pt x="1232" y="1874"/>
                  </a:lnTo>
                  <a:lnTo>
                    <a:pt x="1235" y="1873"/>
                  </a:lnTo>
                  <a:lnTo>
                    <a:pt x="1239" y="1871"/>
                  </a:lnTo>
                  <a:lnTo>
                    <a:pt x="1245" y="1868"/>
                  </a:lnTo>
                  <a:lnTo>
                    <a:pt x="1246" y="1868"/>
                  </a:lnTo>
                  <a:lnTo>
                    <a:pt x="1248" y="1870"/>
                  </a:lnTo>
                  <a:lnTo>
                    <a:pt x="1246" y="1870"/>
                  </a:lnTo>
                  <a:lnTo>
                    <a:pt x="1246" y="1871"/>
                  </a:lnTo>
                  <a:lnTo>
                    <a:pt x="1245" y="1873"/>
                  </a:lnTo>
                  <a:lnTo>
                    <a:pt x="1245" y="1874"/>
                  </a:lnTo>
                  <a:lnTo>
                    <a:pt x="1240" y="1876"/>
                  </a:lnTo>
                  <a:lnTo>
                    <a:pt x="1239" y="1881"/>
                  </a:lnTo>
                  <a:lnTo>
                    <a:pt x="1239" y="1881"/>
                  </a:lnTo>
                  <a:lnTo>
                    <a:pt x="1239" y="1881"/>
                  </a:lnTo>
                  <a:lnTo>
                    <a:pt x="1239" y="1879"/>
                  </a:lnTo>
                  <a:lnTo>
                    <a:pt x="1239" y="1879"/>
                  </a:lnTo>
                  <a:lnTo>
                    <a:pt x="1239" y="1877"/>
                  </a:lnTo>
                  <a:lnTo>
                    <a:pt x="1237" y="1876"/>
                  </a:lnTo>
                  <a:lnTo>
                    <a:pt x="1235" y="1876"/>
                  </a:lnTo>
                  <a:lnTo>
                    <a:pt x="1234" y="1876"/>
                  </a:lnTo>
                  <a:lnTo>
                    <a:pt x="1232" y="1876"/>
                  </a:lnTo>
                  <a:lnTo>
                    <a:pt x="1231" y="1877"/>
                  </a:lnTo>
                  <a:lnTo>
                    <a:pt x="1232" y="1879"/>
                  </a:lnTo>
                  <a:lnTo>
                    <a:pt x="1232" y="1881"/>
                  </a:lnTo>
                  <a:lnTo>
                    <a:pt x="1234" y="1882"/>
                  </a:lnTo>
                  <a:lnTo>
                    <a:pt x="1235" y="1884"/>
                  </a:lnTo>
                  <a:lnTo>
                    <a:pt x="1239" y="1884"/>
                  </a:lnTo>
                  <a:lnTo>
                    <a:pt x="1240" y="1885"/>
                  </a:lnTo>
                  <a:lnTo>
                    <a:pt x="1243" y="1887"/>
                  </a:lnTo>
                  <a:lnTo>
                    <a:pt x="1245" y="1887"/>
                  </a:lnTo>
                  <a:lnTo>
                    <a:pt x="1248" y="1885"/>
                  </a:lnTo>
                  <a:lnTo>
                    <a:pt x="1250" y="1885"/>
                  </a:lnTo>
                  <a:lnTo>
                    <a:pt x="1250" y="1882"/>
                  </a:lnTo>
                  <a:lnTo>
                    <a:pt x="1250" y="1879"/>
                  </a:lnTo>
                  <a:lnTo>
                    <a:pt x="1250" y="1879"/>
                  </a:lnTo>
                  <a:lnTo>
                    <a:pt x="1250" y="1876"/>
                  </a:lnTo>
                  <a:lnTo>
                    <a:pt x="1251" y="1871"/>
                  </a:lnTo>
                  <a:lnTo>
                    <a:pt x="1251" y="1870"/>
                  </a:lnTo>
                  <a:lnTo>
                    <a:pt x="1251" y="1868"/>
                  </a:lnTo>
                  <a:lnTo>
                    <a:pt x="1253" y="1866"/>
                  </a:lnTo>
                  <a:lnTo>
                    <a:pt x="1254" y="1866"/>
                  </a:lnTo>
                  <a:lnTo>
                    <a:pt x="1258" y="1866"/>
                  </a:lnTo>
                  <a:lnTo>
                    <a:pt x="1264" y="1863"/>
                  </a:lnTo>
                  <a:lnTo>
                    <a:pt x="1266" y="1863"/>
                  </a:lnTo>
                  <a:lnTo>
                    <a:pt x="1267" y="1863"/>
                  </a:lnTo>
                  <a:lnTo>
                    <a:pt x="1267" y="1862"/>
                  </a:lnTo>
                  <a:lnTo>
                    <a:pt x="1269" y="1860"/>
                  </a:lnTo>
                  <a:lnTo>
                    <a:pt x="1272" y="1858"/>
                  </a:lnTo>
                  <a:lnTo>
                    <a:pt x="1274" y="1858"/>
                  </a:lnTo>
                  <a:lnTo>
                    <a:pt x="1275" y="1858"/>
                  </a:lnTo>
                  <a:lnTo>
                    <a:pt x="1282" y="1860"/>
                  </a:lnTo>
                  <a:lnTo>
                    <a:pt x="1283" y="1860"/>
                  </a:lnTo>
                  <a:lnTo>
                    <a:pt x="1282" y="1858"/>
                  </a:lnTo>
                  <a:lnTo>
                    <a:pt x="1278" y="1855"/>
                  </a:lnTo>
                  <a:lnTo>
                    <a:pt x="1277" y="1850"/>
                  </a:lnTo>
                  <a:lnTo>
                    <a:pt x="1275" y="1849"/>
                  </a:lnTo>
                  <a:lnTo>
                    <a:pt x="1275" y="1849"/>
                  </a:lnTo>
                  <a:lnTo>
                    <a:pt x="1274" y="1849"/>
                  </a:lnTo>
                  <a:lnTo>
                    <a:pt x="1270" y="1847"/>
                  </a:lnTo>
                  <a:lnTo>
                    <a:pt x="1270" y="1849"/>
                  </a:lnTo>
                  <a:lnTo>
                    <a:pt x="1269" y="1847"/>
                  </a:lnTo>
                  <a:lnTo>
                    <a:pt x="1270" y="1847"/>
                  </a:lnTo>
                  <a:lnTo>
                    <a:pt x="1272" y="1847"/>
                  </a:lnTo>
                  <a:lnTo>
                    <a:pt x="1275" y="1847"/>
                  </a:lnTo>
                  <a:lnTo>
                    <a:pt x="1275" y="1846"/>
                  </a:lnTo>
                  <a:lnTo>
                    <a:pt x="1275" y="1846"/>
                  </a:lnTo>
                  <a:lnTo>
                    <a:pt x="1274" y="1842"/>
                  </a:lnTo>
                  <a:lnTo>
                    <a:pt x="1274" y="1839"/>
                  </a:lnTo>
                  <a:lnTo>
                    <a:pt x="1272" y="1838"/>
                  </a:lnTo>
                  <a:lnTo>
                    <a:pt x="1272" y="1838"/>
                  </a:lnTo>
                  <a:lnTo>
                    <a:pt x="1270" y="1839"/>
                  </a:lnTo>
                  <a:lnTo>
                    <a:pt x="1270" y="1838"/>
                  </a:lnTo>
                  <a:lnTo>
                    <a:pt x="1272" y="1838"/>
                  </a:lnTo>
                  <a:lnTo>
                    <a:pt x="1274" y="1836"/>
                  </a:lnTo>
                  <a:lnTo>
                    <a:pt x="1274" y="1833"/>
                  </a:lnTo>
                  <a:lnTo>
                    <a:pt x="1274" y="1831"/>
                  </a:lnTo>
                  <a:lnTo>
                    <a:pt x="1275" y="1830"/>
                  </a:lnTo>
                  <a:lnTo>
                    <a:pt x="1275" y="1828"/>
                  </a:lnTo>
                  <a:lnTo>
                    <a:pt x="1278" y="1825"/>
                  </a:lnTo>
                  <a:lnTo>
                    <a:pt x="1280" y="1825"/>
                  </a:lnTo>
                  <a:lnTo>
                    <a:pt x="1282" y="1825"/>
                  </a:lnTo>
                  <a:lnTo>
                    <a:pt x="1283" y="1823"/>
                  </a:lnTo>
                  <a:lnTo>
                    <a:pt x="1282" y="1822"/>
                  </a:lnTo>
                  <a:lnTo>
                    <a:pt x="1282" y="1822"/>
                  </a:lnTo>
                  <a:lnTo>
                    <a:pt x="1280" y="1822"/>
                  </a:lnTo>
                  <a:lnTo>
                    <a:pt x="1278" y="1820"/>
                  </a:lnTo>
                  <a:lnTo>
                    <a:pt x="1275" y="1822"/>
                  </a:lnTo>
                  <a:lnTo>
                    <a:pt x="1277" y="1820"/>
                  </a:lnTo>
                  <a:lnTo>
                    <a:pt x="1280" y="1820"/>
                  </a:lnTo>
                  <a:lnTo>
                    <a:pt x="1280" y="1819"/>
                  </a:lnTo>
                  <a:lnTo>
                    <a:pt x="1280" y="1817"/>
                  </a:lnTo>
                  <a:lnTo>
                    <a:pt x="1280" y="1817"/>
                  </a:lnTo>
                  <a:lnTo>
                    <a:pt x="1280" y="1819"/>
                  </a:lnTo>
                  <a:lnTo>
                    <a:pt x="1282" y="1820"/>
                  </a:lnTo>
                  <a:lnTo>
                    <a:pt x="1283" y="1822"/>
                  </a:lnTo>
                  <a:lnTo>
                    <a:pt x="1285" y="1823"/>
                  </a:lnTo>
                  <a:lnTo>
                    <a:pt x="1286" y="1822"/>
                  </a:lnTo>
                  <a:lnTo>
                    <a:pt x="1289" y="1820"/>
                  </a:lnTo>
                  <a:lnTo>
                    <a:pt x="1289" y="1820"/>
                  </a:lnTo>
                  <a:lnTo>
                    <a:pt x="1291" y="1819"/>
                  </a:lnTo>
                  <a:lnTo>
                    <a:pt x="1293" y="1811"/>
                  </a:lnTo>
                  <a:lnTo>
                    <a:pt x="1293" y="1809"/>
                  </a:lnTo>
                  <a:lnTo>
                    <a:pt x="1293" y="1809"/>
                  </a:lnTo>
                  <a:lnTo>
                    <a:pt x="1294" y="1804"/>
                  </a:lnTo>
                  <a:lnTo>
                    <a:pt x="1297" y="1801"/>
                  </a:lnTo>
                  <a:lnTo>
                    <a:pt x="1299" y="1800"/>
                  </a:lnTo>
                  <a:lnTo>
                    <a:pt x="1301" y="1798"/>
                  </a:lnTo>
                  <a:lnTo>
                    <a:pt x="1304" y="1796"/>
                  </a:lnTo>
                  <a:lnTo>
                    <a:pt x="1305" y="1795"/>
                  </a:lnTo>
                  <a:lnTo>
                    <a:pt x="1309" y="1793"/>
                  </a:lnTo>
                  <a:lnTo>
                    <a:pt x="1313" y="1790"/>
                  </a:lnTo>
                  <a:lnTo>
                    <a:pt x="1315" y="1788"/>
                  </a:lnTo>
                  <a:lnTo>
                    <a:pt x="1315" y="1788"/>
                  </a:lnTo>
                  <a:lnTo>
                    <a:pt x="1317" y="1787"/>
                  </a:lnTo>
                  <a:lnTo>
                    <a:pt x="1315" y="1785"/>
                  </a:lnTo>
                  <a:lnTo>
                    <a:pt x="1315" y="1785"/>
                  </a:lnTo>
                  <a:lnTo>
                    <a:pt x="1312" y="1785"/>
                  </a:lnTo>
                  <a:lnTo>
                    <a:pt x="1312" y="1785"/>
                  </a:lnTo>
                  <a:lnTo>
                    <a:pt x="1310" y="1785"/>
                  </a:lnTo>
                  <a:lnTo>
                    <a:pt x="1313" y="1785"/>
                  </a:lnTo>
                  <a:lnTo>
                    <a:pt x="1315" y="1784"/>
                  </a:lnTo>
                  <a:lnTo>
                    <a:pt x="1317" y="1782"/>
                  </a:lnTo>
                  <a:lnTo>
                    <a:pt x="1317" y="1780"/>
                  </a:lnTo>
                  <a:lnTo>
                    <a:pt x="1317" y="1777"/>
                  </a:lnTo>
                  <a:lnTo>
                    <a:pt x="1317" y="1776"/>
                  </a:lnTo>
                  <a:lnTo>
                    <a:pt x="1315" y="1774"/>
                  </a:lnTo>
                  <a:lnTo>
                    <a:pt x="1313" y="1774"/>
                  </a:lnTo>
                  <a:lnTo>
                    <a:pt x="1305" y="1773"/>
                  </a:lnTo>
                  <a:lnTo>
                    <a:pt x="1304" y="1773"/>
                  </a:lnTo>
                  <a:lnTo>
                    <a:pt x="1296" y="1765"/>
                  </a:lnTo>
                  <a:lnTo>
                    <a:pt x="1294" y="1763"/>
                  </a:lnTo>
                  <a:lnTo>
                    <a:pt x="1294" y="1761"/>
                  </a:lnTo>
                  <a:lnTo>
                    <a:pt x="1293" y="1760"/>
                  </a:lnTo>
                  <a:lnTo>
                    <a:pt x="1293" y="1758"/>
                  </a:lnTo>
                  <a:lnTo>
                    <a:pt x="1293" y="1757"/>
                  </a:lnTo>
                  <a:lnTo>
                    <a:pt x="1294" y="1755"/>
                  </a:lnTo>
                  <a:lnTo>
                    <a:pt x="1296" y="1752"/>
                  </a:lnTo>
                  <a:lnTo>
                    <a:pt x="1297" y="1749"/>
                  </a:lnTo>
                  <a:lnTo>
                    <a:pt x="1302" y="1744"/>
                  </a:lnTo>
                  <a:lnTo>
                    <a:pt x="1302" y="1744"/>
                  </a:lnTo>
                  <a:lnTo>
                    <a:pt x="1305" y="1744"/>
                  </a:lnTo>
                  <a:lnTo>
                    <a:pt x="1307" y="1742"/>
                  </a:lnTo>
                  <a:lnTo>
                    <a:pt x="1307" y="1742"/>
                  </a:lnTo>
                  <a:lnTo>
                    <a:pt x="1309" y="1741"/>
                  </a:lnTo>
                  <a:lnTo>
                    <a:pt x="1312" y="1739"/>
                  </a:lnTo>
                  <a:lnTo>
                    <a:pt x="1317" y="1741"/>
                  </a:lnTo>
                  <a:lnTo>
                    <a:pt x="1318" y="1741"/>
                  </a:lnTo>
                  <a:lnTo>
                    <a:pt x="1318" y="1739"/>
                  </a:lnTo>
                  <a:lnTo>
                    <a:pt x="1318" y="1739"/>
                  </a:lnTo>
                  <a:lnTo>
                    <a:pt x="1318" y="1738"/>
                  </a:lnTo>
                  <a:lnTo>
                    <a:pt x="1318" y="1734"/>
                  </a:lnTo>
                  <a:lnTo>
                    <a:pt x="1321" y="1733"/>
                  </a:lnTo>
                  <a:lnTo>
                    <a:pt x="1323" y="1730"/>
                  </a:lnTo>
                  <a:lnTo>
                    <a:pt x="1323" y="1730"/>
                  </a:lnTo>
                  <a:lnTo>
                    <a:pt x="1323" y="1726"/>
                  </a:lnTo>
                  <a:lnTo>
                    <a:pt x="1323" y="1725"/>
                  </a:lnTo>
                  <a:lnTo>
                    <a:pt x="1323" y="1722"/>
                  </a:lnTo>
                  <a:lnTo>
                    <a:pt x="1323" y="1718"/>
                  </a:lnTo>
                  <a:lnTo>
                    <a:pt x="1323" y="1718"/>
                  </a:lnTo>
                  <a:lnTo>
                    <a:pt x="1324" y="1717"/>
                  </a:lnTo>
                  <a:lnTo>
                    <a:pt x="1326" y="1714"/>
                  </a:lnTo>
                  <a:lnTo>
                    <a:pt x="1329" y="1712"/>
                  </a:lnTo>
                  <a:lnTo>
                    <a:pt x="1331" y="1711"/>
                  </a:lnTo>
                  <a:lnTo>
                    <a:pt x="1334" y="1711"/>
                  </a:lnTo>
                  <a:lnTo>
                    <a:pt x="1334" y="1709"/>
                  </a:lnTo>
                  <a:lnTo>
                    <a:pt x="1336" y="1709"/>
                  </a:lnTo>
                  <a:lnTo>
                    <a:pt x="1334" y="1709"/>
                  </a:lnTo>
                  <a:lnTo>
                    <a:pt x="1334" y="1709"/>
                  </a:lnTo>
                  <a:lnTo>
                    <a:pt x="1331" y="1707"/>
                  </a:lnTo>
                  <a:lnTo>
                    <a:pt x="1326" y="1706"/>
                  </a:lnTo>
                  <a:lnTo>
                    <a:pt x="1328" y="1704"/>
                  </a:lnTo>
                  <a:lnTo>
                    <a:pt x="1329" y="1704"/>
                  </a:lnTo>
                  <a:lnTo>
                    <a:pt x="1331" y="1703"/>
                  </a:lnTo>
                  <a:lnTo>
                    <a:pt x="1332" y="1701"/>
                  </a:lnTo>
                  <a:lnTo>
                    <a:pt x="1336" y="1703"/>
                  </a:lnTo>
                  <a:lnTo>
                    <a:pt x="1336" y="1704"/>
                  </a:lnTo>
                  <a:lnTo>
                    <a:pt x="1337" y="1706"/>
                  </a:lnTo>
                  <a:lnTo>
                    <a:pt x="1337" y="1707"/>
                  </a:lnTo>
                  <a:lnTo>
                    <a:pt x="1339" y="1707"/>
                  </a:lnTo>
                  <a:lnTo>
                    <a:pt x="1344" y="1706"/>
                  </a:lnTo>
                  <a:lnTo>
                    <a:pt x="1344" y="1706"/>
                  </a:lnTo>
                  <a:lnTo>
                    <a:pt x="1344" y="1704"/>
                  </a:lnTo>
                  <a:lnTo>
                    <a:pt x="1345" y="1703"/>
                  </a:lnTo>
                  <a:lnTo>
                    <a:pt x="1345" y="1699"/>
                  </a:lnTo>
                  <a:lnTo>
                    <a:pt x="1344" y="1698"/>
                  </a:lnTo>
                  <a:lnTo>
                    <a:pt x="1344" y="1696"/>
                  </a:lnTo>
                  <a:lnTo>
                    <a:pt x="1344" y="1696"/>
                  </a:lnTo>
                  <a:lnTo>
                    <a:pt x="1342" y="1696"/>
                  </a:lnTo>
                  <a:lnTo>
                    <a:pt x="1340" y="1696"/>
                  </a:lnTo>
                  <a:lnTo>
                    <a:pt x="1339" y="1696"/>
                  </a:lnTo>
                  <a:lnTo>
                    <a:pt x="1337" y="1698"/>
                  </a:lnTo>
                  <a:lnTo>
                    <a:pt x="1336" y="1698"/>
                  </a:lnTo>
                  <a:lnTo>
                    <a:pt x="1339" y="1698"/>
                  </a:lnTo>
                  <a:lnTo>
                    <a:pt x="1339" y="1699"/>
                  </a:lnTo>
                  <a:lnTo>
                    <a:pt x="1339" y="1699"/>
                  </a:lnTo>
                  <a:lnTo>
                    <a:pt x="1336" y="1701"/>
                  </a:lnTo>
                  <a:lnTo>
                    <a:pt x="1334" y="1701"/>
                  </a:lnTo>
                  <a:lnTo>
                    <a:pt x="1332" y="1701"/>
                  </a:lnTo>
                  <a:lnTo>
                    <a:pt x="1332" y="1699"/>
                  </a:lnTo>
                  <a:lnTo>
                    <a:pt x="1332" y="1698"/>
                  </a:lnTo>
                  <a:lnTo>
                    <a:pt x="1332" y="1698"/>
                  </a:lnTo>
                  <a:lnTo>
                    <a:pt x="1332" y="1698"/>
                  </a:lnTo>
                  <a:lnTo>
                    <a:pt x="1331" y="1698"/>
                  </a:lnTo>
                  <a:lnTo>
                    <a:pt x="1331" y="1698"/>
                  </a:lnTo>
                  <a:lnTo>
                    <a:pt x="1328" y="1696"/>
                  </a:lnTo>
                  <a:lnTo>
                    <a:pt x="1326" y="1695"/>
                  </a:lnTo>
                  <a:lnTo>
                    <a:pt x="1326" y="1693"/>
                  </a:lnTo>
                  <a:lnTo>
                    <a:pt x="1326" y="1690"/>
                  </a:lnTo>
                  <a:lnTo>
                    <a:pt x="1326" y="1687"/>
                  </a:lnTo>
                  <a:lnTo>
                    <a:pt x="1324" y="1682"/>
                  </a:lnTo>
                  <a:lnTo>
                    <a:pt x="1324" y="1680"/>
                  </a:lnTo>
                  <a:lnTo>
                    <a:pt x="1324" y="1677"/>
                  </a:lnTo>
                  <a:lnTo>
                    <a:pt x="1324" y="1677"/>
                  </a:lnTo>
                  <a:lnTo>
                    <a:pt x="1326" y="1676"/>
                  </a:lnTo>
                  <a:lnTo>
                    <a:pt x="1328" y="1674"/>
                  </a:lnTo>
                  <a:lnTo>
                    <a:pt x="1328" y="1674"/>
                  </a:lnTo>
                  <a:lnTo>
                    <a:pt x="1329" y="1676"/>
                  </a:lnTo>
                  <a:lnTo>
                    <a:pt x="1329" y="1676"/>
                  </a:lnTo>
                  <a:lnTo>
                    <a:pt x="1328" y="1676"/>
                  </a:lnTo>
                  <a:lnTo>
                    <a:pt x="1331" y="1677"/>
                  </a:lnTo>
                  <a:lnTo>
                    <a:pt x="1334" y="1677"/>
                  </a:lnTo>
                  <a:lnTo>
                    <a:pt x="1337" y="1679"/>
                  </a:lnTo>
                  <a:lnTo>
                    <a:pt x="1342" y="1680"/>
                  </a:lnTo>
                  <a:lnTo>
                    <a:pt x="1344" y="1680"/>
                  </a:lnTo>
                  <a:lnTo>
                    <a:pt x="1350" y="1680"/>
                  </a:lnTo>
                  <a:lnTo>
                    <a:pt x="1353" y="1680"/>
                  </a:lnTo>
                  <a:lnTo>
                    <a:pt x="1355" y="1679"/>
                  </a:lnTo>
                  <a:lnTo>
                    <a:pt x="1360" y="1677"/>
                  </a:lnTo>
                  <a:lnTo>
                    <a:pt x="1361" y="1676"/>
                  </a:lnTo>
                  <a:lnTo>
                    <a:pt x="1363" y="1674"/>
                  </a:lnTo>
                  <a:lnTo>
                    <a:pt x="1360" y="1671"/>
                  </a:lnTo>
                  <a:lnTo>
                    <a:pt x="1360" y="1669"/>
                  </a:lnTo>
                  <a:lnTo>
                    <a:pt x="1360" y="1666"/>
                  </a:lnTo>
                  <a:lnTo>
                    <a:pt x="1361" y="1663"/>
                  </a:lnTo>
                  <a:lnTo>
                    <a:pt x="1361" y="1661"/>
                  </a:lnTo>
                  <a:lnTo>
                    <a:pt x="1361" y="1661"/>
                  </a:lnTo>
                  <a:lnTo>
                    <a:pt x="1363" y="1661"/>
                  </a:lnTo>
                  <a:lnTo>
                    <a:pt x="1364" y="1656"/>
                  </a:lnTo>
                  <a:lnTo>
                    <a:pt x="1364" y="1655"/>
                  </a:lnTo>
                  <a:lnTo>
                    <a:pt x="1363" y="1655"/>
                  </a:lnTo>
                  <a:lnTo>
                    <a:pt x="1363" y="1655"/>
                  </a:lnTo>
                  <a:lnTo>
                    <a:pt x="1364" y="1655"/>
                  </a:lnTo>
                  <a:lnTo>
                    <a:pt x="1364" y="1653"/>
                  </a:lnTo>
                  <a:lnTo>
                    <a:pt x="1363" y="1653"/>
                  </a:lnTo>
                  <a:lnTo>
                    <a:pt x="1361" y="1652"/>
                  </a:lnTo>
                  <a:lnTo>
                    <a:pt x="1361" y="1650"/>
                  </a:lnTo>
                  <a:lnTo>
                    <a:pt x="1361" y="1649"/>
                  </a:lnTo>
                  <a:lnTo>
                    <a:pt x="1361" y="1647"/>
                  </a:lnTo>
                  <a:lnTo>
                    <a:pt x="1361" y="1645"/>
                  </a:lnTo>
                  <a:lnTo>
                    <a:pt x="1363" y="1645"/>
                  </a:lnTo>
                  <a:lnTo>
                    <a:pt x="1364" y="1647"/>
                  </a:lnTo>
                  <a:lnTo>
                    <a:pt x="1367" y="1649"/>
                  </a:lnTo>
                  <a:lnTo>
                    <a:pt x="1371" y="1649"/>
                  </a:lnTo>
                  <a:lnTo>
                    <a:pt x="1374" y="1649"/>
                  </a:lnTo>
                  <a:lnTo>
                    <a:pt x="1377" y="1649"/>
                  </a:lnTo>
                  <a:lnTo>
                    <a:pt x="1379" y="1649"/>
                  </a:lnTo>
                  <a:lnTo>
                    <a:pt x="1393" y="1647"/>
                  </a:lnTo>
                  <a:lnTo>
                    <a:pt x="1395" y="1645"/>
                  </a:lnTo>
                  <a:lnTo>
                    <a:pt x="1404" y="1644"/>
                  </a:lnTo>
                  <a:lnTo>
                    <a:pt x="1414" y="1641"/>
                  </a:lnTo>
                  <a:lnTo>
                    <a:pt x="1422" y="1636"/>
                  </a:lnTo>
                  <a:lnTo>
                    <a:pt x="1423" y="1636"/>
                  </a:lnTo>
                  <a:lnTo>
                    <a:pt x="1423" y="1633"/>
                  </a:lnTo>
                  <a:lnTo>
                    <a:pt x="1425" y="1629"/>
                  </a:lnTo>
                  <a:lnTo>
                    <a:pt x="1428" y="1626"/>
                  </a:lnTo>
                  <a:lnTo>
                    <a:pt x="1433" y="1618"/>
                  </a:lnTo>
                  <a:lnTo>
                    <a:pt x="1434" y="1617"/>
                  </a:lnTo>
                  <a:lnTo>
                    <a:pt x="1434" y="1615"/>
                  </a:lnTo>
                  <a:lnTo>
                    <a:pt x="1433" y="1610"/>
                  </a:lnTo>
                  <a:lnTo>
                    <a:pt x="1433" y="1610"/>
                  </a:lnTo>
                  <a:lnTo>
                    <a:pt x="1433" y="1610"/>
                  </a:lnTo>
                  <a:lnTo>
                    <a:pt x="1430" y="1610"/>
                  </a:lnTo>
                  <a:lnTo>
                    <a:pt x="1428" y="1609"/>
                  </a:lnTo>
                  <a:lnTo>
                    <a:pt x="1426" y="1607"/>
                  </a:lnTo>
                  <a:lnTo>
                    <a:pt x="1425" y="1606"/>
                  </a:lnTo>
                  <a:lnTo>
                    <a:pt x="1425" y="1602"/>
                  </a:lnTo>
                  <a:lnTo>
                    <a:pt x="1425" y="1601"/>
                  </a:lnTo>
                  <a:lnTo>
                    <a:pt x="1428" y="1598"/>
                  </a:lnTo>
                  <a:lnTo>
                    <a:pt x="1428" y="1596"/>
                  </a:lnTo>
                  <a:lnTo>
                    <a:pt x="1425" y="1593"/>
                  </a:lnTo>
                  <a:lnTo>
                    <a:pt x="1423" y="1590"/>
                  </a:lnTo>
                  <a:lnTo>
                    <a:pt x="1420" y="1588"/>
                  </a:lnTo>
                  <a:lnTo>
                    <a:pt x="1414" y="1585"/>
                  </a:lnTo>
                  <a:lnTo>
                    <a:pt x="1410" y="1583"/>
                  </a:lnTo>
                  <a:lnTo>
                    <a:pt x="1410" y="1582"/>
                  </a:lnTo>
                  <a:lnTo>
                    <a:pt x="1410" y="1580"/>
                  </a:lnTo>
                  <a:lnTo>
                    <a:pt x="1410" y="1580"/>
                  </a:lnTo>
                  <a:lnTo>
                    <a:pt x="1410" y="1579"/>
                  </a:lnTo>
                  <a:lnTo>
                    <a:pt x="1412" y="1579"/>
                  </a:lnTo>
                  <a:lnTo>
                    <a:pt x="1412" y="1577"/>
                  </a:lnTo>
                  <a:lnTo>
                    <a:pt x="1410" y="1575"/>
                  </a:lnTo>
                  <a:lnTo>
                    <a:pt x="1410" y="1574"/>
                  </a:lnTo>
                  <a:lnTo>
                    <a:pt x="1410" y="1572"/>
                  </a:lnTo>
                  <a:lnTo>
                    <a:pt x="1409" y="1571"/>
                  </a:lnTo>
                  <a:lnTo>
                    <a:pt x="1410" y="1566"/>
                  </a:lnTo>
                  <a:lnTo>
                    <a:pt x="1410" y="1563"/>
                  </a:lnTo>
                  <a:lnTo>
                    <a:pt x="1412" y="1563"/>
                  </a:lnTo>
                  <a:lnTo>
                    <a:pt x="1412" y="1563"/>
                  </a:lnTo>
                  <a:lnTo>
                    <a:pt x="1414" y="1563"/>
                  </a:lnTo>
                  <a:lnTo>
                    <a:pt x="1414" y="1561"/>
                  </a:lnTo>
                  <a:lnTo>
                    <a:pt x="1414" y="1561"/>
                  </a:lnTo>
                  <a:lnTo>
                    <a:pt x="1414" y="1555"/>
                  </a:lnTo>
                  <a:lnTo>
                    <a:pt x="1414" y="1555"/>
                  </a:lnTo>
                  <a:lnTo>
                    <a:pt x="1415" y="1555"/>
                  </a:lnTo>
                  <a:lnTo>
                    <a:pt x="1415" y="1558"/>
                  </a:lnTo>
                  <a:lnTo>
                    <a:pt x="1415" y="1560"/>
                  </a:lnTo>
                  <a:lnTo>
                    <a:pt x="1415" y="1561"/>
                  </a:lnTo>
                  <a:lnTo>
                    <a:pt x="1415" y="1563"/>
                  </a:lnTo>
                  <a:lnTo>
                    <a:pt x="1414" y="1563"/>
                  </a:lnTo>
                  <a:lnTo>
                    <a:pt x="1414" y="1563"/>
                  </a:lnTo>
                  <a:lnTo>
                    <a:pt x="1412" y="1564"/>
                  </a:lnTo>
                  <a:lnTo>
                    <a:pt x="1412" y="1566"/>
                  </a:lnTo>
                  <a:lnTo>
                    <a:pt x="1412" y="1569"/>
                  </a:lnTo>
                  <a:lnTo>
                    <a:pt x="1410" y="1572"/>
                  </a:lnTo>
                  <a:lnTo>
                    <a:pt x="1412" y="1574"/>
                  </a:lnTo>
                  <a:lnTo>
                    <a:pt x="1414" y="1577"/>
                  </a:lnTo>
                  <a:lnTo>
                    <a:pt x="1417" y="1580"/>
                  </a:lnTo>
                  <a:lnTo>
                    <a:pt x="1418" y="1582"/>
                  </a:lnTo>
                  <a:lnTo>
                    <a:pt x="1418" y="1582"/>
                  </a:lnTo>
                  <a:lnTo>
                    <a:pt x="1418" y="1583"/>
                  </a:lnTo>
                  <a:lnTo>
                    <a:pt x="1423" y="1582"/>
                  </a:lnTo>
                  <a:lnTo>
                    <a:pt x="1428" y="1582"/>
                  </a:lnTo>
                  <a:lnTo>
                    <a:pt x="1431" y="1585"/>
                  </a:lnTo>
                  <a:lnTo>
                    <a:pt x="1436" y="1587"/>
                  </a:lnTo>
                  <a:lnTo>
                    <a:pt x="1438" y="1588"/>
                  </a:lnTo>
                  <a:lnTo>
                    <a:pt x="1439" y="1588"/>
                  </a:lnTo>
                  <a:lnTo>
                    <a:pt x="1439" y="1588"/>
                  </a:lnTo>
                  <a:lnTo>
                    <a:pt x="1441" y="1588"/>
                  </a:lnTo>
                  <a:lnTo>
                    <a:pt x="1444" y="1588"/>
                  </a:lnTo>
                  <a:lnTo>
                    <a:pt x="1447" y="1587"/>
                  </a:lnTo>
                  <a:lnTo>
                    <a:pt x="1450" y="1587"/>
                  </a:lnTo>
                  <a:lnTo>
                    <a:pt x="1452" y="1588"/>
                  </a:lnTo>
                  <a:lnTo>
                    <a:pt x="1453" y="1588"/>
                  </a:lnTo>
                  <a:lnTo>
                    <a:pt x="1457" y="1590"/>
                  </a:lnTo>
                  <a:lnTo>
                    <a:pt x="1463" y="1587"/>
                  </a:lnTo>
                  <a:lnTo>
                    <a:pt x="1465" y="1585"/>
                  </a:lnTo>
                  <a:lnTo>
                    <a:pt x="1466" y="1585"/>
                  </a:lnTo>
                  <a:lnTo>
                    <a:pt x="1468" y="1583"/>
                  </a:lnTo>
                  <a:lnTo>
                    <a:pt x="1471" y="1582"/>
                  </a:lnTo>
                  <a:lnTo>
                    <a:pt x="1471" y="1579"/>
                  </a:lnTo>
                  <a:lnTo>
                    <a:pt x="1474" y="1575"/>
                  </a:lnTo>
                  <a:lnTo>
                    <a:pt x="1474" y="1574"/>
                  </a:lnTo>
                  <a:lnTo>
                    <a:pt x="1476" y="1572"/>
                  </a:lnTo>
                  <a:lnTo>
                    <a:pt x="1476" y="1572"/>
                  </a:lnTo>
                  <a:lnTo>
                    <a:pt x="1482" y="1567"/>
                  </a:lnTo>
                  <a:lnTo>
                    <a:pt x="1484" y="1566"/>
                  </a:lnTo>
                  <a:lnTo>
                    <a:pt x="1485" y="1563"/>
                  </a:lnTo>
                  <a:lnTo>
                    <a:pt x="1487" y="1560"/>
                  </a:lnTo>
                  <a:lnTo>
                    <a:pt x="1490" y="1553"/>
                  </a:lnTo>
                  <a:lnTo>
                    <a:pt x="1490" y="1552"/>
                  </a:lnTo>
                  <a:lnTo>
                    <a:pt x="1492" y="1550"/>
                  </a:lnTo>
                  <a:lnTo>
                    <a:pt x="1492" y="1550"/>
                  </a:lnTo>
                  <a:lnTo>
                    <a:pt x="1492" y="1548"/>
                  </a:lnTo>
                  <a:lnTo>
                    <a:pt x="1492" y="1547"/>
                  </a:lnTo>
                  <a:lnTo>
                    <a:pt x="1492" y="1545"/>
                  </a:lnTo>
                  <a:lnTo>
                    <a:pt x="1492" y="1544"/>
                  </a:lnTo>
                  <a:lnTo>
                    <a:pt x="1493" y="1542"/>
                  </a:lnTo>
                  <a:lnTo>
                    <a:pt x="1493" y="1540"/>
                  </a:lnTo>
                  <a:lnTo>
                    <a:pt x="1495" y="1539"/>
                  </a:lnTo>
                  <a:lnTo>
                    <a:pt x="1495" y="1537"/>
                  </a:lnTo>
                  <a:lnTo>
                    <a:pt x="1498" y="1537"/>
                  </a:lnTo>
                  <a:lnTo>
                    <a:pt x="1500" y="1534"/>
                  </a:lnTo>
                  <a:lnTo>
                    <a:pt x="1501" y="1534"/>
                  </a:lnTo>
                  <a:lnTo>
                    <a:pt x="1501" y="1533"/>
                  </a:lnTo>
                  <a:lnTo>
                    <a:pt x="1501" y="1533"/>
                  </a:lnTo>
                  <a:lnTo>
                    <a:pt x="1501" y="1531"/>
                  </a:lnTo>
                  <a:lnTo>
                    <a:pt x="1503" y="1529"/>
                  </a:lnTo>
                  <a:lnTo>
                    <a:pt x="1503" y="1529"/>
                  </a:lnTo>
                  <a:lnTo>
                    <a:pt x="1503" y="1529"/>
                  </a:lnTo>
                  <a:lnTo>
                    <a:pt x="1503" y="1528"/>
                  </a:lnTo>
                  <a:lnTo>
                    <a:pt x="1503" y="1526"/>
                  </a:lnTo>
                  <a:lnTo>
                    <a:pt x="1504" y="1525"/>
                  </a:lnTo>
                  <a:lnTo>
                    <a:pt x="1504" y="1525"/>
                  </a:lnTo>
                  <a:lnTo>
                    <a:pt x="1503" y="1523"/>
                  </a:lnTo>
                  <a:lnTo>
                    <a:pt x="1503" y="1521"/>
                  </a:lnTo>
                  <a:lnTo>
                    <a:pt x="1503" y="1520"/>
                  </a:lnTo>
                  <a:lnTo>
                    <a:pt x="1503" y="1520"/>
                  </a:lnTo>
                  <a:lnTo>
                    <a:pt x="1504" y="1521"/>
                  </a:lnTo>
                  <a:lnTo>
                    <a:pt x="1504" y="1523"/>
                  </a:lnTo>
                  <a:lnTo>
                    <a:pt x="1506" y="1523"/>
                  </a:lnTo>
                  <a:lnTo>
                    <a:pt x="1506" y="1525"/>
                  </a:lnTo>
                  <a:lnTo>
                    <a:pt x="1508" y="1525"/>
                  </a:lnTo>
                  <a:lnTo>
                    <a:pt x="1511" y="1523"/>
                  </a:lnTo>
                  <a:lnTo>
                    <a:pt x="1512" y="1523"/>
                  </a:lnTo>
                  <a:lnTo>
                    <a:pt x="1512" y="1523"/>
                  </a:lnTo>
                  <a:lnTo>
                    <a:pt x="1512" y="1526"/>
                  </a:lnTo>
                  <a:lnTo>
                    <a:pt x="1512" y="1526"/>
                  </a:lnTo>
                  <a:lnTo>
                    <a:pt x="1511" y="1525"/>
                  </a:lnTo>
                  <a:lnTo>
                    <a:pt x="1511" y="1525"/>
                  </a:lnTo>
                  <a:lnTo>
                    <a:pt x="1511" y="1529"/>
                  </a:lnTo>
                  <a:lnTo>
                    <a:pt x="1509" y="1531"/>
                  </a:lnTo>
                  <a:lnTo>
                    <a:pt x="1508" y="1533"/>
                  </a:lnTo>
                  <a:lnTo>
                    <a:pt x="1508" y="1534"/>
                  </a:lnTo>
                  <a:lnTo>
                    <a:pt x="1508" y="1534"/>
                  </a:lnTo>
                  <a:lnTo>
                    <a:pt x="1508" y="1534"/>
                  </a:lnTo>
                  <a:lnTo>
                    <a:pt x="1506" y="1534"/>
                  </a:lnTo>
                  <a:lnTo>
                    <a:pt x="1504" y="1536"/>
                  </a:lnTo>
                  <a:lnTo>
                    <a:pt x="1504" y="1537"/>
                  </a:lnTo>
                  <a:lnTo>
                    <a:pt x="1504" y="1537"/>
                  </a:lnTo>
                  <a:lnTo>
                    <a:pt x="1503" y="1540"/>
                  </a:lnTo>
                  <a:lnTo>
                    <a:pt x="1501" y="1540"/>
                  </a:lnTo>
                  <a:lnTo>
                    <a:pt x="1498" y="1544"/>
                  </a:lnTo>
                  <a:lnTo>
                    <a:pt x="1496" y="1545"/>
                  </a:lnTo>
                  <a:lnTo>
                    <a:pt x="1496" y="1545"/>
                  </a:lnTo>
                  <a:lnTo>
                    <a:pt x="1495" y="1545"/>
                  </a:lnTo>
                  <a:lnTo>
                    <a:pt x="1493" y="1545"/>
                  </a:lnTo>
                  <a:lnTo>
                    <a:pt x="1493" y="1545"/>
                  </a:lnTo>
                  <a:lnTo>
                    <a:pt x="1493" y="1547"/>
                  </a:lnTo>
                  <a:lnTo>
                    <a:pt x="1493" y="1547"/>
                  </a:lnTo>
                  <a:lnTo>
                    <a:pt x="1493" y="1548"/>
                  </a:lnTo>
                  <a:lnTo>
                    <a:pt x="1493" y="1548"/>
                  </a:lnTo>
                  <a:lnTo>
                    <a:pt x="1495" y="1547"/>
                  </a:lnTo>
                  <a:lnTo>
                    <a:pt x="1496" y="1545"/>
                  </a:lnTo>
                  <a:lnTo>
                    <a:pt x="1501" y="1544"/>
                  </a:lnTo>
                  <a:lnTo>
                    <a:pt x="1504" y="1540"/>
                  </a:lnTo>
                  <a:lnTo>
                    <a:pt x="1508" y="1537"/>
                  </a:lnTo>
                  <a:lnTo>
                    <a:pt x="1509" y="1534"/>
                  </a:lnTo>
                  <a:lnTo>
                    <a:pt x="1512" y="1533"/>
                  </a:lnTo>
                  <a:lnTo>
                    <a:pt x="1516" y="1525"/>
                  </a:lnTo>
                  <a:lnTo>
                    <a:pt x="1519" y="1517"/>
                  </a:lnTo>
                  <a:lnTo>
                    <a:pt x="1524" y="1510"/>
                  </a:lnTo>
                  <a:lnTo>
                    <a:pt x="1527" y="1507"/>
                  </a:lnTo>
                  <a:lnTo>
                    <a:pt x="1528" y="1504"/>
                  </a:lnTo>
                  <a:lnTo>
                    <a:pt x="1531" y="1501"/>
                  </a:lnTo>
                  <a:lnTo>
                    <a:pt x="1535" y="1499"/>
                  </a:lnTo>
                  <a:lnTo>
                    <a:pt x="1535" y="1498"/>
                  </a:lnTo>
                  <a:lnTo>
                    <a:pt x="1536" y="1496"/>
                  </a:lnTo>
                  <a:lnTo>
                    <a:pt x="1536" y="1494"/>
                  </a:lnTo>
                  <a:lnTo>
                    <a:pt x="1538" y="1493"/>
                  </a:lnTo>
                  <a:lnTo>
                    <a:pt x="1538" y="1490"/>
                  </a:lnTo>
                  <a:lnTo>
                    <a:pt x="1536" y="1485"/>
                  </a:lnTo>
                  <a:lnTo>
                    <a:pt x="1538" y="1483"/>
                  </a:lnTo>
                  <a:lnTo>
                    <a:pt x="1538" y="1482"/>
                  </a:lnTo>
                  <a:lnTo>
                    <a:pt x="1538" y="1480"/>
                  </a:lnTo>
                  <a:lnTo>
                    <a:pt x="1538" y="1480"/>
                  </a:lnTo>
                  <a:lnTo>
                    <a:pt x="1538" y="1478"/>
                  </a:lnTo>
                  <a:lnTo>
                    <a:pt x="1538" y="1477"/>
                  </a:lnTo>
                  <a:lnTo>
                    <a:pt x="1536" y="1474"/>
                  </a:lnTo>
                  <a:lnTo>
                    <a:pt x="1536" y="1472"/>
                  </a:lnTo>
                  <a:lnTo>
                    <a:pt x="1536" y="1472"/>
                  </a:lnTo>
                  <a:lnTo>
                    <a:pt x="1536" y="1471"/>
                  </a:lnTo>
                  <a:lnTo>
                    <a:pt x="1536" y="1469"/>
                  </a:lnTo>
                  <a:lnTo>
                    <a:pt x="1536" y="1467"/>
                  </a:lnTo>
                  <a:lnTo>
                    <a:pt x="1536" y="1467"/>
                  </a:lnTo>
                  <a:lnTo>
                    <a:pt x="1536" y="1467"/>
                  </a:lnTo>
                  <a:lnTo>
                    <a:pt x="1538" y="1467"/>
                  </a:lnTo>
                  <a:lnTo>
                    <a:pt x="1538" y="1464"/>
                  </a:lnTo>
                  <a:lnTo>
                    <a:pt x="1538" y="1463"/>
                  </a:lnTo>
                  <a:lnTo>
                    <a:pt x="1536" y="1463"/>
                  </a:lnTo>
                  <a:lnTo>
                    <a:pt x="1536" y="1463"/>
                  </a:lnTo>
                  <a:lnTo>
                    <a:pt x="1538" y="1463"/>
                  </a:lnTo>
                  <a:lnTo>
                    <a:pt x="1539" y="1459"/>
                  </a:lnTo>
                  <a:lnTo>
                    <a:pt x="1539" y="1458"/>
                  </a:lnTo>
                  <a:lnTo>
                    <a:pt x="1539" y="1458"/>
                  </a:lnTo>
                  <a:lnTo>
                    <a:pt x="1536" y="1458"/>
                  </a:lnTo>
                  <a:lnTo>
                    <a:pt x="1536" y="1456"/>
                  </a:lnTo>
                  <a:lnTo>
                    <a:pt x="1536" y="1456"/>
                  </a:lnTo>
                  <a:lnTo>
                    <a:pt x="1538" y="1456"/>
                  </a:lnTo>
                  <a:lnTo>
                    <a:pt x="1539" y="1456"/>
                  </a:lnTo>
                  <a:lnTo>
                    <a:pt x="1539" y="1456"/>
                  </a:lnTo>
                  <a:lnTo>
                    <a:pt x="1539" y="1455"/>
                  </a:lnTo>
                  <a:lnTo>
                    <a:pt x="1539" y="1455"/>
                  </a:lnTo>
                  <a:lnTo>
                    <a:pt x="1541" y="1455"/>
                  </a:lnTo>
                  <a:lnTo>
                    <a:pt x="1543" y="1455"/>
                  </a:lnTo>
                  <a:lnTo>
                    <a:pt x="1543" y="1456"/>
                  </a:lnTo>
                  <a:lnTo>
                    <a:pt x="1543" y="1456"/>
                  </a:lnTo>
                  <a:lnTo>
                    <a:pt x="1544" y="1455"/>
                  </a:lnTo>
                  <a:lnTo>
                    <a:pt x="1546" y="1453"/>
                  </a:lnTo>
                  <a:lnTo>
                    <a:pt x="1546" y="1451"/>
                  </a:lnTo>
                  <a:lnTo>
                    <a:pt x="1546" y="1451"/>
                  </a:lnTo>
                  <a:lnTo>
                    <a:pt x="1546" y="1451"/>
                  </a:lnTo>
                  <a:lnTo>
                    <a:pt x="1546" y="1451"/>
                  </a:lnTo>
                  <a:lnTo>
                    <a:pt x="1547" y="1451"/>
                  </a:lnTo>
                  <a:lnTo>
                    <a:pt x="1547" y="1450"/>
                  </a:lnTo>
                  <a:lnTo>
                    <a:pt x="1551" y="1448"/>
                  </a:lnTo>
                  <a:lnTo>
                    <a:pt x="1557" y="1443"/>
                  </a:lnTo>
                  <a:lnTo>
                    <a:pt x="1560" y="1440"/>
                  </a:lnTo>
                  <a:lnTo>
                    <a:pt x="1563" y="1439"/>
                  </a:lnTo>
                  <a:lnTo>
                    <a:pt x="1571" y="1434"/>
                  </a:lnTo>
                  <a:lnTo>
                    <a:pt x="1573" y="1434"/>
                  </a:lnTo>
                  <a:lnTo>
                    <a:pt x="1576" y="1434"/>
                  </a:lnTo>
                  <a:lnTo>
                    <a:pt x="1578" y="1434"/>
                  </a:lnTo>
                  <a:lnTo>
                    <a:pt x="1578" y="1434"/>
                  </a:lnTo>
                  <a:lnTo>
                    <a:pt x="1578" y="1434"/>
                  </a:lnTo>
                  <a:lnTo>
                    <a:pt x="1579" y="1432"/>
                  </a:lnTo>
                  <a:lnTo>
                    <a:pt x="1579" y="1432"/>
                  </a:lnTo>
                  <a:lnTo>
                    <a:pt x="1581" y="1431"/>
                  </a:lnTo>
                  <a:lnTo>
                    <a:pt x="1584" y="1429"/>
                  </a:lnTo>
                  <a:lnTo>
                    <a:pt x="1589" y="1428"/>
                  </a:lnTo>
                  <a:lnTo>
                    <a:pt x="1589" y="1428"/>
                  </a:lnTo>
                  <a:lnTo>
                    <a:pt x="1589" y="1428"/>
                  </a:lnTo>
                  <a:lnTo>
                    <a:pt x="1589" y="1428"/>
                  </a:lnTo>
                  <a:lnTo>
                    <a:pt x="1589" y="1426"/>
                  </a:lnTo>
                  <a:lnTo>
                    <a:pt x="1587" y="1424"/>
                  </a:lnTo>
                  <a:lnTo>
                    <a:pt x="1589" y="1424"/>
                  </a:lnTo>
                  <a:lnTo>
                    <a:pt x="1592" y="1424"/>
                  </a:lnTo>
                  <a:lnTo>
                    <a:pt x="1595" y="1424"/>
                  </a:lnTo>
                  <a:lnTo>
                    <a:pt x="1597" y="1423"/>
                  </a:lnTo>
                  <a:lnTo>
                    <a:pt x="1598" y="1423"/>
                  </a:lnTo>
                  <a:lnTo>
                    <a:pt x="1600" y="1423"/>
                  </a:lnTo>
                  <a:lnTo>
                    <a:pt x="1602" y="1424"/>
                  </a:lnTo>
                  <a:lnTo>
                    <a:pt x="1600" y="1424"/>
                  </a:lnTo>
                  <a:lnTo>
                    <a:pt x="1598" y="1424"/>
                  </a:lnTo>
                  <a:lnTo>
                    <a:pt x="1597" y="1424"/>
                  </a:lnTo>
                  <a:lnTo>
                    <a:pt x="1598" y="1424"/>
                  </a:lnTo>
                  <a:lnTo>
                    <a:pt x="1600" y="1424"/>
                  </a:lnTo>
                  <a:lnTo>
                    <a:pt x="1603" y="1424"/>
                  </a:lnTo>
                  <a:lnTo>
                    <a:pt x="1605" y="1424"/>
                  </a:lnTo>
                  <a:lnTo>
                    <a:pt x="1606" y="1424"/>
                  </a:lnTo>
                  <a:lnTo>
                    <a:pt x="1608" y="1423"/>
                  </a:lnTo>
                  <a:lnTo>
                    <a:pt x="1606" y="1423"/>
                  </a:lnTo>
                  <a:lnTo>
                    <a:pt x="1606" y="1421"/>
                  </a:lnTo>
                  <a:lnTo>
                    <a:pt x="1606" y="1421"/>
                  </a:lnTo>
                  <a:lnTo>
                    <a:pt x="1606" y="1420"/>
                  </a:lnTo>
                  <a:lnTo>
                    <a:pt x="1608" y="1420"/>
                  </a:lnTo>
                  <a:lnTo>
                    <a:pt x="1608" y="1420"/>
                  </a:lnTo>
                  <a:lnTo>
                    <a:pt x="1609" y="1421"/>
                  </a:lnTo>
                  <a:lnTo>
                    <a:pt x="1608" y="1421"/>
                  </a:lnTo>
                  <a:lnTo>
                    <a:pt x="1608" y="1423"/>
                  </a:lnTo>
                  <a:lnTo>
                    <a:pt x="1609" y="1423"/>
                  </a:lnTo>
                  <a:lnTo>
                    <a:pt x="1609" y="1423"/>
                  </a:lnTo>
                  <a:lnTo>
                    <a:pt x="1611" y="1423"/>
                  </a:lnTo>
                  <a:lnTo>
                    <a:pt x="1614" y="1423"/>
                  </a:lnTo>
                  <a:lnTo>
                    <a:pt x="1621" y="1423"/>
                  </a:lnTo>
                  <a:lnTo>
                    <a:pt x="1622" y="1423"/>
                  </a:lnTo>
                  <a:lnTo>
                    <a:pt x="1622" y="1421"/>
                  </a:lnTo>
                  <a:lnTo>
                    <a:pt x="1624" y="1421"/>
                  </a:lnTo>
                  <a:lnTo>
                    <a:pt x="1622" y="1420"/>
                  </a:lnTo>
                  <a:lnTo>
                    <a:pt x="1622" y="1420"/>
                  </a:lnTo>
                  <a:lnTo>
                    <a:pt x="1622" y="1418"/>
                  </a:lnTo>
                  <a:lnTo>
                    <a:pt x="1627" y="1415"/>
                  </a:lnTo>
                  <a:lnTo>
                    <a:pt x="1629" y="1413"/>
                  </a:lnTo>
                  <a:lnTo>
                    <a:pt x="1633" y="1412"/>
                  </a:lnTo>
                  <a:lnTo>
                    <a:pt x="1635" y="1410"/>
                  </a:lnTo>
                  <a:lnTo>
                    <a:pt x="1635" y="1410"/>
                  </a:lnTo>
                  <a:lnTo>
                    <a:pt x="1635" y="1405"/>
                  </a:lnTo>
                  <a:lnTo>
                    <a:pt x="1635" y="1404"/>
                  </a:lnTo>
                  <a:lnTo>
                    <a:pt x="1637" y="1401"/>
                  </a:lnTo>
                  <a:lnTo>
                    <a:pt x="1638" y="1397"/>
                  </a:lnTo>
                  <a:lnTo>
                    <a:pt x="1638" y="1396"/>
                  </a:lnTo>
                  <a:lnTo>
                    <a:pt x="1638" y="1396"/>
                  </a:lnTo>
                  <a:lnTo>
                    <a:pt x="1641" y="1394"/>
                  </a:lnTo>
                  <a:lnTo>
                    <a:pt x="1643" y="1391"/>
                  </a:lnTo>
                  <a:lnTo>
                    <a:pt x="1645" y="1389"/>
                  </a:lnTo>
                  <a:lnTo>
                    <a:pt x="1645" y="1388"/>
                  </a:lnTo>
                  <a:lnTo>
                    <a:pt x="1646" y="1386"/>
                  </a:lnTo>
                  <a:lnTo>
                    <a:pt x="1646" y="1383"/>
                  </a:lnTo>
                  <a:lnTo>
                    <a:pt x="1648" y="1380"/>
                  </a:lnTo>
                  <a:lnTo>
                    <a:pt x="1651" y="1380"/>
                  </a:lnTo>
                  <a:lnTo>
                    <a:pt x="1651" y="1378"/>
                  </a:lnTo>
                  <a:lnTo>
                    <a:pt x="1651" y="1377"/>
                  </a:lnTo>
                  <a:lnTo>
                    <a:pt x="1652" y="1374"/>
                  </a:lnTo>
                  <a:lnTo>
                    <a:pt x="1651" y="1369"/>
                  </a:lnTo>
                  <a:lnTo>
                    <a:pt x="1651" y="1366"/>
                  </a:lnTo>
                  <a:lnTo>
                    <a:pt x="1652" y="1361"/>
                  </a:lnTo>
                  <a:lnTo>
                    <a:pt x="1654" y="1358"/>
                  </a:lnTo>
                  <a:lnTo>
                    <a:pt x="1656" y="1356"/>
                  </a:lnTo>
                  <a:lnTo>
                    <a:pt x="1657" y="1356"/>
                  </a:lnTo>
                  <a:lnTo>
                    <a:pt x="1659" y="1353"/>
                  </a:lnTo>
                  <a:lnTo>
                    <a:pt x="1659" y="1353"/>
                  </a:lnTo>
                  <a:lnTo>
                    <a:pt x="1659" y="1348"/>
                  </a:lnTo>
                  <a:lnTo>
                    <a:pt x="1659" y="1347"/>
                  </a:lnTo>
                  <a:lnTo>
                    <a:pt x="1659" y="1345"/>
                  </a:lnTo>
                  <a:lnTo>
                    <a:pt x="1659" y="1342"/>
                  </a:lnTo>
                  <a:lnTo>
                    <a:pt x="1660" y="1339"/>
                  </a:lnTo>
                  <a:lnTo>
                    <a:pt x="1662" y="1334"/>
                  </a:lnTo>
                  <a:lnTo>
                    <a:pt x="1662" y="1329"/>
                  </a:lnTo>
                  <a:lnTo>
                    <a:pt x="1662" y="1329"/>
                  </a:lnTo>
                  <a:lnTo>
                    <a:pt x="1662" y="1326"/>
                  </a:lnTo>
                  <a:lnTo>
                    <a:pt x="1660" y="1321"/>
                  </a:lnTo>
                  <a:lnTo>
                    <a:pt x="1660" y="1318"/>
                  </a:lnTo>
                  <a:lnTo>
                    <a:pt x="1660" y="1313"/>
                  </a:lnTo>
                  <a:lnTo>
                    <a:pt x="1662" y="1305"/>
                  </a:lnTo>
                  <a:lnTo>
                    <a:pt x="1662" y="1305"/>
                  </a:lnTo>
                  <a:lnTo>
                    <a:pt x="1660" y="1307"/>
                  </a:lnTo>
                  <a:lnTo>
                    <a:pt x="1660" y="1305"/>
                  </a:lnTo>
                  <a:lnTo>
                    <a:pt x="1660" y="1305"/>
                  </a:lnTo>
                  <a:lnTo>
                    <a:pt x="1660" y="1302"/>
                  </a:lnTo>
                  <a:lnTo>
                    <a:pt x="1660" y="1300"/>
                  </a:lnTo>
                  <a:lnTo>
                    <a:pt x="1660" y="1300"/>
                  </a:lnTo>
                  <a:lnTo>
                    <a:pt x="1660" y="1300"/>
                  </a:lnTo>
                  <a:lnTo>
                    <a:pt x="1660" y="1299"/>
                  </a:lnTo>
                  <a:lnTo>
                    <a:pt x="1660" y="1300"/>
                  </a:lnTo>
                  <a:lnTo>
                    <a:pt x="1660" y="1299"/>
                  </a:lnTo>
                  <a:lnTo>
                    <a:pt x="1660" y="1297"/>
                  </a:lnTo>
                  <a:lnTo>
                    <a:pt x="1662" y="1296"/>
                  </a:lnTo>
                  <a:lnTo>
                    <a:pt x="1664" y="1294"/>
                  </a:lnTo>
                  <a:lnTo>
                    <a:pt x="1664" y="1292"/>
                  </a:lnTo>
                  <a:lnTo>
                    <a:pt x="1664" y="1291"/>
                  </a:lnTo>
                  <a:lnTo>
                    <a:pt x="1664" y="1291"/>
                  </a:lnTo>
                  <a:lnTo>
                    <a:pt x="1664" y="1289"/>
                  </a:lnTo>
                  <a:lnTo>
                    <a:pt x="1664" y="1289"/>
                  </a:lnTo>
                  <a:lnTo>
                    <a:pt x="1664" y="1289"/>
                  </a:lnTo>
                  <a:lnTo>
                    <a:pt x="1665" y="1288"/>
                  </a:lnTo>
                  <a:lnTo>
                    <a:pt x="1665" y="1288"/>
                  </a:lnTo>
                  <a:lnTo>
                    <a:pt x="1667" y="1289"/>
                  </a:lnTo>
                  <a:lnTo>
                    <a:pt x="1667" y="1292"/>
                  </a:lnTo>
                  <a:lnTo>
                    <a:pt x="1668" y="1292"/>
                  </a:lnTo>
                  <a:lnTo>
                    <a:pt x="1668" y="1292"/>
                  </a:lnTo>
                  <a:lnTo>
                    <a:pt x="1672" y="1291"/>
                  </a:lnTo>
                  <a:lnTo>
                    <a:pt x="1673" y="1288"/>
                  </a:lnTo>
                  <a:lnTo>
                    <a:pt x="1675" y="1286"/>
                  </a:lnTo>
                  <a:lnTo>
                    <a:pt x="1678" y="1281"/>
                  </a:lnTo>
                  <a:lnTo>
                    <a:pt x="1681" y="1275"/>
                  </a:lnTo>
                  <a:lnTo>
                    <a:pt x="1681" y="1273"/>
                  </a:lnTo>
                  <a:lnTo>
                    <a:pt x="1681" y="1272"/>
                  </a:lnTo>
                  <a:lnTo>
                    <a:pt x="1683" y="1270"/>
                  </a:lnTo>
                  <a:lnTo>
                    <a:pt x="1683" y="1269"/>
                  </a:lnTo>
                  <a:lnTo>
                    <a:pt x="1683" y="1270"/>
                  </a:lnTo>
                  <a:lnTo>
                    <a:pt x="1683" y="1270"/>
                  </a:lnTo>
                  <a:lnTo>
                    <a:pt x="1683" y="1272"/>
                  </a:lnTo>
                  <a:lnTo>
                    <a:pt x="1683" y="1272"/>
                  </a:lnTo>
                  <a:lnTo>
                    <a:pt x="1683" y="1272"/>
                  </a:lnTo>
                  <a:lnTo>
                    <a:pt x="1684" y="1269"/>
                  </a:lnTo>
                  <a:lnTo>
                    <a:pt x="1684" y="1267"/>
                  </a:lnTo>
                  <a:lnTo>
                    <a:pt x="1686" y="1267"/>
                  </a:lnTo>
                  <a:lnTo>
                    <a:pt x="1686" y="1267"/>
                  </a:lnTo>
                  <a:lnTo>
                    <a:pt x="1687" y="1264"/>
                  </a:lnTo>
                  <a:lnTo>
                    <a:pt x="1689" y="1262"/>
                  </a:lnTo>
                  <a:lnTo>
                    <a:pt x="1692" y="1261"/>
                  </a:lnTo>
                  <a:lnTo>
                    <a:pt x="1694" y="1261"/>
                  </a:lnTo>
                  <a:lnTo>
                    <a:pt x="1694" y="1259"/>
                  </a:lnTo>
                  <a:lnTo>
                    <a:pt x="1697" y="1256"/>
                  </a:lnTo>
                  <a:lnTo>
                    <a:pt x="1699" y="1254"/>
                  </a:lnTo>
                  <a:lnTo>
                    <a:pt x="1702" y="1251"/>
                  </a:lnTo>
                  <a:lnTo>
                    <a:pt x="1702" y="1251"/>
                  </a:lnTo>
                  <a:lnTo>
                    <a:pt x="1702" y="1250"/>
                  </a:lnTo>
                  <a:lnTo>
                    <a:pt x="1702" y="1250"/>
                  </a:lnTo>
                  <a:lnTo>
                    <a:pt x="1703" y="1250"/>
                  </a:lnTo>
                  <a:lnTo>
                    <a:pt x="1705" y="1248"/>
                  </a:lnTo>
                  <a:lnTo>
                    <a:pt x="1708" y="1243"/>
                  </a:lnTo>
                  <a:lnTo>
                    <a:pt x="1710" y="1240"/>
                  </a:lnTo>
                  <a:lnTo>
                    <a:pt x="1713" y="1234"/>
                  </a:lnTo>
                  <a:lnTo>
                    <a:pt x="1715" y="1229"/>
                  </a:lnTo>
                  <a:lnTo>
                    <a:pt x="1715" y="1227"/>
                  </a:lnTo>
                  <a:lnTo>
                    <a:pt x="1715" y="1226"/>
                  </a:lnTo>
                  <a:lnTo>
                    <a:pt x="1715" y="1224"/>
                  </a:lnTo>
                  <a:lnTo>
                    <a:pt x="1715" y="1224"/>
                  </a:lnTo>
                  <a:lnTo>
                    <a:pt x="1715" y="1224"/>
                  </a:lnTo>
                  <a:lnTo>
                    <a:pt x="1715" y="1223"/>
                  </a:lnTo>
                  <a:lnTo>
                    <a:pt x="1715" y="1223"/>
                  </a:lnTo>
                  <a:lnTo>
                    <a:pt x="1715" y="1221"/>
                  </a:lnTo>
                  <a:lnTo>
                    <a:pt x="1715" y="1219"/>
                  </a:lnTo>
                  <a:lnTo>
                    <a:pt x="1715" y="1216"/>
                  </a:lnTo>
                  <a:lnTo>
                    <a:pt x="1715" y="12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id="{1E27AEF5-9550-91A9-9C19-1ED9CDB22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2513" y="4443413"/>
              <a:ext cx="4763" cy="4762"/>
            </a:xfrm>
            <a:custGeom>
              <a:avLst/>
              <a:gdLst>
                <a:gd name="T0" fmla="*/ 1 w 3"/>
                <a:gd name="T1" fmla="*/ 0 h 3"/>
                <a:gd name="T2" fmla="*/ 1 w 3"/>
                <a:gd name="T3" fmla="*/ 1 h 3"/>
                <a:gd name="T4" fmla="*/ 0 w 3"/>
                <a:gd name="T5" fmla="*/ 1 h 3"/>
                <a:gd name="T6" fmla="*/ 0 w 3"/>
                <a:gd name="T7" fmla="*/ 3 h 3"/>
                <a:gd name="T8" fmla="*/ 0 w 3"/>
                <a:gd name="T9" fmla="*/ 3 h 3"/>
                <a:gd name="T10" fmla="*/ 3 w 3"/>
                <a:gd name="T11" fmla="*/ 1 h 3"/>
                <a:gd name="T12" fmla="*/ 3 w 3"/>
                <a:gd name="T13" fmla="*/ 1 h 3"/>
                <a:gd name="T14" fmla="*/ 3 w 3"/>
                <a:gd name="T15" fmla="*/ 0 h 3"/>
                <a:gd name="T16" fmla="*/ 1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5" name="Freeform 12">
              <a:extLst>
                <a:ext uri="{FF2B5EF4-FFF2-40B4-BE49-F238E27FC236}">
                  <a16:creationId xmlns:a16="http://schemas.microsoft.com/office/drawing/2014/main" id="{6B4653E7-6D1E-DD67-7E97-3840BAA45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5988" y="4670425"/>
              <a:ext cx="4763" cy="4762"/>
            </a:xfrm>
            <a:custGeom>
              <a:avLst/>
              <a:gdLst>
                <a:gd name="T0" fmla="*/ 3 w 3"/>
                <a:gd name="T1" fmla="*/ 0 h 3"/>
                <a:gd name="T2" fmla="*/ 1 w 3"/>
                <a:gd name="T3" fmla="*/ 0 h 3"/>
                <a:gd name="T4" fmla="*/ 0 w 3"/>
                <a:gd name="T5" fmla="*/ 2 h 3"/>
                <a:gd name="T6" fmla="*/ 1 w 3"/>
                <a:gd name="T7" fmla="*/ 2 h 3"/>
                <a:gd name="T8" fmla="*/ 1 w 3"/>
                <a:gd name="T9" fmla="*/ 2 h 3"/>
                <a:gd name="T10" fmla="*/ 3 w 3"/>
                <a:gd name="T11" fmla="*/ 3 h 3"/>
                <a:gd name="T12" fmla="*/ 3 w 3"/>
                <a:gd name="T13" fmla="*/ 2 h 3"/>
                <a:gd name="T14" fmla="*/ 3 w 3"/>
                <a:gd name="T15" fmla="*/ 2 h 3"/>
                <a:gd name="T16" fmla="*/ 3 w 3"/>
                <a:gd name="T17" fmla="*/ 2 h 3"/>
                <a:gd name="T18" fmla="*/ 3 w 3"/>
                <a:gd name="T19" fmla="*/ 0 h 3"/>
                <a:gd name="T20" fmla="*/ 3 w 3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6" name="Freeform 13">
              <a:extLst>
                <a:ext uri="{FF2B5EF4-FFF2-40B4-BE49-F238E27FC236}">
                  <a16:creationId xmlns:a16="http://schemas.microsoft.com/office/drawing/2014/main" id="{8946C7E9-4CE2-B51E-AC98-26331485F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8213" y="4654550"/>
              <a:ext cx="4763" cy="3175"/>
            </a:xfrm>
            <a:custGeom>
              <a:avLst/>
              <a:gdLst>
                <a:gd name="T0" fmla="*/ 2 w 3"/>
                <a:gd name="T1" fmla="*/ 2 h 2"/>
                <a:gd name="T2" fmla="*/ 2 w 3"/>
                <a:gd name="T3" fmla="*/ 0 h 2"/>
                <a:gd name="T4" fmla="*/ 2 w 3"/>
                <a:gd name="T5" fmla="*/ 0 h 2"/>
                <a:gd name="T6" fmla="*/ 2 w 3"/>
                <a:gd name="T7" fmla="*/ 2 h 2"/>
                <a:gd name="T8" fmla="*/ 0 w 3"/>
                <a:gd name="T9" fmla="*/ 2 h 2"/>
                <a:gd name="T10" fmla="*/ 0 w 3"/>
                <a:gd name="T11" fmla="*/ 2 h 2"/>
                <a:gd name="T12" fmla="*/ 2 w 3"/>
                <a:gd name="T13" fmla="*/ 2 h 2"/>
                <a:gd name="T14" fmla="*/ 3 w 3"/>
                <a:gd name="T15" fmla="*/ 2 h 2"/>
                <a:gd name="T16" fmla="*/ 3 w 3"/>
                <a:gd name="T17" fmla="*/ 2 h 2"/>
                <a:gd name="T18" fmla="*/ 3 w 3"/>
                <a:gd name="T19" fmla="*/ 2 h 2"/>
                <a:gd name="T20" fmla="*/ 2 w 3"/>
                <a:gd name="T2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7" name="Freeform 14">
              <a:extLst>
                <a:ext uri="{FF2B5EF4-FFF2-40B4-BE49-F238E27FC236}">
                  <a16:creationId xmlns:a16="http://schemas.microsoft.com/office/drawing/2014/main" id="{E1696D8D-701B-D0E7-2519-0C66837EC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6801" y="5392738"/>
              <a:ext cx="46038" cy="23812"/>
            </a:xfrm>
            <a:custGeom>
              <a:avLst/>
              <a:gdLst>
                <a:gd name="T0" fmla="*/ 27 w 29"/>
                <a:gd name="T1" fmla="*/ 11 h 15"/>
                <a:gd name="T2" fmla="*/ 27 w 29"/>
                <a:gd name="T3" fmla="*/ 9 h 15"/>
                <a:gd name="T4" fmla="*/ 27 w 29"/>
                <a:gd name="T5" fmla="*/ 11 h 15"/>
                <a:gd name="T6" fmla="*/ 26 w 29"/>
                <a:gd name="T7" fmla="*/ 11 h 15"/>
                <a:gd name="T8" fmla="*/ 26 w 29"/>
                <a:gd name="T9" fmla="*/ 9 h 15"/>
                <a:gd name="T10" fmla="*/ 26 w 29"/>
                <a:gd name="T11" fmla="*/ 8 h 15"/>
                <a:gd name="T12" fmla="*/ 24 w 29"/>
                <a:gd name="T13" fmla="*/ 8 h 15"/>
                <a:gd name="T14" fmla="*/ 24 w 29"/>
                <a:gd name="T15" fmla="*/ 6 h 15"/>
                <a:gd name="T16" fmla="*/ 22 w 29"/>
                <a:gd name="T17" fmla="*/ 6 h 15"/>
                <a:gd name="T18" fmla="*/ 22 w 29"/>
                <a:gd name="T19" fmla="*/ 4 h 15"/>
                <a:gd name="T20" fmla="*/ 22 w 29"/>
                <a:gd name="T21" fmla="*/ 4 h 15"/>
                <a:gd name="T22" fmla="*/ 21 w 29"/>
                <a:gd name="T23" fmla="*/ 6 h 15"/>
                <a:gd name="T24" fmla="*/ 21 w 29"/>
                <a:gd name="T25" fmla="*/ 6 h 15"/>
                <a:gd name="T26" fmla="*/ 19 w 29"/>
                <a:gd name="T27" fmla="*/ 4 h 15"/>
                <a:gd name="T28" fmla="*/ 18 w 29"/>
                <a:gd name="T29" fmla="*/ 4 h 15"/>
                <a:gd name="T30" fmla="*/ 19 w 29"/>
                <a:gd name="T31" fmla="*/ 3 h 15"/>
                <a:gd name="T32" fmla="*/ 18 w 29"/>
                <a:gd name="T33" fmla="*/ 3 h 15"/>
                <a:gd name="T34" fmla="*/ 18 w 29"/>
                <a:gd name="T35" fmla="*/ 3 h 15"/>
                <a:gd name="T36" fmla="*/ 16 w 29"/>
                <a:gd name="T37" fmla="*/ 1 h 15"/>
                <a:gd name="T38" fmla="*/ 16 w 29"/>
                <a:gd name="T39" fmla="*/ 1 h 15"/>
                <a:gd name="T40" fmla="*/ 14 w 29"/>
                <a:gd name="T41" fmla="*/ 1 h 15"/>
                <a:gd name="T42" fmla="*/ 14 w 29"/>
                <a:gd name="T43" fmla="*/ 3 h 15"/>
                <a:gd name="T44" fmla="*/ 13 w 29"/>
                <a:gd name="T45" fmla="*/ 1 h 15"/>
                <a:gd name="T46" fmla="*/ 11 w 29"/>
                <a:gd name="T47" fmla="*/ 1 h 15"/>
                <a:gd name="T48" fmla="*/ 10 w 29"/>
                <a:gd name="T49" fmla="*/ 0 h 15"/>
                <a:gd name="T50" fmla="*/ 8 w 29"/>
                <a:gd name="T51" fmla="*/ 0 h 15"/>
                <a:gd name="T52" fmla="*/ 7 w 29"/>
                <a:gd name="T53" fmla="*/ 0 h 15"/>
                <a:gd name="T54" fmla="*/ 2 w 29"/>
                <a:gd name="T55" fmla="*/ 0 h 15"/>
                <a:gd name="T56" fmla="*/ 0 w 29"/>
                <a:gd name="T57" fmla="*/ 0 h 15"/>
                <a:gd name="T58" fmla="*/ 2 w 29"/>
                <a:gd name="T59" fmla="*/ 1 h 15"/>
                <a:gd name="T60" fmla="*/ 7 w 29"/>
                <a:gd name="T61" fmla="*/ 1 h 15"/>
                <a:gd name="T62" fmla="*/ 5 w 29"/>
                <a:gd name="T63" fmla="*/ 1 h 15"/>
                <a:gd name="T64" fmla="*/ 5 w 29"/>
                <a:gd name="T65" fmla="*/ 3 h 15"/>
                <a:gd name="T66" fmla="*/ 5 w 29"/>
                <a:gd name="T67" fmla="*/ 3 h 15"/>
                <a:gd name="T68" fmla="*/ 8 w 29"/>
                <a:gd name="T69" fmla="*/ 3 h 15"/>
                <a:gd name="T70" fmla="*/ 11 w 29"/>
                <a:gd name="T71" fmla="*/ 4 h 15"/>
                <a:gd name="T72" fmla="*/ 13 w 29"/>
                <a:gd name="T73" fmla="*/ 6 h 15"/>
                <a:gd name="T74" fmla="*/ 14 w 29"/>
                <a:gd name="T75" fmla="*/ 6 h 15"/>
                <a:gd name="T76" fmla="*/ 14 w 29"/>
                <a:gd name="T77" fmla="*/ 6 h 15"/>
                <a:gd name="T78" fmla="*/ 16 w 29"/>
                <a:gd name="T79" fmla="*/ 6 h 15"/>
                <a:gd name="T80" fmla="*/ 16 w 29"/>
                <a:gd name="T81" fmla="*/ 8 h 15"/>
                <a:gd name="T82" fmla="*/ 18 w 29"/>
                <a:gd name="T83" fmla="*/ 8 h 15"/>
                <a:gd name="T84" fmla="*/ 19 w 29"/>
                <a:gd name="T85" fmla="*/ 9 h 15"/>
                <a:gd name="T86" fmla="*/ 21 w 29"/>
                <a:gd name="T87" fmla="*/ 9 h 15"/>
                <a:gd name="T88" fmla="*/ 21 w 29"/>
                <a:gd name="T89" fmla="*/ 9 h 15"/>
                <a:gd name="T90" fmla="*/ 21 w 29"/>
                <a:gd name="T91" fmla="*/ 11 h 15"/>
                <a:gd name="T92" fmla="*/ 22 w 29"/>
                <a:gd name="T93" fmla="*/ 12 h 15"/>
                <a:gd name="T94" fmla="*/ 24 w 29"/>
                <a:gd name="T95" fmla="*/ 14 h 15"/>
                <a:gd name="T96" fmla="*/ 26 w 29"/>
                <a:gd name="T97" fmla="*/ 15 h 15"/>
                <a:gd name="T98" fmla="*/ 26 w 29"/>
                <a:gd name="T99" fmla="*/ 15 h 15"/>
                <a:gd name="T100" fmla="*/ 27 w 29"/>
                <a:gd name="T101" fmla="*/ 15 h 15"/>
                <a:gd name="T102" fmla="*/ 29 w 29"/>
                <a:gd name="T103" fmla="*/ 14 h 15"/>
                <a:gd name="T104" fmla="*/ 29 w 29"/>
                <a:gd name="T105" fmla="*/ 14 h 15"/>
                <a:gd name="T106" fmla="*/ 27 w 29"/>
                <a:gd name="T107" fmla="*/ 12 h 15"/>
                <a:gd name="T108" fmla="*/ 27 w 29"/>
                <a:gd name="T10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" h="15">
                  <a:moveTo>
                    <a:pt x="27" y="11"/>
                  </a:moveTo>
                  <a:lnTo>
                    <a:pt x="27" y="9"/>
                  </a:lnTo>
                  <a:lnTo>
                    <a:pt x="27" y="11"/>
                  </a:lnTo>
                  <a:lnTo>
                    <a:pt x="26" y="11"/>
                  </a:lnTo>
                  <a:lnTo>
                    <a:pt x="26" y="9"/>
                  </a:lnTo>
                  <a:lnTo>
                    <a:pt x="26" y="8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8" y="4"/>
                  </a:lnTo>
                  <a:lnTo>
                    <a:pt x="19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4" y="1"/>
                  </a:lnTo>
                  <a:lnTo>
                    <a:pt x="14" y="3"/>
                  </a:lnTo>
                  <a:lnTo>
                    <a:pt x="13" y="1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5" y="3"/>
                  </a:lnTo>
                  <a:lnTo>
                    <a:pt x="5" y="3"/>
                  </a:lnTo>
                  <a:lnTo>
                    <a:pt x="8" y="3"/>
                  </a:lnTo>
                  <a:lnTo>
                    <a:pt x="11" y="4"/>
                  </a:lnTo>
                  <a:lnTo>
                    <a:pt x="13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8" y="8"/>
                  </a:lnTo>
                  <a:lnTo>
                    <a:pt x="19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11"/>
                  </a:lnTo>
                  <a:lnTo>
                    <a:pt x="22" y="12"/>
                  </a:lnTo>
                  <a:lnTo>
                    <a:pt x="24" y="14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7" y="15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27" y="12"/>
                  </a:lnTo>
                  <a:lnTo>
                    <a:pt x="27" y="1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8" name="Freeform 15">
              <a:extLst>
                <a:ext uri="{FF2B5EF4-FFF2-40B4-BE49-F238E27FC236}">
                  <a16:creationId xmlns:a16="http://schemas.microsoft.com/office/drawing/2014/main" id="{0E46C9FE-2C42-61AD-36FB-90C5B6D25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601" y="3138488"/>
              <a:ext cx="1588" cy="7937"/>
            </a:xfrm>
            <a:custGeom>
              <a:avLst/>
              <a:gdLst>
                <a:gd name="T0" fmla="*/ 1 w 1"/>
                <a:gd name="T1" fmla="*/ 0 h 5"/>
                <a:gd name="T2" fmla="*/ 1 w 1"/>
                <a:gd name="T3" fmla="*/ 2 h 5"/>
                <a:gd name="T4" fmla="*/ 0 w 1"/>
                <a:gd name="T5" fmla="*/ 2 h 5"/>
                <a:gd name="T6" fmla="*/ 0 w 1"/>
                <a:gd name="T7" fmla="*/ 2 h 5"/>
                <a:gd name="T8" fmla="*/ 0 w 1"/>
                <a:gd name="T9" fmla="*/ 2 h 5"/>
                <a:gd name="T10" fmla="*/ 0 w 1"/>
                <a:gd name="T11" fmla="*/ 3 h 5"/>
                <a:gd name="T12" fmla="*/ 0 w 1"/>
                <a:gd name="T13" fmla="*/ 3 h 5"/>
                <a:gd name="T14" fmla="*/ 0 w 1"/>
                <a:gd name="T15" fmla="*/ 5 h 5"/>
                <a:gd name="T16" fmla="*/ 0 w 1"/>
                <a:gd name="T17" fmla="*/ 5 h 5"/>
                <a:gd name="T18" fmla="*/ 0 w 1"/>
                <a:gd name="T19" fmla="*/ 3 h 5"/>
                <a:gd name="T20" fmla="*/ 1 w 1"/>
                <a:gd name="T21" fmla="*/ 2 h 5"/>
                <a:gd name="T22" fmla="*/ 1 w 1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5">
                  <a:moveTo>
                    <a:pt x="1" y="0"/>
                  </a:move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CE8FB118-1F78-C526-69AA-37904C50B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063" y="5318125"/>
              <a:ext cx="38100" cy="28575"/>
            </a:xfrm>
            <a:custGeom>
              <a:avLst/>
              <a:gdLst>
                <a:gd name="T0" fmla="*/ 21 w 24"/>
                <a:gd name="T1" fmla="*/ 5 h 18"/>
                <a:gd name="T2" fmla="*/ 22 w 24"/>
                <a:gd name="T3" fmla="*/ 5 h 18"/>
                <a:gd name="T4" fmla="*/ 22 w 24"/>
                <a:gd name="T5" fmla="*/ 5 h 18"/>
                <a:gd name="T6" fmla="*/ 21 w 24"/>
                <a:gd name="T7" fmla="*/ 2 h 18"/>
                <a:gd name="T8" fmla="*/ 21 w 24"/>
                <a:gd name="T9" fmla="*/ 2 h 18"/>
                <a:gd name="T10" fmla="*/ 18 w 24"/>
                <a:gd name="T11" fmla="*/ 2 h 18"/>
                <a:gd name="T12" fmla="*/ 18 w 24"/>
                <a:gd name="T13" fmla="*/ 2 h 18"/>
                <a:gd name="T14" fmla="*/ 18 w 24"/>
                <a:gd name="T15" fmla="*/ 4 h 18"/>
                <a:gd name="T16" fmla="*/ 18 w 24"/>
                <a:gd name="T17" fmla="*/ 4 h 18"/>
                <a:gd name="T18" fmla="*/ 18 w 24"/>
                <a:gd name="T19" fmla="*/ 5 h 18"/>
                <a:gd name="T20" fmla="*/ 18 w 24"/>
                <a:gd name="T21" fmla="*/ 5 h 18"/>
                <a:gd name="T22" fmla="*/ 18 w 24"/>
                <a:gd name="T23" fmla="*/ 5 h 18"/>
                <a:gd name="T24" fmla="*/ 14 w 24"/>
                <a:gd name="T25" fmla="*/ 4 h 18"/>
                <a:gd name="T26" fmla="*/ 14 w 24"/>
                <a:gd name="T27" fmla="*/ 4 h 18"/>
                <a:gd name="T28" fmla="*/ 14 w 24"/>
                <a:gd name="T29" fmla="*/ 4 h 18"/>
                <a:gd name="T30" fmla="*/ 14 w 24"/>
                <a:gd name="T31" fmla="*/ 2 h 18"/>
                <a:gd name="T32" fmla="*/ 16 w 24"/>
                <a:gd name="T33" fmla="*/ 2 h 18"/>
                <a:gd name="T34" fmla="*/ 16 w 24"/>
                <a:gd name="T35" fmla="*/ 2 h 18"/>
                <a:gd name="T36" fmla="*/ 14 w 24"/>
                <a:gd name="T37" fmla="*/ 0 h 18"/>
                <a:gd name="T38" fmla="*/ 14 w 24"/>
                <a:gd name="T39" fmla="*/ 0 h 18"/>
                <a:gd name="T40" fmla="*/ 11 w 24"/>
                <a:gd name="T41" fmla="*/ 2 h 18"/>
                <a:gd name="T42" fmla="*/ 10 w 24"/>
                <a:gd name="T43" fmla="*/ 0 h 18"/>
                <a:gd name="T44" fmla="*/ 8 w 24"/>
                <a:gd name="T45" fmla="*/ 0 h 18"/>
                <a:gd name="T46" fmla="*/ 10 w 24"/>
                <a:gd name="T47" fmla="*/ 2 h 18"/>
                <a:gd name="T48" fmla="*/ 7 w 24"/>
                <a:gd name="T49" fmla="*/ 4 h 18"/>
                <a:gd name="T50" fmla="*/ 7 w 24"/>
                <a:gd name="T51" fmla="*/ 5 h 18"/>
                <a:gd name="T52" fmla="*/ 7 w 24"/>
                <a:gd name="T53" fmla="*/ 7 h 18"/>
                <a:gd name="T54" fmla="*/ 7 w 24"/>
                <a:gd name="T55" fmla="*/ 7 h 18"/>
                <a:gd name="T56" fmla="*/ 7 w 24"/>
                <a:gd name="T57" fmla="*/ 8 h 18"/>
                <a:gd name="T58" fmla="*/ 5 w 24"/>
                <a:gd name="T59" fmla="*/ 8 h 18"/>
                <a:gd name="T60" fmla="*/ 5 w 24"/>
                <a:gd name="T61" fmla="*/ 8 h 18"/>
                <a:gd name="T62" fmla="*/ 3 w 24"/>
                <a:gd name="T63" fmla="*/ 8 h 18"/>
                <a:gd name="T64" fmla="*/ 0 w 24"/>
                <a:gd name="T65" fmla="*/ 12 h 18"/>
                <a:gd name="T66" fmla="*/ 0 w 24"/>
                <a:gd name="T67" fmla="*/ 12 h 18"/>
                <a:gd name="T68" fmla="*/ 0 w 24"/>
                <a:gd name="T69" fmla="*/ 15 h 18"/>
                <a:gd name="T70" fmla="*/ 0 w 24"/>
                <a:gd name="T71" fmla="*/ 15 h 18"/>
                <a:gd name="T72" fmla="*/ 0 w 24"/>
                <a:gd name="T73" fmla="*/ 16 h 18"/>
                <a:gd name="T74" fmla="*/ 3 w 24"/>
                <a:gd name="T75" fmla="*/ 18 h 18"/>
                <a:gd name="T76" fmla="*/ 3 w 24"/>
                <a:gd name="T77" fmla="*/ 16 h 18"/>
                <a:gd name="T78" fmla="*/ 5 w 24"/>
                <a:gd name="T79" fmla="*/ 16 h 18"/>
                <a:gd name="T80" fmla="*/ 5 w 24"/>
                <a:gd name="T81" fmla="*/ 16 h 18"/>
                <a:gd name="T82" fmla="*/ 7 w 24"/>
                <a:gd name="T83" fmla="*/ 16 h 18"/>
                <a:gd name="T84" fmla="*/ 5 w 24"/>
                <a:gd name="T85" fmla="*/ 13 h 18"/>
                <a:gd name="T86" fmla="*/ 7 w 24"/>
                <a:gd name="T87" fmla="*/ 13 h 18"/>
                <a:gd name="T88" fmla="*/ 13 w 24"/>
                <a:gd name="T89" fmla="*/ 15 h 18"/>
                <a:gd name="T90" fmla="*/ 13 w 24"/>
                <a:gd name="T91" fmla="*/ 13 h 18"/>
                <a:gd name="T92" fmla="*/ 13 w 24"/>
                <a:gd name="T93" fmla="*/ 13 h 18"/>
                <a:gd name="T94" fmla="*/ 11 w 24"/>
                <a:gd name="T95" fmla="*/ 12 h 18"/>
                <a:gd name="T96" fmla="*/ 16 w 24"/>
                <a:gd name="T97" fmla="*/ 10 h 18"/>
                <a:gd name="T98" fmla="*/ 18 w 24"/>
                <a:gd name="T99" fmla="*/ 10 h 18"/>
                <a:gd name="T100" fmla="*/ 19 w 24"/>
                <a:gd name="T101" fmla="*/ 8 h 18"/>
                <a:gd name="T102" fmla="*/ 21 w 24"/>
                <a:gd name="T103" fmla="*/ 8 h 18"/>
                <a:gd name="T104" fmla="*/ 22 w 24"/>
                <a:gd name="T105" fmla="*/ 8 h 18"/>
                <a:gd name="T106" fmla="*/ 22 w 24"/>
                <a:gd name="T107" fmla="*/ 7 h 18"/>
                <a:gd name="T108" fmla="*/ 24 w 24"/>
                <a:gd name="T109" fmla="*/ 7 h 18"/>
                <a:gd name="T110" fmla="*/ 22 w 24"/>
                <a:gd name="T111" fmla="*/ 5 h 18"/>
                <a:gd name="T112" fmla="*/ 21 w 24"/>
                <a:gd name="T113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" h="18">
                  <a:moveTo>
                    <a:pt x="21" y="5"/>
                  </a:moveTo>
                  <a:lnTo>
                    <a:pt x="22" y="5"/>
                  </a:lnTo>
                  <a:lnTo>
                    <a:pt x="22" y="5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1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10" y="2"/>
                  </a:lnTo>
                  <a:lnTo>
                    <a:pt x="7" y="4"/>
                  </a:lnTo>
                  <a:lnTo>
                    <a:pt x="7" y="5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3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6"/>
                  </a:lnTo>
                  <a:lnTo>
                    <a:pt x="3" y="18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7" y="16"/>
                  </a:lnTo>
                  <a:lnTo>
                    <a:pt x="5" y="13"/>
                  </a:lnTo>
                  <a:lnTo>
                    <a:pt x="7" y="13"/>
                  </a:lnTo>
                  <a:lnTo>
                    <a:pt x="13" y="15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2"/>
                  </a:lnTo>
                  <a:lnTo>
                    <a:pt x="16" y="10"/>
                  </a:lnTo>
                  <a:lnTo>
                    <a:pt x="18" y="10"/>
                  </a:lnTo>
                  <a:lnTo>
                    <a:pt x="19" y="8"/>
                  </a:lnTo>
                  <a:lnTo>
                    <a:pt x="21" y="8"/>
                  </a:lnTo>
                  <a:lnTo>
                    <a:pt x="22" y="8"/>
                  </a:lnTo>
                  <a:lnTo>
                    <a:pt x="22" y="7"/>
                  </a:lnTo>
                  <a:lnTo>
                    <a:pt x="24" y="7"/>
                  </a:lnTo>
                  <a:lnTo>
                    <a:pt x="22" y="5"/>
                  </a:lnTo>
                  <a:lnTo>
                    <a:pt x="21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6567FC30-0363-82F9-E0CE-84F57012A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2488" y="4748213"/>
              <a:ext cx="4763" cy="11112"/>
            </a:xfrm>
            <a:custGeom>
              <a:avLst/>
              <a:gdLst>
                <a:gd name="T0" fmla="*/ 1 w 3"/>
                <a:gd name="T1" fmla="*/ 0 h 7"/>
                <a:gd name="T2" fmla="*/ 1 w 3"/>
                <a:gd name="T3" fmla="*/ 2 h 7"/>
                <a:gd name="T4" fmla="*/ 0 w 3"/>
                <a:gd name="T5" fmla="*/ 3 h 7"/>
                <a:gd name="T6" fmla="*/ 0 w 3"/>
                <a:gd name="T7" fmla="*/ 7 h 7"/>
                <a:gd name="T8" fmla="*/ 1 w 3"/>
                <a:gd name="T9" fmla="*/ 5 h 7"/>
                <a:gd name="T10" fmla="*/ 1 w 3"/>
                <a:gd name="T11" fmla="*/ 5 h 7"/>
                <a:gd name="T12" fmla="*/ 1 w 3"/>
                <a:gd name="T13" fmla="*/ 3 h 7"/>
                <a:gd name="T14" fmla="*/ 3 w 3"/>
                <a:gd name="T15" fmla="*/ 2 h 7"/>
                <a:gd name="T16" fmla="*/ 1 w 3"/>
                <a:gd name="T17" fmla="*/ 0 h 7"/>
                <a:gd name="T18" fmla="*/ 1 w 3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7">
                  <a:moveTo>
                    <a:pt x="1" y="0"/>
                  </a:moveTo>
                  <a:lnTo>
                    <a:pt x="1" y="2"/>
                  </a:lnTo>
                  <a:lnTo>
                    <a:pt x="0" y="3"/>
                  </a:lnTo>
                  <a:lnTo>
                    <a:pt x="0" y="7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3"/>
                  </a:lnTo>
                  <a:lnTo>
                    <a:pt x="3" y="2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id="{112D8235-8AEB-0446-59C6-B78E6B350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701" y="5338763"/>
              <a:ext cx="1588" cy="3175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0 w 1"/>
                <a:gd name="T5" fmla="*/ 0 h 2"/>
                <a:gd name="T6" fmla="*/ 1 w 1"/>
                <a:gd name="T7" fmla="*/ 0 h 2"/>
                <a:gd name="T8" fmla="*/ 1 w 1"/>
                <a:gd name="T9" fmla="*/ 2 h 2"/>
                <a:gd name="T10" fmla="*/ 1 w 1"/>
                <a:gd name="T11" fmla="*/ 0 h 2"/>
                <a:gd name="T12" fmla="*/ 1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2" name="Freeform 19">
              <a:extLst>
                <a:ext uri="{FF2B5EF4-FFF2-40B4-BE49-F238E27FC236}">
                  <a16:creationId xmlns:a16="http://schemas.microsoft.com/office/drawing/2014/main" id="{8CAD8579-7360-827C-5A12-01FF07A69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1" y="5341938"/>
              <a:ext cx="3175" cy="1587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1 h 1"/>
                <a:gd name="T6" fmla="*/ 2 w 2"/>
                <a:gd name="T7" fmla="*/ 1 h 1"/>
                <a:gd name="T8" fmla="*/ 2 w 2"/>
                <a:gd name="T9" fmla="*/ 1 h 1"/>
                <a:gd name="T10" fmla="*/ 2 w 2"/>
                <a:gd name="T11" fmla="*/ 1 h 1"/>
                <a:gd name="T12" fmla="*/ 2 w 2"/>
                <a:gd name="T13" fmla="*/ 1 h 1"/>
                <a:gd name="T14" fmla="*/ 2 w 2"/>
                <a:gd name="T15" fmla="*/ 0 h 1"/>
                <a:gd name="T16" fmla="*/ 0 w 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3" name="Freeform 20">
              <a:extLst>
                <a:ext uri="{FF2B5EF4-FFF2-40B4-BE49-F238E27FC236}">
                  <a16:creationId xmlns:a16="http://schemas.microsoft.com/office/drawing/2014/main" id="{85B87C65-F487-E452-EBD4-6D2C2BBA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01" y="2833688"/>
              <a:ext cx="9525" cy="7937"/>
            </a:xfrm>
            <a:custGeom>
              <a:avLst/>
              <a:gdLst>
                <a:gd name="T0" fmla="*/ 3 w 6"/>
                <a:gd name="T1" fmla="*/ 3 h 5"/>
                <a:gd name="T2" fmla="*/ 6 w 6"/>
                <a:gd name="T3" fmla="*/ 0 h 5"/>
                <a:gd name="T4" fmla="*/ 5 w 6"/>
                <a:gd name="T5" fmla="*/ 0 h 5"/>
                <a:gd name="T6" fmla="*/ 3 w 6"/>
                <a:gd name="T7" fmla="*/ 1 h 5"/>
                <a:gd name="T8" fmla="*/ 2 w 6"/>
                <a:gd name="T9" fmla="*/ 1 h 5"/>
                <a:gd name="T10" fmla="*/ 0 w 6"/>
                <a:gd name="T11" fmla="*/ 1 h 5"/>
                <a:gd name="T12" fmla="*/ 2 w 6"/>
                <a:gd name="T13" fmla="*/ 3 h 5"/>
                <a:gd name="T14" fmla="*/ 3 w 6"/>
                <a:gd name="T15" fmla="*/ 5 h 5"/>
                <a:gd name="T16" fmla="*/ 3 w 6"/>
                <a:gd name="T1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5">
                  <a:moveTo>
                    <a:pt x="3" y="3"/>
                  </a:moveTo>
                  <a:lnTo>
                    <a:pt x="6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2" y="3"/>
                  </a:lnTo>
                  <a:lnTo>
                    <a:pt x="3" y="5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4" name="Freeform 21">
              <a:extLst>
                <a:ext uri="{FF2B5EF4-FFF2-40B4-BE49-F238E27FC236}">
                  <a16:creationId xmlns:a16="http://schemas.microsoft.com/office/drawing/2014/main" id="{8FEEBACE-75E5-BAF7-56B3-A13D6487E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251" y="3148013"/>
              <a:ext cx="3175" cy="3175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0 h 2"/>
                <a:gd name="T12" fmla="*/ 0 w 2"/>
                <a:gd name="T13" fmla="*/ 0 h 2"/>
                <a:gd name="T14" fmla="*/ 0 w 2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5" name="Freeform 22">
              <a:extLst>
                <a:ext uri="{FF2B5EF4-FFF2-40B4-BE49-F238E27FC236}">
                  <a16:creationId xmlns:a16="http://schemas.microsoft.com/office/drawing/2014/main" id="{56C8CBA4-3DE9-F083-8183-F0F7FE2AA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0601" y="2595563"/>
              <a:ext cx="7938" cy="3175"/>
            </a:xfrm>
            <a:custGeom>
              <a:avLst/>
              <a:gdLst>
                <a:gd name="T0" fmla="*/ 5 w 5"/>
                <a:gd name="T1" fmla="*/ 0 h 2"/>
                <a:gd name="T2" fmla="*/ 5 w 5"/>
                <a:gd name="T3" fmla="*/ 0 h 2"/>
                <a:gd name="T4" fmla="*/ 2 w 5"/>
                <a:gd name="T5" fmla="*/ 0 h 2"/>
                <a:gd name="T6" fmla="*/ 0 w 5"/>
                <a:gd name="T7" fmla="*/ 2 h 2"/>
                <a:gd name="T8" fmla="*/ 0 w 5"/>
                <a:gd name="T9" fmla="*/ 2 h 2"/>
                <a:gd name="T10" fmla="*/ 0 w 5"/>
                <a:gd name="T11" fmla="*/ 2 h 2"/>
                <a:gd name="T12" fmla="*/ 4 w 5"/>
                <a:gd name="T13" fmla="*/ 0 h 2"/>
                <a:gd name="T14" fmla="*/ 5 w 5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5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6" name="Freeform 23">
              <a:extLst>
                <a:ext uri="{FF2B5EF4-FFF2-40B4-BE49-F238E27FC236}">
                  <a16:creationId xmlns:a16="http://schemas.microsoft.com/office/drawing/2014/main" id="{9512AF68-C55D-3E9A-BFAC-3757542FA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9676" y="2736850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2 w 3"/>
                <a:gd name="T3" fmla="*/ 2 h 2"/>
                <a:gd name="T4" fmla="*/ 2 w 3"/>
                <a:gd name="T5" fmla="*/ 2 h 2"/>
                <a:gd name="T6" fmla="*/ 3 w 3"/>
                <a:gd name="T7" fmla="*/ 2 h 2"/>
                <a:gd name="T8" fmla="*/ 3 w 3"/>
                <a:gd name="T9" fmla="*/ 2 h 2"/>
                <a:gd name="T10" fmla="*/ 3 w 3"/>
                <a:gd name="T11" fmla="*/ 2 h 2"/>
                <a:gd name="T12" fmla="*/ 2 w 3"/>
                <a:gd name="T13" fmla="*/ 0 h 2"/>
                <a:gd name="T14" fmla="*/ 0 w 3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7" name="Freeform 24">
              <a:extLst>
                <a:ext uri="{FF2B5EF4-FFF2-40B4-BE49-F238E27FC236}">
                  <a16:creationId xmlns:a16="http://schemas.microsoft.com/office/drawing/2014/main" id="{8ADE2ED6-17E0-908D-1965-2A7089CC6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6463" y="2573338"/>
              <a:ext cx="4763" cy="4762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2 h 3"/>
                <a:gd name="T4" fmla="*/ 2 w 3"/>
                <a:gd name="T5" fmla="*/ 2 h 3"/>
                <a:gd name="T6" fmla="*/ 2 w 3"/>
                <a:gd name="T7" fmla="*/ 3 h 3"/>
                <a:gd name="T8" fmla="*/ 3 w 3"/>
                <a:gd name="T9" fmla="*/ 3 h 3"/>
                <a:gd name="T10" fmla="*/ 3 w 3"/>
                <a:gd name="T11" fmla="*/ 2 h 3"/>
                <a:gd name="T12" fmla="*/ 3 w 3"/>
                <a:gd name="T13" fmla="*/ 0 h 3"/>
                <a:gd name="T14" fmla="*/ 2 w 3"/>
                <a:gd name="T15" fmla="*/ 0 h 3"/>
                <a:gd name="T16" fmla="*/ 0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8" name="Freeform 25">
              <a:extLst>
                <a:ext uri="{FF2B5EF4-FFF2-40B4-BE49-F238E27FC236}">
                  <a16:creationId xmlns:a16="http://schemas.microsoft.com/office/drawing/2014/main" id="{FCC9C872-474B-CBBA-4058-445DCA932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6463" y="2551113"/>
              <a:ext cx="4763" cy="9525"/>
            </a:xfrm>
            <a:custGeom>
              <a:avLst/>
              <a:gdLst>
                <a:gd name="T0" fmla="*/ 0 w 3"/>
                <a:gd name="T1" fmla="*/ 4 h 6"/>
                <a:gd name="T2" fmla="*/ 0 w 3"/>
                <a:gd name="T3" fmla="*/ 6 h 6"/>
                <a:gd name="T4" fmla="*/ 2 w 3"/>
                <a:gd name="T5" fmla="*/ 6 h 6"/>
                <a:gd name="T6" fmla="*/ 2 w 3"/>
                <a:gd name="T7" fmla="*/ 6 h 6"/>
                <a:gd name="T8" fmla="*/ 2 w 3"/>
                <a:gd name="T9" fmla="*/ 6 h 6"/>
                <a:gd name="T10" fmla="*/ 3 w 3"/>
                <a:gd name="T11" fmla="*/ 4 h 6"/>
                <a:gd name="T12" fmla="*/ 3 w 3"/>
                <a:gd name="T13" fmla="*/ 4 h 6"/>
                <a:gd name="T14" fmla="*/ 3 w 3"/>
                <a:gd name="T15" fmla="*/ 3 h 6"/>
                <a:gd name="T16" fmla="*/ 2 w 3"/>
                <a:gd name="T17" fmla="*/ 3 h 6"/>
                <a:gd name="T18" fmla="*/ 2 w 3"/>
                <a:gd name="T19" fmla="*/ 3 h 6"/>
                <a:gd name="T20" fmla="*/ 2 w 3"/>
                <a:gd name="T21" fmla="*/ 1 h 6"/>
                <a:gd name="T22" fmla="*/ 2 w 3"/>
                <a:gd name="T23" fmla="*/ 0 h 6"/>
                <a:gd name="T24" fmla="*/ 0 w 3"/>
                <a:gd name="T25" fmla="*/ 0 h 6"/>
                <a:gd name="T26" fmla="*/ 0 w 3"/>
                <a:gd name="T27" fmla="*/ 0 h 6"/>
                <a:gd name="T28" fmla="*/ 0 w 3"/>
                <a:gd name="T29" fmla="*/ 1 h 6"/>
                <a:gd name="T30" fmla="*/ 0 w 3"/>
                <a:gd name="T31" fmla="*/ 3 h 6"/>
                <a:gd name="T32" fmla="*/ 0 w 3"/>
                <a:gd name="T3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6">
                  <a:moveTo>
                    <a:pt x="0" y="4"/>
                  </a:move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9" name="Freeform 26">
              <a:extLst>
                <a:ext uri="{FF2B5EF4-FFF2-40B4-BE49-F238E27FC236}">
                  <a16:creationId xmlns:a16="http://schemas.microsoft.com/office/drawing/2014/main" id="{5E14BB64-8C6A-C24A-14DC-C57301C64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8013" y="3121025"/>
              <a:ext cx="7938" cy="12700"/>
            </a:xfrm>
            <a:custGeom>
              <a:avLst/>
              <a:gdLst>
                <a:gd name="T0" fmla="*/ 2 w 5"/>
                <a:gd name="T1" fmla="*/ 2 h 8"/>
                <a:gd name="T2" fmla="*/ 2 w 5"/>
                <a:gd name="T3" fmla="*/ 0 h 8"/>
                <a:gd name="T4" fmla="*/ 2 w 5"/>
                <a:gd name="T5" fmla="*/ 0 h 8"/>
                <a:gd name="T6" fmla="*/ 2 w 5"/>
                <a:gd name="T7" fmla="*/ 0 h 8"/>
                <a:gd name="T8" fmla="*/ 2 w 5"/>
                <a:gd name="T9" fmla="*/ 0 h 8"/>
                <a:gd name="T10" fmla="*/ 0 w 5"/>
                <a:gd name="T11" fmla="*/ 0 h 8"/>
                <a:gd name="T12" fmla="*/ 0 w 5"/>
                <a:gd name="T13" fmla="*/ 2 h 8"/>
                <a:gd name="T14" fmla="*/ 0 w 5"/>
                <a:gd name="T15" fmla="*/ 2 h 8"/>
                <a:gd name="T16" fmla="*/ 0 w 5"/>
                <a:gd name="T17" fmla="*/ 2 h 8"/>
                <a:gd name="T18" fmla="*/ 0 w 5"/>
                <a:gd name="T19" fmla="*/ 3 h 8"/>
                <a:gd name="T20" fmla="*/ 0 w 5"/>
                <a:gd name="T21" fmla="*/ 3 h 8"/>
                <a:gd name="T22" fmla="*/ 2 w 5"/>
                <a:gd name="T23" fmla="*/ 3 h 8"/>
                <a:gd name="T24" fmla="*/ 2 w 5"/>
                <a:gd name="T25" fmla="*/ 3 h 8"/>
                <a:gd name="T26" fmla="*/ 2 w 5"/>
                <a:gd name="T27" fmla="*/ 5 h 8"/>
                <a:gd name="T28" fmla="*/ 2 w 5"/>
                <a:gd name="T29" fmla="*/ 5 h 8"/>
                <a:gd name="T30" fmla="*/ 2 w 5"/>
                <a:gd name="T31" fmla="*/ 6 h 8"/>
                <a:gd name="T32" fmla="*/ 3 w 5"/>
                <a:gd name="T33" fmla="*/ 6 h 8"/>
                <a:gd name="T34" fmla="*/ 3 w 5"/>
                <a:gd name="T35" fmla="*/ 6 h 8"/>
                <a:gd name="T36" fmla="*/ 3 w 5"/>
                <a:gd name="T37" fmla="*/ 6 h 8"/>
                <a:gd name="T38" fmla="*/ 3 w 5"/>
                <a:gd name="T39" fmla="*/ 8 h 8"/>
                <a:gd name="T40" fmla="*/ 5 w 5"/>
                <a:gd name="T41" fmla="*/ 8 h 8"/>
                <a:gd name="T42" fmla="*/ 5 w 5"/>
                <a:gd name="T43" fmla="*/ 6 h 8"/>
                <a:gd name="T44" fmla="*/ 5 w 5"/>
                <a:gd name="T45" fmla="*/ 6 h 8"/>
                <a:gd name="T46" fmla="*/ 3 w 5"/>
                <a:gd name="T47" fmla="*/ 5 h 8"/>
                <a:gd name="T48" fmla="*/ 2 w 5"/>
                <a:gd name="T49" fmla="*/ 5 h 8"/>
                <a:gd name="T50" fmla="*/ 2 w 5"/>
                <a:gd name="T51" fmla="*/ 3 h 8"/>
                <a:gd name="T52" fmla="*/ 2 w 5"/>
                <a:gd name="T53" fmla="*/ 3 h 8"/>
                <a:gd name="T54" fmla="*/ 2 w 5"/>
                <a:gd name="T55" fmla="*/ 3 h 8"/>
                <a:gd name="T56" fmla="*/ 0 w 5"/>
                <a:gd name="T57" fmla="*/ 2 h 8"/>
                <a:gd name="T58" fmla="*/ 0 w 5"/>
                <a:gd name="T59" fmla="*/ 2 h 8"/>
                <a:gd name="T60" fmla="*/ 2 w 5"/>
                <a:gd name="T6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" h="8">
                  <a:moveTo>
                    <a:pt x="2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8"/>
                  </a:lnTo>
                  <a:lnTo>
                    <a:pt x="5" y="8"/>
                  </a:lnTo>
                  <a:lnTo>
                    <a:pt x="5" y="6"/>
                  </a:lnTo>
                  <a:lnTo>
                    <a:pt x="5" y="6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0" name="Freeform 27">
              <a:extLst>
                <a:ext uri="{FF2B5EF4-FFF2-40B4-BE49-F238E27FC236}">
                  <a16:creationId xmlns:a16="http://schemas.microsoft.com/office/drawing/2014/main" id="{49CCB530-95C7-0D2E-1627-76EF9FD24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8488" y="3113088"/>
              <a:ext cx="4763" cy="4762"/>
            </a:xfrm>
            <a:custGeom>
              <a:avLst/>
              <a:gdLst>
                <a:gd name="T0" fmla="*/ 1 w 3"/>
                <a:gd name="T1" fmla="*/ 2 h 3"/>
                <a:gd name="T2" fmla="*/ 1 w 3"/>
                <a:gd name="T3" fmla="*/ 0 h 3"/>
                <a:gd name="T4" fmla="*/ 0 w 3"/>
                <a:gd name="T5" fmla="*/ 2 h 3"/>
                <a:gd name="T6" fmla="*/ 0 w 3"/>
                <a:gd name="T7" fmla="*/ 2 h 3"/>
                <a:gd name="T8" fmla="*/ 0 w 3"/>
                <a:gd name="T9" fmla="*/ 2 h 3"/>
                <a:gd name="T10" fmla="*/ 0 w 3"/>
                <a:gd name="T11" fmla="*/ 3 h 3"/>
                <a:gd name="T12" fmla="*/ 1 w 3"/>
                <a:gd name="T13" fmla="*/ 3 h 3"/>
                <a:gd name="T14" fmla="*/ 3 w 3"/>
                <a:gd name="T15" fmla="*/ 3 h 3"/>
                <a:gd name="T16" fmla="*/ 3 w 3"/>
                <a:gd name="T17" fmla="*/ 3 h 3"/>
                <a:gd name="T18" fmla="*/ 1 w 3"/>
                <a:gd name="T1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1" name="Freeform 28">
              <a:extLst>
                <a:ext uri="{FF2B5EF4-FFF2-40B4-BE49-F238E27FC236}">
                  <a16:creationId xmlns:a16="http://schemas.microsoft.com/office/drawing/2014/main" id="{186194BA-B7D8-0B27-8FA9-327457F4A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138488"/>
              <a:ext cx="1588" cy="3175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2 h 2"/>
                <a:gd name="T14" fmla="*/ 0 w 1"/>
                <a:gd name="T15" fmla="*/ 2 h 2"/>
                <a:gd name="T16" fmla="*/ 1 w 1"/>
                <a:gd name="T17" fmla="*/ 2 h 2"/>
                <a:gd name="T18" fmla="*/ 1 w 1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2" name="Freeform 29">
              <a:extLst>
                <a:ext uri="{FF2B5EF4-FFF2-40B4-BE49-F238E27FC236}">
                  <a16:creationId xmlns:a16="http://schemas.microsoft.com/office/drawing/2014/main" id="{DF77AC5C-CDB8-998F-7F0F-4E7A30DF0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2776" y="3143250"/>
              <a:ext cx="3175" cy="3175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2 h 2"/>
                <a:gd name="T8" fmla="*/ 2 w 2"/>
                <a:gd name="T9" fmla="*/ 2 h 2"/>
                <a:gd name="T10" fmla="*/ 0 w 2"/>
                <a:gd name="T11" fmla="*/ 0 h 2"/>
                <a:gd name="T12" fmla="*/ 0 w 2"/>
                <a:gd name="T13" fmla="*/ 0 h 2"/>
                <a:gd name="T14" fmla="*/ 0 w 2"/>
                <a:gd name="T15" fmla="*/ 0 h 2"/>
                <a:gd name="T16" fmla="*/ 0 w 2"/>
                <a:gd name="T17" fmla="*/ 2 h 2"/>
                <a:gd name="T18" fmla="*/ 0 w 2"/>
                <a:gd name="T19" fmla="*/ 2 h 2"/>
                <a:gd name="T20" fmla="*/ 0 w 2"/>
                <a:gd name="T21" fmla="*/ 2 h 2"/>
                <a:gd name="T22" fmla="*/ 0 w 2"/>
                <a:gd name="T2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3" name="Freeform 30">
              <a:extLst>
                <a:ext uri="{FF2B5EF4-FFF2-40B4-BE49-F238E27FC236}">
                  <a16:creationId xmlns:a16="http://schemas.microsoft.com/office/drawing/2014/main" id="{F06346B8-62E9-BB10-4023-7A70B7E71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6" y="3057525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0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0 h 2"/>
                <a:gd name="T12" fmla="*/ 2 w 2"/>
                <a:gd name="T13" fmla="*/ 0 h 2"/>
                <a:gd name="T14" fmla="*/ 2 w 2"/>
                <a:gd name="T15" fmla="*/ 0 h 2"/>
                <a:gd name="T16" fmla="*/ 2 w 2"/>
                <a:gd name="T17" fmla="*/ 0 h 2"/>
                <a:gd name="T18" fmla="*/ 0 w 2"/>
                <a:gd name="T19" fmla="*/ 0 h 2"/>
                <a:gd name="T20" fmla="*/ 0 w 2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4" name="Freeform 31">
              <a:extLst>
                <a:ext uri="{FF2B5EF4-FFF2-40B4-BE49-F238E27FC236}">
                  <a16:creationId xmlns:a16="http://schemas.microsoft.com/office/drawing/2014/main" id="{C206A0D9-0460-1B33-D95A-25C8A6CEE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601" y="3086100"/>
              <a:ext cx="4763" cy="1587"/>
            </a:xfrm>
            <a:custGeom>
              <a:avLst/>
              <a:gdLst>
                <a:gd name="T0" fmla="*/ 1 w 3"/>
                <a:gd name="T1" fmla="*/ 0 h 1"/>
                <a:gd name="T2" fmla="*/ 1 w 3"/>
                <a:gd name="T3" fmla="*/ 0 h 1"/>
                <a:gd name="T4" fmla="*/ 0 w 3"/>
                <a:gd name="T5" fmla="*/ 0 h 1"/>
                <a:gd name="T6" fmla="*/ 0 w 3"/>
                <a:gd name="T7" fmla="*/ 0 h 1"/>
                <a:gd name="T8" fmla="*/ 0 w 3"/>
                <a:gd name="T9" fmla="*/ 1 h 1"/>
                <a:gd name="T10" fmla="*/ 0 w 3"/>
                <a:gd name="T11" fmla="*/ 1 h 1"/>
                <a:gd name="T12" fmla="*/ 0 w 3"/>
                <a:gd name="T13" fmla="*/ 1 h 1"/>
                <a:gd name="T14" fmla="*/ 0 w 3"/>
                <a:gd name="T15" fmla="*/ 1 h 1"/>
                <a:gd name="T16" fmla="*/ 3 w 3"/>
                <a:gd name="T17" fmla="*/ 1 h 1"/>
                <a:gd name="T18" fmla="*/ 3 w 3"/>
                <a:gd name="T19" fmla="*/ 0 h 1"/>
                <a:gd name="T20" fmla="*/ 1 w 3"/>
                <a:gd name="T21" fmla="*/ 0 h 1"/>
                <a:gd name="T22" fmla="*/ 1 w 3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5" name="Freeform 32">
              <a:extLst>
                <a:ext uri="{FF2B5EF4-FFF2-40B4-BE49-F238E27FC236}">
                  <a16:creationId xmlns:a16="http://schemas.microsoft.com/office/drawing/2014/main" id="{CED8E014-454A-A27A-9BD1-95E369DF2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901" y="2457450"/>
              <a:ext cx="60325" cy="38100"/>
            </a:xfrm>
            <a:custGeom>
              <a:avLst/>
              <a:gdLst>
                <a:gd name="T0" fmla="*/ 3 w 38"/>
                <a:gd name="T1" fmla="*/ 8 h 24"/>
                <a:gd name="T2" fmla="*/ 1 w 38"/>
                <a:gd name="T3" fmla="*/ 8 h 24"/>
                <a:gd name="T4" fmla="*/ 0 w 38"/>
                <a:gd name="T5" fmla="*/ 9 h 24"/>
                <a:gd name="T6" fmla="*/ 0 w 38"/>
                <a:gd name="T7" fmla="*/ 13 h 24"/>
                <a:gd name="T8" fmla="*/ 0 w 38"/>
                <a:gd name="T9" fmla="*/ 14 h 24"/>
                <a:gd name="T10" fmla="*/ 1 w 38"/>
                <a:gd name="T11" fmla="*/ 14 h 24"/>
                <a:gd name="T12" fmla="*/ 1 w 38"/>
                <a:gd name="T13" fmla="*/ 16 h 24"/>
                <a:gd name="T14" fmla="*/ 4 w 38"/>
                <a:gd name="T15" fmla="*/ 16 h 24"/>
                <a:gd name="T16" fmla="*/ 9 w 38"/>
                <a:gd name="T17" fmla="*/ 16 h 24"/>
                <a:gd name="T18" fmla="*/ 11 w 38"/>
                <a:gd name="T19" fmla="*/ 16 h 24"/>
                <a:gd name="T20" fmla="*/ 12 w 38"/>
                <a:gd name="T21" fmla="*/ 17 h 24"/>
                <a:gd name="T22" fmla="*/ 14 w 38"/>
                <a:gd name="T23" fmla="*/ 17 h 24"/>
                <a:gd name="T24" fmla="*/ 14 w 38"/>
                <a:gd name="T25" fmla="*/ 17 h 24"/>
                <a:gd name="T26" fmla="*/ 14 w 38"/>
                <a:gd name="T27" fmla="*/ 17 h 24"/>
                <a:gd name="T28" fmla="*/ 16 w 38"/>
                <a:gd name="T29" fmla="*/ 19 h 24"/>
                <a:gd name="T30" fmla="*/ 12 w 38"/>
                <a:gd name="T31" fmla="*/ 19 h 24"/>
                <a:gd name="T32" fmla="*/ 11 w 38"/>
                <a:gd name="T33" fmla="*/ 19 h 24"/>
                <a:gd name="T34" fmla="*/ 9 w 38"/>
                <a:gd name="T35" fmla="*/ 19 h 24"/>
                <a:gd name="T36" fmla="*/ 9 w 38"/>
                <a:gd name="T37" fmla="*/ 21 h 24"/>
                <a:gd name="T38" fmla="*/ 9 w 38"/>
                <a:gd name="T39" fmla="*/ 21 h 24"/>
                <a:gd name="T40" fmla="*/ 11 w 38"/>
                <a:gd name="T41" fmla="*/ 22 h 24"/>
                <a:gd name="T42" fmla="*/ 12 w 38"/>
                <a:gd name="T43" fmla="*/ 22 h 24"/>
                <a:gd name="T44" fmla="*/ 14 w 38"/>
                <a:gd name="T45" fmla="*/ 24 h 24"/>
                <a:gd name="T46" fmla="*/ 14 w 38"/>
                <a:gd name="T47" fmla="*/ 24 h 24"/>
                <a:gd name="T48" fmla="*/ 17 w 38"/>
                <a:gd name="T49" fmla="*/ 24 h 24"/>
                <a:gd name="T50" fmla="*/ 24 w 38"/>
                <a:gd name="T51" fmla="*/ 21 h 24"/>
                <a:gd name="T52" fmla="*/ 27 w 38"/>
                <a:gd name="T53" fmla="*/ 21 h 24"/>
                <a:gd name="T54" fmla="*/ 35 w 38"/>
                <a:gd name="T55" fmla="*/ 17 h 24"/>
                <a:gd name="T56" fmla="*/ 36 w 38"/>
                <a:gd name="T57" fmla="*/ 17 h 24"/>
                <a:gd name="T58" fmla="*/ 38 w 38"/>
                <a:gd name="T59" fmla="*/ 16 h 24"/>
                <a:gd name="T60" fmla="*/ 38 w 38"/>
                <a:gd name="T61" fmla="*/ 14 h 24"/>
                <a:gd name="T62" fmla="*/ 38 w 38"/>
                <a:gd name="T63" fmla="*/ 14 h 24"/>
                <a:gd name="T64" fmla="*/ 36 w 38"/>
                <a:gd name="T65" fmla="*/ 14 h 24"/>
                <a:gd name="T66" fmla="*/ 36 w 38"/>
                <a:gd name="T67" fmla="*/ 13 h 24"/>
                <a:gd name="T68" fmla="*/ 38 w 38"/>
                <a:gd name="T69" fmla="*/ 13 h 24"/>
                <a:gd name="T70" fmla="*/ 36 w 38"/>
                <a:gd name="T71" fmla="*/ 13 h 24"/>
                <a:gd name="T72" fmla="*/ 36 w 38"/>
                <a:gd name="T73" fmla="*/ 11 h 24"/>
                <a:gd name="T74" fmla="*/ 36 w 38"/>
                <a:gd name="T75" fmla="*/ 11 h 24"/>
                <a:gd name="T76" fmla="*/ 31 w 38"/>
                <a:gd name="T77" fmla="*/ 9 h 24"/>
                <a:gd name="T78" fmla="*/ 27 w 38"/>
                <a:gd name="T79" fmla="*/ 8 h 24"/>
                <a:gd name="T80" fmla="*/ 22 w 38"/>
                <a:gd name="T81" fmla="*/ 3 h 24"/>
                <a:gd name="T82" fmla="*/ 20 w 38"/>
                <a:gd name="T83" fmla="*/ 1 h 24"/>
                <a:gd name="T84" fmla="*/ 19 w 38"/>
                <a:gd name="T85" fmla="*/ 1 h 24"/>
                <a:gd name="T86" fmla="*/ 11 w 38"/>
                <a:gd name="T87" fmla="*/ 0 h 24"/>
                <a:gd name="T88" fmla="*/ 6 w 38"/>
                <a:gd name="T89" fmla="*/ 0 h 24"/>
                <a:gd name="T90" fmla="*/ 1 w 38"/>
                <a:gd name="T91" fmla="*/ 0 h 24"/>
                <a:gd name="T92" fmla="*/ 1 w 38"/>
                <a:gd name="T93" fmla="*/ 1 h 24"/>
                <a:gd name="T94" fmla="*/ 1 w 38"/>
                <a:gd name="T95" fmla="*/ 1 h 24"/>
                <a:gd name="T96" fmla="*/ 0 w 38"/>
                <a:gd name="T97" fmla="*/ 3 h 24"/>
                <a:gd name="T98" fmla="*/ 0 w 38"/>
                <a:gd name="T99" fmla="*/ 3 h 24"/>
                <a:gd name="T100" fmla="*/ 1 w 38"/>
                <a:gd name="T101" fmla="*/ 5 h 24"/>
                <a:gd name="T102" fmla="*/ 1 w 38"/>
                <a:gd name="T103" fmla="*/ 5 h 24"/>
                <a:gd name="T104" fmla="*/ 3 w 38"/>
                <a:gd name="T105" fmla="*/ 6 h 24"/>
                <a:gd name="T106" fmla="*/ 8 w 38"/>
                <a:gd name="T107" fmla="*/ 8 h 24"/>
                <a:gd name="T108" fmla="*/ 6 w 38"/>
                <a:gd name="T109" fmla="*/ 8 h 24"/>
                <a:gd name="T110" fmla="*/ 3 w 38"/>
                <a:gd name="T111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" h="24">
                  <a:moveTo>
                    <a:pt x="3" y="8"/>
                  </a:moveTo>
                  <a:lnTo>
                    <a:pt x="1" y="8"/>
                  </a:lnTo>
                  <a:lnTo>
                    <a:pt x="0" y="9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1" y="14"/>
                  </a:lnTo>
                  <a:lnTo>
                    <a:pt x="1" y="16"/>
                  </a:lnTo>
                  <a:lnTo>
                    <a:pt x="4" y="16"/>
                  </a:lnTo>
                  <a:lnTo>
                    <a:pt x="9" y="16"/>
                  </a:lnTo>
                  <a:lnTo>
                    <a:pt x="11" y="16"/>
                  </a:lnTo>
                  <a:lnTo>
                    <a:pt x="12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6" y="19"/>
                  </a:lnTo>
                  <a:lnTo>
                    <a:pt x="12" y="19"/>
                  </a:lnTo>
                  <a:lnTo>
                    <a:pt x="11" y="19"/>
                  </a:lnTo>
                  <a:lnTo>
                    <a:pt x="9" y="19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11" y="22"/>
                  </a:lnTo>
                  <a:lnTo>
                    <a:pt x="12" y="22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7" y="24"/>
                  </a:lnTo>
                  <a:lnTo>
                    <a:pt x="24" y="21"/>
                  </a:lnTo>
                  <a:lnTo>
                    <a:pt x="27" y="21"/>
                  </a:lnTo>
                  <a:lnTo>
                    <a:pt x="35" y="17"/>
                  </a:lnTo>
                  <a:lnTo>
                    <a:pt x="36" y="17"/>
                  </a:lnTo>
                  <a:lnTo>
                    <a:pt x="38" y="16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6" y="14"/>
                  </a:lnTo>
                  <a:lnTo>
                    <a:pt x="36" y="13"/>
                  </a:lnTo>
                  <a:lnTo>
                    <a:pt x="38" y="13"/>
                  </a:lnTo>
                  <a:lnTo>
                    <a:pt x="36" y="13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31" y="9"/>
                  </a:lnTo>
                  <a:lnTo>
                    <a:pt x="27" y="8"/>
                  </a:lnTo>
                  <a:lnTo>
                    <a:pt x="22" y="3"/>
                  </a:lnTo>
                  <a:lnTo>
                    <a:pt x="20" y="1"/>
                  </a:lnTo>
                  <a:lnTo>
                    <a:pt x="19" y="1"/>
                  </a:lnTo>
                  <a:lnTo>
                    <a:pt x="11" y="0"/>
                  </a:lnTo>
                  <a:lnTo>
                    <a:pt x="6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5"/>
                  </a:lnTo>
                  <a:lnTo>
                    <a:pt x="1" y="5"/>
                  </a:lnTo>
                  <a:lnTo>
                    <a:pt x="3" y="6"/>
                  </a:lnTo>
                  <a:lnTo>
                    <a:pt x="8" y="8"/>
                  </a:lnTo>
                  <a:lnTo>
                    <a:pt x="6" y="8"/>
                  </a:lnTo>
                  <a:lnTo>
                    <a:pt x="3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6" name="Freeform 33">
              <a:extLst>
                <a:ext uri="{FF2B5EF4-FFF2-40B4-BE49-F238E27FC236}">
                  <a16:creationId xmlns:a16="http://schemas.microsoft.com/office/drawing/2014/main" id="{3B67A089-5766-343C-46F4-FA4FBFD6B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788" y="3025775"/>
              <a:ext cx="3175" cy="1587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  <a:gd name="T8" fmla="*/ 0 w 2"/>
                <a:gd name="T9" fmla="*/ 1 h 1"/>
                <a:gd name="T10" fmla="*/ 0 w 2"/>
                <a:gd name="T11" fmla="*/ 1 h 1"/>
                <a:gd name="T12" fmla="*/ 0 w 2"/>
                <a:gd name="T13" fmla="*/ 1 h 1"/>
                <a:gd name="T14" fmla="*/ 2 w 2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7" name="Freeform 34">
              <a:extLst>
                <a:ext uri="{FF2B5EF4-FFF2-40B4-BE49-F238E27FC236}">
                  <a16:creationId xmlns:a16="http://schemas.microsoft.com/office/drawing/2014/main" id="{C78E2335-BD6F-8F67-0299-BA0524FD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901" y="3087688"/>
              <a:ext cx="6350" cy="3175"/>
            </a:xfrm>
            <a:custGeom>
              <a:avLst/>
              <a:gdLst>
                <a:gd name="T0" fmla="*/ 1 w 4"/>
                <a:gd name="T1" fmla="*/ 2 h 2"/>
                <a:gd name="T2" fmla="*/ 1 w 4"/>
                <a:gd name="T3" fmla="*/ 2 h 2"/>
                <a:gd name="T4" fmla="*/ 1 w 4"/>
                <a:gd name="T5" fmla="*/ 2 h 2"/>
                <a:gd name="T6" fmla="*/ 1 w 4"/>
                <a:gd name="T7" fmla="*/ 0 h 2"/>
                <a:gd name="T8" fmla="*/ 1 w 4"/>
                <a:gd name="T9" fmla="*/ 0 h 2"/>
                <a:gd name="T10" fmla="*/ 0 w 4"/>
                <a:gd name="T11" fmla="*/ 0 h 2"/>
                <a:gd name="T12" fmla="*/ 0 w 4"/>
                <a:gd name="T13" fmla="*/ 0 h 2"/>
                <a:gd name="T14" fmla="*/ 1 w 4"/>
                <a:gd name="T15" fmla="*/ 2 h 2"/>
                <a:gd name="T16" fmla="*/ 1 w 4"/>
                <a:gd name="T17" fmla="*/ 2 h 2"/>
                <a:gd name="T18" fmla="*/ 1 w 4"/>
                <a:gd name="T19" fmla="*/ 2 h 2"/>
                <a:gd name="T20" fmla="*/ 1 w 4"/>
                <a:gd name="T21" fmla="*/ 2 h 2"/>
                <a:gd name="T22" fmla="*/ 4 w 4"/>
                <a:gd name="T23" fmla="*/ 0 h 2"/>
                <a:gd name="T24" fmla="*/ 4 w 4"/>
                <a:gd name="T25" fmla="*/ 0 h 2"/>
                <a:gd name="T26" fmla="*/ 4 w 4"/>
                <a:gd name="T27" fmla="*/ 0 h 2"/>
                <a:gd name="T28" fmla="*/ 3 w 4"/>
                <a:gd name="T29" fmla="*/ 0 h 2"/>
                <a:gd name="T30" fmla="*/ 1 w 4"/>
                <a:gd name="T3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8" name="Freeform 35">
              <a:extLst>
                <a:ext uri="{FF2B5EF4-FFF2-40B4-BE49-F238E27FC236}">
                  <a16:creationId xmlns:a16="http://schemas.microsoft.com/office/drawing/2014/main" id="{66612043-5725-15A9-C0AA-9E2146FB5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3726" y="2908300"/>
              <a:ext cx="6350" cy="6350"/>
            </a:xfrm>
            <a:custGeom>
              <a:avLst/>
              <a:gdLst>
                <a:gd name="T0" fmla="*/ 4 w 4"/>
                <a:gd name="T1" fmla="*/ 2 h 4"/>
                <a:gd name="T2" fmla="*/ 2 w 4"/>
                <a:gd name="T3" fmla="*/ 2 h 4"/>
                <a:gd name="T4" fmla="*/ 2 w 4"/>
                <a:gd name="T5" fmla="*/ 0 h 4"/>
                <a:gd name="T6" fmla="*/ 0 w 4"/>
                <a:gd name="T7" fmla="*/ 2 h 4"/>
                <a:gd name="T8" fmla="*/ 0 w 4"/>
                <a:gd name="T9" fmla="*/ 2 h 4"/>
                <a:gd name="T10" fmla="*/ 0 w 4"/>
                <a:gd name="T11" fmla="*/ 2 h 4"/>
                <a:gd name="T12" fmla="*/ 0 w 4"/>
                <a:gd name="T13" fmla="*/ 2 h 4"/>
                <a:gd name="T14" fmla="*/ 2 w 4"/>
                <a:gd name="T15" fmla="*/ 4 h 4"/>
                <a:gd name="T16" fmla="*/ 4 w 4"/>
                <a:gd name="T17" fmla="*/ 4 h 4"/>
                <a:gd name="T18" fmla="*/ 4 w 4"/>
                <a:gd name="T19" fmla="*/ 4 h 4"/>
                <a:gd name="T20" fmla="*/ 4 w 4"/>
                <a:gd name="T21" fmla="*/ 2 h 4"/>
                <a:gd name="T22" fmla="*/ 4 w 4"/>
                <a:gd name="T2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9" name="Freeform 36">
              <a:extLst>
                <a:ext uri="{FF2B5EF4-FFF2-40B4-BE49-F238E27FC236}">
                  <a16:creationId xmlns:a16="http://schemas.microsoft.com/office/drawing/2014/main" id="{316D888E-7332-74B3-E97B-4132F12AA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251" y="3116263"/>
              <a:ext cx="3175" cy="1587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  <a:gd name="T8" fmla="*/ 0 w 2"/>
                <a:gd name="T9" fmla="*/ 1 h 1"/>
                <a:gd name="T10" fmla="*/ 2 w 2"/>
                <a:gd name="T11" fmla="*/ 1 h 1"/>
                <a:gd name="T12" fmla="*/ 2 w 2"/>
                <a:gd name="T13" fmla="*/ 1 h 1"/>
                <a:gd name="T14" fmla="*/ 2 w 2"/>
                <a:gd name="T15" fmla="*/ 1 h 1"/>
                <a:gd name="T16" fmla="*/ 2 w 2"/>
                <a:gd name="T17" fmla="*/ 1 h 1"/>
                <a:gd name="T18" fmla="*/ 2 w 2"/>
                <a:gd name="T19" fmla="*/ 1 h 1"/>
                <a:gd name="T20" fmla="*/ 2 w 2"/>
                <a:gd name="T2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0" name="Freeform 37">
              <a:extLst>
                <a:ext uri="{FF2B5EF4-FFF2-40B4-BE49-F238E27FC236}">
                  <a16:creationId xmlns:a16="http://schemas.microsoft.com/office/drawing/2014/main" id="{BD273256-6835-B5FC-B8EF-D3D8116DA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488" y="3022600"/>
              <a:ext cx="7938" cy="4762"/>
            </a:xfrm>
            <a:custGeom>
              <a:avLst/>
              <a:gdLst>
                <a:gd name="T0" fmla="*/ 2 w 5"/>
                <a:gd name="T1" fmla="*/ 2 h 3"/>
                <a:gd name="T2" fmla="*/ 3 w 5"/>
                <a:gd name="T3" fmla="*/ 3 h 3"/>
                <a:gd name="T4" fmla="*/ 3 w 5"/>
                <a:gd name="T5" fmla="*/ 2 h 3"/>
                <a:gd name="T6" fmla="*/ 3 w 5"/>
                <a:gd name="T7" fmla="*/ 2 h 3"/>
                <a:gd name="T8" fmla="*/ 5 w 5"/>
                <a:gd name="T9" fmla="*/ 2 h 3"/>
                <a:gd name="T10" fmla="*/ 5 w 5"/>
                <a:gd name="T11" fmla="*/ 2 h 3"/>
                <a:gd name="T12" fmla="*/ 5 w 5"/>
                <a:gd name="T13" fmla="*/ 0 h 3"/>
                <a:gd name="T14" fmla="*/ 5 w 5"/>
                <a:gd name="T15" fmla="*/ 0 h 3"/>
                <a:gd name="T16" fmla="*/ 3 w 5"/>
                <a:gd name="T17" fmla="*/ 0 h 3"/>
                <a:gd name="T18" fmla="*/ 0 w 5"/>
                <a:gd name="T19" fmla="*/ 2 h 3"/>
                <a:gd name="T20" fmla="*/ 0 w 5"/>
                <a:gd name="T21" fmla="*/ 2 h 3"/>
                <a:gd name="T22" fmla="*/ 2 w 5"/>
                <a:gd name="T2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3">
                  <a:moveTo>
                    <a:pt x="2" y="2"/>
                  </a:moveTo>
                  <a:lnTo>
                    <a:pt x="3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1" name="Freeform 38">
              <a:extLst>
                <a:ext uri="{FF2B5EF4-FFF2-40B4-BE49-F238E27FC236}">
                  <a16:creationId xmlns:a16="http://schemas.microsoft.com/office/drawing/2014/main" id="{55E1DEAA-842D-9F06-A72D-84C736B4F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326" y="2360613"/>
              <a:ext cx="25400" cy="11112"/>
            </a:xfrm>
            <a:custGeom>
              <a:avLst/>
              <a:gdLst>
                <a:gd name="T0" fmla="*/ 5 w 16"/>
                <a:gd name="T1" fmla="*/ 5 h 7"/>
                <a:gd name="T2" fmla="*/ 5 w 16"/>
                <a:gd name="T3" fmla="*/ 5 h 7"/>
                <a:gd name="T4" fmla="*/ 5 w 16"/>
                <a:gd name="T5" fmla="*/ 5 h 7"/>
                <a:gd name="T6" fmla="*/ 6 w 16"/>
                <a:gd name="T7" fmla="*/ 5 h 7"/>
                <a:gd name="T8" fmla="*/ 6 w 16"/>
                <a:gd name="T9" fmla="*/ 7 h 7"/>
                <a:gd name="T10" fmla="*/ 8 w 16"/>
                <a:gd name="T11" fmla="*/ 7 h 7"/>
                <a:gd name="T12" fmla="*/ 8 w 16"/>
                <a:gd name="T13" fmla="*/ 7 h 7"/>
                <a:gd name="T14" fmla="*/ 10 w 16"/>
                <a:gd name="T15" fmla="*/ 7 h 7"/>
                <a:gd name="T16" fmla="*/ 10 w 16"/>
                <a:gd name="T17" fmla="*/ 7 h 7"/>
                <a:gd name="T18" fmla="*/ 13 w 16"/>
                <a:gd name="T19" fmla="*/ 5 h 7"/>
                <a:gd name="T20" fmla="*/ 14 w 16"/>
                <a:gd name="T21" fmla="*/ 4 h 7"/>
                <a:gd name="T22" fmla="*/ 16 w 16"/>
                <a:gd name="T23" fmla="*/ 2 h 7"/>
                <a:gd name="T24" fmla="*/ 16 w 16"/>
                <a:gd name="T25" fmla="*/ 2 h 7"/>
                <a:gd name="T26" fmla="*/ 13 w 16"/>
                <a:gd name="T27" fmla="*/ 0 h 7"/>
                <a:gd name="T28" fmla="*/ 13 w 16"/>
                <a:gd name="T29" fmla="*/ 0 h 7"/>
                <a:gd name="T30" fmla="*/ 11 w 16"/>
                <a:gd name="T31" fmla="*/ 2 h 7"/>
                <a:gd name="T32" fmla="*/ 10 w 16"/>
                <a:gd name="T33" fmla="*/ 2 h 7"/>
                <a:gd name="T34" fmla="*/ 8 w 16"/>
                <a:gd name="T35" fmla="*/ 2 h 7"/>
                <a:gd name="T36" fmla="*/ 8 w 16"/>
                <a:gd name="T37" fmla="*/ 2 h 7"/>
                <a:gd name="T38" fmla="*/ 3 w 16"/>
                <a:gd name="T39" fmla="*/ 2 h 7"/>
                <a:gd name="T40" fmla="*/ 2 w 16"/>
                <a:gd name="T41" fmla="*/ 4 h 7"/>
                <a:gd name="T42" fmla="*/ 0 w 16"/>
                <a:gd name="T43" fmla="*/ 4 h 7"/>
                <a:gd name="T44" fmla="*/ 2 w 16"/>
                <a:gd name="T45" fmla="*/ 5 h 7"/>
                <a:gd name="T46" fmla="*/ 3 w 16"/>
                <a:gd name="T47" fmla="*/ 5 h 7"/>
                <a:gd name="T48" fmla="*/ 5 w 16"/>
                <a:gd name="T4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7">
                  <a:moveTo>
                    <a:pt x="5" y="5"/>
                  </a:moveTo>
                  <a:lnTo>
                    <a:pt x="5" y="5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3" y="5"/>
                  </a:lnTo>
                  <a:lnTo>
                    <a:pt x="14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1" y="2"/>
                  </a:lnTo>
                  <a:lnTo>
                    <a:pt x="10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2" y="5"/>
                  </a:lnTo>
                  <a:lnTo>
                    <a:pt x="3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2" name="Freeform 39">
              <a:extLst>
                <a:ext uri="{FF2B5EF4-FFF2-40B4-BE49-F238E27FC236}">
                  <a16:creationId xmlns:a16="http://schemas.microsoft.com/office/drawing/2014/main" id="{34E79513-B636-CA1A-24DB-46B5EB129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1826" y="3035300"/>
              <a:ext cx="136525" cy="131762"/>
            </a:xfrm>
            <a:custGeom>
              <a:avLst/>
              <a:gdLst>
                <a:gd name="T0" fmla="*/ 45 w 86"/>
                <a:gd name="T1" fmla="*/ 1 h 83"/>
                <a:gd name="T2" fmla="*/ 34 w 86"/>
                <a:gd name="T3" fmla="*/ 8 h 83"/>
                <a:gd name="T4" fmla="*/ 29 w 86"/>
                <a:gd name="T5" fmla="*/ 14 h 83"/>
                <a:gd name="T6" fmla="*/ 26 w 86"/>
                <a:gd name="T7" fmla="*/ 17 h 83"/>
                <a:gd name="T8" fmla="*/ 19 w 86"/>
                <a:gd name="T9" fmla="*/ 33 h 83"/>
                <a:gd name="T10" fmla="*/ 15 w 86"/>
                <a:gd name="T11" fmla="*/ 36 h 83"/>
                <a:gd name="T12" fmla="*/ 16 w 86"/>
                <a:gd name="T13" fmla="*/ 43 h 83"/>
                <a:gd name="T14" fmla="*/ 13 w 86"/>
                <a:gd name="T15" fmla="*/ 43 h 83"/>
                <a:gd name="T16" fmla="*/ 7 w 86"/>
                <a:gd name="T17" fmla="*/ 49 h 83"/>
                <a:gd name="T18" fmla="*/ 8 w 86"/>
                <a:gd name="T19" fmla="*/ 51 h 83"/>
                <a:gd name="T20" fmla="*/ 5 w 86"/>
                <a:gd name="T21" fmla="*/ 57 h 83"/>
                <a:gd name="T22" fmla="*/ 4 w 86"/>
                <a:gd name="T23" fmla="*/ 67 h 83"/>
                <a:gd name="T24" fmla="*/ 15 w 86"/>
                <a:gd name="T25" fmla="*/ 65 h 83"/>
                <a:gd name="T26" fmla="*/ 37 w 86"/>
                <a:gd name="T27" fmla="*/ 67 h 83"/>
                <a:gd name="T28" fmla="*/ 45 w 86"/>
                <a:gd name="T29" fmla="*/ 63 h 83"/>
                <a:gd name="T30" fmla="*/ 46 w 86"/>
                <a:gd name="T31" fmla="*/ 68 h 83"/>
                <a:gd name="T32" fmla="*/ 51 w 86"/>
                <a:gd name="T33" fmla="*/ 65 h 83"/>
                <a:gd name="T34" fmla="*/ 58 w 86"/>
                <a:gd name="T35" fmla="*/ 67 h 83"/>
                <a:gd name="T36" fmla="*/ 45 w 86"/>
                <a:gd name="T37" fmla="*/ 75 h 83"/>
                <a:gd name="T38" fmla="*/ 48 w 86"/>
                <a:gd name="T39" fmla="*/ 78 h 83"/>
                <a:gd name="T40" fmla="*/ 54 w 86"/>
                <a:gd name="T41" fmla="*/ 73 h 83"/>
                <a:gd name="T42" fmla="*/ 62 w 86"/>
                <a:gd name="T43" fmla="*/ 70 h 83"/>
                <a:gd name="T44" fmla="*/ 67 w 86"/>
                <a:gd name="T45" fmla="*/ 62 h 83"/>
                <a:gd name="T46" fmla="*/ 69 w 86"/>
                <a:gd name="T47" fmla="*/ 71 h 83"/>
                <a:gd name="T48" fmla="*/ 69 w 86"/>
                <a:gd name="T49" fmla="*/ 78 h 83"/>
                <a:gd name="T50" fmla="*/ 74 w 86"/>
                <a:gd name="T51" fmla="*/ 76 h 83"/>
                <a:gd name="T52" fmla="*/ 78 w 86"/>
                <a:gd name="T53" fmla="*/ 81 h 83"/>
                <a:gd name="T54" fmla="*/ 83 w 86"/>
                <a:gd name="T55" fmla="*/ 79 h 83"/>
                <a:gd name="T56" fmla="*/ 86 w 86"/>
                <a:gd name="T57" fmla="*/ 67 h 83"/>
                <a:gd name="T58" fmla="*/ 82 w 86"/>
                <a:gd name="T59" fmla="*/ 68 h 83"/>
                <a:gd name="T60" fmla="*/ 83 w 86"/>
                <a:gd name="T61" fmla="*/ 59 h 83"/>
                <a:gd name="T62" fmla="*/ 74 w 86"/>
                <a:gd name="T63" fmla="*/ 65 h 83"/>
                <a:gd name="T64" fmla="*/ 74 w 86"/>
                <a:gd name="T65" fmla="*/ 60 h 83"/>
                <a:gd name="T66" fmla="*/ 75 w 86"/>
                <a:gd name="T67" fmla="*/ 59 h 83"/>
                <a:gd name="T68" fmla="*/ 78 w 86"/>
                <a:gd name="T69" fmla="*/ 54 h 83"/>
                <a:gd name="T70" fmla="*/ 82 w 86"/>
                <a:gd name="T71" fmla="*/ 49 h 83"/>
                <a:gd name="T72" fmla="*/ 72 w 86"/>
                <a:gd name="T73" fmla="*/ 52 h 83"/>
                <a:gd name="T74" fmla="*/ 72 w 86"/>
                <a:gd name="T75" fmla="*/ 51 h 83"/>
                <a:gd name="T76" fmla="*/ 70 w 86"/>
                <a:gd name="T77" fmla="*/ 48 h 83"/>
                <a:gd name="T78" fmla="*/ 70 w 86"/>
                <a:gd name="T79" fmla="*/ 44 h 83"/>
                <a:gd name="T80" fmla="*/ 74 w 86"/>
                <a:gd name="T81" fmla="*/ 38 h 83"/>
                <a:gd name="T82" fmla="*/ 64 w 86"/>
                <a:gd name="T83" fmla="*/ 38 h 83"/>
                <a:gd name="T84" fmla="*/ 59 w 86"/>
                <a:gd name="T85" fmla="*/ 36 h 83"/>
                <a:gd name="T86" fmla="*/ 56 w 86"/>
                <a:gd name="T87" fmla="*/ 38 h 83"/>
                <a:gd name="T88" fmla="*/ 51 w 86"/>
                <a:gd name="T89" fmla="*/ 41 h 83"/>
                <a:gd name="T90" fmla="*/ 53 w 86"/>
                <a:gd name="T91" fmla="*/ 35 h 83"/>
                <a:gd name="T92" fmla="*/ 50 w 86"/>
                <a:gd name="T93" fmla="*/ 36 h 83"/>
                <a:gd name="T94" fmla="*/ 45 w 86"/>
                <a:gd name="T95" fmla="*/ 32 h 83"/>
                <a:gd name="T96" fmla="*/ 50 w 86"/>
                <a:gd name="T97" fmla="*/ 29 h 83"/>
                <a:gd name="T98" fmla="*/ 42 w 86"/>
                <a:gd name="T99" fmla="*/ 29 h 83"/>
                <a:gd name="T100" fmla="*/ 39 w 86"/>
                <a:gd name="T101" fmla="*/ 29 h 83"/>
                <a:gd name="T102" fmla="*/ 32 w 86"/>
                <a:gd name="T103" fmla="*/ 32 h 83"/>
                <a:gd name="T104" fmla="*/ 34 w 86"/>
                <a:gd name="T105" fmla="*/ 25 h 83"/>
                <a:gd name="T106" fmla="*/ 42 w 86"/>
                <a:gd name="T107" fmla="*/ 14 h 83"/>
                <a:gd name="T108" fmla="*/ 46 w 86"/>
                <a:gd name="T109" fmla="*/ 8 h 83"/>
                <a:gd name="T110" fmla="*/ 43 w 86"/>
                <a:gd name="T111" fmla="*/ 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" h="83">
                  <a:moveTo>
                    <a:pt x="50" y="1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8" y="0"/>
                  </a:lnTo>
                  <a:lnTo>
                    <a:pt x="46" y="1"/>
                  </a:lnTo>
                  <a:lnTo>
                    <a:pt x="48" y="1"/>
                  </a:lnTo>
                  <a:lnTo>
                    <a:pt x="48" y="3"/>
                  </a:lnTo>
                  <a:lnTo>
                    <a:pt x="45" y="1"/>
                  </a:lnTo>
                  <a:lnTo>
                    <a:pt x="45" y="1"/>
                  </a:lnTo>
                  <a:lnTo>
                    <a:pt x="43" y="1"/>
                  </a:lnTo>
                  <a:lnTo>
                    <a:pt x="40" y="1"/>
                  </a:lnTo>
                  <a:lnTo>
                    <a:pt x="37" y="3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6"/>
                  </a:lnTo>
                  <a:lnTo>
                    <a:pt x="34" y="8"/>
                  </a:lnTo>
                  <a:lnTo>
                    <a:pt x="32" y="8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1" y="13"/>
                  </a:lnTo>
                  <a:lnTo>
                    <a:pt x="29" y="14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7" y="16"/>
                  </a:lnTo>
                  <a:lnTo>
                    <a:pt x="27" y="16"/>
                  </a:lnTo>
                  <a:lnTo>
                    <a:pt x="27" y="16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4" y="19"/>
                  </a:lnTo>
                  <a:lnTo>
                    <a:pt x="24" y="19"/>
                  </a:lnTo>
                  <a:lnTo>
                    <a:pt x="23" y="24"/>
                  </a:lnTo>
                  <a:lnTo>
                    <a:pt x="21" y="27"/>
                  </a:lnTo>
                  <a:lnTo>
                    <a:pt x="18" y="32"/>
                  </a:lnTo>
                  <a:lnTo>
                    <a:pt x="18" y="33"/>
                  </a:lnTo>
                  <a:lnTo>
                    <a:pt x="19" y="33"/>
                  </a:lnTo>
                  <a:lnTo>
                    <a:pt x="19" y="35"/>
                  </a:lnTo>
                  <a:lnTo>
                    <a:pt x="21" y="35"/>
                  </a:lnTo>
                  <a:lnTo>
                    <a:pt x="19" y="36"/>
                  </a:lnTo>
                  <a:lnTo>
                    <a:pt x="18" y="35"/>
                  </a:lnTo>
                  <a:lnTo>
                    <a:pt x="18" y="35"/>
                  </a:lnTo>
                  <a:lnTo>
                    <a:pt x="16" y="35"/>
                  </a:lnTo>
                  <a:lnTo>
                    <a:pt x="15" y="36"/>
                  </a:lnTo>
                  <a:lnTo>
                    <a:pt x="15" y="36"/>
                  </a:lnTo>
                  <a:lnTo>
                    <a:pt x="15" y="38"/>
                  </a:lnTo>
                  <a:lnTo>
                    <a:pt x="15" y="40"/>
                  </a:lnTo>
                  <a:lnTo>
                    <a:pt x="16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6" y="41"/>
                  </a:lnTo>
                  <a:lnTo>
                    <a:pt x="16" y="43"/>
                  </a:lnTo>
                  <a:lnTo>
                    <a:pt x="16" y="43"/>
                  </a:lnTo>
                  <a:lnTo>
                    <a:pt x="18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6" y="44"/>
                  </a:lnTo>
                  <a:lnTo>
                    <a:pt x="15" y="43"/>
                  </a:lnTo>
                  <a:lnTo>
                    <a:pt x="13" y="43"/>
                  </a:lnTo>
                  <a:lnTo>
                    <a:pt x="13" y="41"/>
                  </a:lnTo>
                  <a:lnTo>
                    <a:pt x="13" y="43"/>
                  </a:lnTo>
                  <a:lnTo>
                    <a:pt x="11" y="43"/>
                  </a:lnTo>
                  <a:lnTo>
                    <a:pt x="10" y="46"/>
                  </a:lnTo>
                  <a:lnTo>
                    <a:pt x="10" y="48"/>
                  </a:lnTo>
                  <a:lnTo>
                    <a:pt x="8" y="49"/>
                  </a:lnTo>
                  <a:lnTo>
                    <a:pt x="8" y="51"/>
                  </a:lnTo>
                  <a:lnTo>
                    <a:pt x="7" y="51"/>
                  </a:lnTo>
                  <a:lnTo>
                    <a:pt x="7" y="49"/>
                  </a:lnTo>
                  <a:lnTo>
                    <a:pt x="7" y="49"/>
                  </a:lnTo>
                  <a:lnTo>
                    <a:pt x="7" y="49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4" y="49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5" y="51"/>
                  </a:lnTo>
                  <a:lnTo>
                    <a:pt x="8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1" y="52"/>
                  </a:lnTo>
                  <a:lnTo>
                    <a:pt x="10" y="54"/>
                  </a:lnTo>
                  <a:lnTo>
                    <a:pt x="8" y="54"/>
                  </a:lnTo>
                  <a:lnTo>
                    <a:pt x="5" y="57"/>
                  </a:lnTo>
                  <a:lnTo>
                    <a:pt x="2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3"/>
                  </a:lnTo>
                  <a:lnTo>
                    <a:pt x="2" y="65"/>
                  </a:lnTo>
                  <a:lnTo>
                    <a:pt x="2" y="67"/>
                  </a:lnTo>
                  <a:lnTo>
                    <a:pt x="4" y="67"/>
                  </a:lnTo>
                  <a:lnTo>
                    <a:pt x="5" y="67"/>
                  </a:lnTo>
                  <a:lnTo>
                    <a:pt x="10" y="67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3"/>
                  </a:lnTo>
                  <a:lnTo>
                    <a:pt x="13" y="65"/>
                  </a:lnTo>
                  <a:lnTo>
                    <a:pt x="13" y="65"/>
                  </a:lnTo>
                  <a:lnTo>
                    <a:pt x="15" y="65"/>
                  </a:lnTo>
                  <a:lnTo>
                    <a:pt x="18" y="65"/>
                  </a:lnTo>
                  <a:lnTo>
                    <a:pt x="19" y="65"/>
                  </a:lnTo>
                  <a:lnTo>
                    <a:pt x="23" y="67"/>
                  </a:lnTo>
                  <a:lnTo>
                    <a:pt x="24" y="65"/>
                  </a:lnTo>
                  <a:lnTo>
                    <a:pt x="31" y="67"/>
                  </a:lnTo>
                  <a:lnTo>
                    <a:pt x="34" y="67"/>
                  </a:lnTo>
                  <a:lnTo>
                    <a:pt x="34" y="67"/>
                  </a:lnTo>
                  <a:lnTo>
                    <a:pt x="37" y="67"/>
                  </a:lnTo>
                  <a:lnTo>
                    <a:pt x="39" y="65"/>
                  </a:lnTo>
                  <a:lnTo>
                    <a:pt x="40" y="65"/>
                  </a:lnTo>
                  <a:lnTo>
                    <a:pt x="40" y="65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3" y="63"/>
                  </a:lnTo>
                  <a:lnTo>
                    <a:pt x="45" y="63"/>
                  </a:lnTo>
                  <a:lnTo>
                    <a:pt x="45" y="63"/>
                  </a:lnTo>
                  <a:lnTo>
                    <a:pt x="45" y="63"/>
                  </a:lnTo>
                  <a:lnTo>
                    <a:pt x="45" y="67"/>
                  </a:lnTo>
                  <a:lnTo>
                    <a:pt x="42" y="68"/>
                  </a:lnTo>
                  <a:lnTo>
                    <a:pt x="42" y="68"/>
                  </a:lnTo>
                  <a:lnTo>
                    <a:pt x="42" y="68"/>
                  </a:lnTo>
                  <a:lnTo>
                    <a:pt x="45" y="68"/>
                  </a:lnTo>
                  <a:lnTo>
                    <a:pt x="46" y="68"/>
                  </a:lnTo>
                  <a:lnTo>
                    <a:pt x="46" y="68"/>
                  </a:lnTo>
                  <a:lnTo>
                    <a:pt x="48" y="68"/>
                  </a:lnTo>
                  <a:lnTo>
                    <a:pt x="50" y="68"/>
                  </a:lnTo>
                  <a:lnTo>
                    <a:pt x="50" y="68"/>
                  </a:lnTo>
                  <a:lnTo>
                    <a:pt x="51" y="68"/>
                  </a:lnTo>
                  <a:lnTo>
                    <a:pt x="51" y="67"/>
                  </a:lnTo>
                  <a:lnTo>
                    <a:pt x="51" y="65"/>
                  </a:lnTo>
                  <a:lnTo>
                    <a:pt x="51" y="65"/>
                  </a:lnTo>
                  <a:lnTo>
                    <a:pt x="54" y="65"/>
                  </a:lnTo>
                  <a:lnTo>
                    <a:pt x="56" y="65"/>
                  </a:lnTo>
                  <a:lnTo>
                    <a:pt x="56" y="65"/>
                  </a:lnTo>
                  <a:lnTo>
                    <a:pt x="58" y="67"/>
                  </a:lnTo>
                  <a:lnTo>
                    <a:pt x="58" y="65"/>
                  </a:lnTo>
                  <a:lnTo>
                    <a:pt x="59" y="65"/>
                  </a:lnTo>
                  <a:lnTo>
                    <a:pt x="59" y="65"/>
                  </a:lnTo>
                  <a:lnTo>
                    <a:pt x="58" y="67"/>
                  </a:lnTo>
                  <a:lnTo>
                    <a:pt x="56" y="68"/>
                  </a:lnTo>
                  <a:lnTo>
                    <a:pt x="54" y="68"/>
                  </a:lnTo>
                  <a:lnTo>
                    <a:pt x="51" y="71"/>
                  </a:lnTo>
                  <a:lnTo>
                    <a:pt x="51" y="73"/>
                  </a:lnTo>
                  <a:lnTo>
                    <a:pt x="50" y="73"/>
                  </a:lnTo>
                  <a:lnTo>
                    <a:pt x="48" y="75"/>
                  </a:lnTo>
                  <a:lnTo>
                    <a:pt x="46" y="75"/>
                  </a:lnTo>
                  <a:lnTo>
                    <a:pt x="45" y="75"/>
                  </a:lnTo>
                  <a:lnTo>
                    <a:pt x="45" y="76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3" y="78"/>
                  </a:lnTo>
                  <a:lnTo>
                    <a:pt x="45" y="78"/>
                  </a:lnTo>
                  <a:lnTo>
                    <a:pt x="45" y="78"/>
                  </a:lnTo>
                  <a:lnTo>
                    <a:pt x="46" y="78"/>
                  </a:lnTo>
                  <a:lnTo>
                    <a:pt x="48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1" y="78"/>
                  </a:lnTo>
                  <a:lnTo>
                    <a:pt x="53" y="78"/>
                  </a:lnTo>
                  <a:lnTo>
                    <a:pt x="53" y="76"/>
                  </a:lnTo>
                  <a:lnTo>
                    <a:pt x="54" y="75"/>
                  </a:lnTo>
                  <a:lnTo>
                    <a:pt x="54" y="75"/>
                  </a:lnTo>
                  <a:lnTo>
                    <a:pt x="54" y="73"/>
                  </a:lnTo>
                  <a:lnTo>
                    <a:pt x="58" y="70"/>
                  </a:lnTo>
                  <a:lnTo>
                    <a:pt x="59" y="70"/>
                  </a:lnTo>
                  <a:lnTo>
                    <a:pt x="59" y="70"/>
                  </a:lnTo>
                  <a:lnTo>
                    <a:pt x="61" y="70"/>
                  </a:lnTo>
                  <a:lnTo>
                    <a:pt x="62" y="68"/>
                  </a:lnTo>
                  <a:lnTo>
                    <a:pt x="62" y="67"/>
                  </a:lnTo>
                  <a:lnTo>
                    <a:pt x="62" y="67"/>
                  </a:lnTo>
                  <a:lnTo>
                    <a:pt x="62" y="70"/>
                  </a:lnTo>
                  <a:lnTo>
                    <a:pt x="62" y="70"/>
                  </a:lnTo>
                  <a:lnTo>
                    <a:pt x="62" y="70"/>
                  </a:lnTo>
                  <a:lnTo>
                    <a:pt x="64" y="70"/>
                  </a:lnTo>
                  <a:lnTo>
                    <a:pt x="64" y="68"/>
                  </a:lnTo>
                  <a:lnTo>
                    <a:pt x="64" y="67"/>
                  </a:lnTo>
                  <a:lnTo>
                    <a:pt x="66" y="63"/>
                  </a:lnTo>
                  <a:lnTo>
                    <a:pt x="66" y="62"/>
                  </a:lnTo>
                  <a:lnTo>
                    <a:pt x="67" y="62"/>
                  </a:lnTo>
                  <a:lnTo>
                    <a:pt x="69" y="63"/>
                  </a:lnTo>
                  <a:lnTo>
                    <a:pt x="69" y="63"/>
                  </a:lnTo>
                  <a:lnTo>
                    <a:pt x="70" y="65"/>
                  </a:lnTo>
                  <a:lnTo>
                    <a:pt x="70" y="68"/>
                  </a:lnTo>
                  <a:lnTo>
                    <a:pt x="70" y="68"/>
                  </a:lnTo>
                  <a:lnTo>
                    <a:pt x="70" y="68"/>
                  </a:lnTo>
                  <a:lnTo>
                    <a:pt x="70" y="70"/>
                  </a:lnTo>
                  <a:lnTo>
                    <a:pt x="69" y="71"/>
                  </a:lnTo>
                  <a:lnTo>
                    <a:pt x="67" y="75"/>
                  </a:lnTo>
                  <a:lnTo>
                    <a:pt x="67" y="76"/>
                  </a:lnTo>
                  <a:lnTo>
                    <a:pt x="67" y="78"/>
                  </a:lnTo>
                  <a:lnTo>
                    <a:pt x="67" y="78"/>
                  </a:lnTo>
                  <a:lnTo>
                    <a:pt x="67" y="79"/>
                  </a:lnTo>
                  <a:lnTo>
                    <a:pt x="67" y="79"/>
                  </a:lnTo>
                  <a:lnTo>
                    <a:pt x="69" y="79"/>
                  </a:lnTo>
                  <a:lnTo>
                    <a:pt x="69" y="78"/>
                  </a:lnTo>
                  <a:lnTo>
                    <a:pt x="70" y="76"/>
                  </a:lnTo>
                  <a:lnTo>
                    <a:pt x="72" y="76"/>
                  </a:lnTo>
                  <a:lnTo>
                    <a:pt x="74" y="75"/>
                  </a:lnTo>
                  <a:lnTo>
                    <a:pt x="74" y="73"/>
                  </a:lnTo>
                  <a:lnTo>
                    <a:pt x="74" y="73"/>
                  </a:lnTo>
                  <a:lnTo>
                    <a:pt x="75" y="75"/>
                  </a:lnTo>
                  <a:lnTo>
                    <a:pt x="75" y="75"/>
                  </a:lnTo>
                  <a:lnTo>
                    <a:pt x="74" y="76"/>
                  </a:lnTo>
                  <a:lnTo>
                    <a:pt x="75" y="76"/>
                  </a:lnTo>
                  <a:lnTo>
                    <a:pt x="74" y="78"/>
                  </a:lnTo>
                  <a:lnTo>
                    <a:pt x="74" y="81"/>
                  </a:lnTo>
                  <a:lnTo>
                    <a:pt x="75" y="83"/>
                  </a:lnTo>
                  <a:lnTo>
                    <a:pt x="75" y="83"/>
                  </a:lnTo>
                  <a:lnTo>
                    <a:pt x="75" y="83"/>
                  </a:lnTo>
                  <a:lnTo>
                    <a:pt x="77" y="81"/>
                  </a:lnTo>
                  <a:lnTo>
                    <a:pt x="78" y="81"/>
                  </a:lnTo>
                  <a:lnTo>
                    <a:pt x="78" y="81"/>
                  </a:lnTo>
                  <a:lnTo>
                    <a:pt x="78" y="81"/>
                  </a:lnTo>
                  <a:lnTo>
                    <a:pt x="80" y="81"/>
                  </a:lnTo>
                  <a:lnTo>
                    <a:pt x="80" y="81"/>
                  </a:lnTo>
                  <a:lnTo>
                    <a:pt x="80" y="81"/>
                  </a:lnTo>
                  <a:lnTo>
                    <a:pt x="82" y="81"/>
                  </a:lnTo>
                  <a:lnTo>
                    <a:pt x="82" y="81"/>
                  </a:lnTo>
                  <a:lnTo>
                    <a:pt x="83" y="79"/>
                  </a:lnTo>
                  <a:lnTo>
                    <a:pt x="83" y="76"/>
                  </a:lnTo>
                  <a:lnTo>
                    <a:pt x="83" y="76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6" y="70"/>
                  </a:lnTo>
                  <a:lnTo>
                    <a:pt x="86" y="68"/>
                  </a:lnTo>
                  <a:lnTo>
                    <a:pt x="86" y="67"/>
                  </a:lnTo>
                  <a:lnTo>
                    <a:pt x="86" y="67"/>
                  </a:lnTo>
                  <a:lnTo>
                    <a:pt x="86" y="65"/>
                  </a:lnTo>
                  <a:lnTo>
                    <a:pt x="86" y="63"/>
                  </a:lnTo>
                  <a:lnTo>
                    <a:pt x="85" y="63"/>
                  </a:lnTo>
                  <a:lnTo>
                    <a:pt x="85" y="63"/>
                  </a:lnTo>
                  <a:lnTo>
                    <a:pt x="85" y="63"/>
                  </a:lnTo>
                  <a:lnTo>
                    <a:pt x="83" y="67"/>
                  </a:lnTo>
                  <a:lnTo>
                    <a:pt x="83" y="67"/>
                  </a:lnTo>
                  <a:lnTo>
                    <a:pt x="82" y="68"/>
                  </a:lnTo>
                  <a:lnTo>
                    <a:pt x="80" y="68"/>
                  </a:lnTo>
                  <a:lnTo>
                    <a:pt x="80" y="68"/>
                  </a:lnTo>
                  <a:lnTo>
                    <a:pt x="80" y="68"/>
                  </a:lnTo>
                  <a:lnTo>
                    <a:pt x="80" y="65"/>
                  </a:lnTo>
                  <a:lnTo>
                    <a:pt x="80" y="63"/>
                  </a:lnTo>
                  <a:lnTo>
                    <a:pt x="80" y="63"/>
                  </a:lnTo>
                  <a:lnTo>
                    <a:pt x="82" y="60"/>
                  </a:lnTo>
                  <a:lnTo>
                    <a:pt x="83" y="59"/>
                  </a:lnTo>
                  <a:lnTo>
                    <a:pt x="83" y="59"/>
                  </a:lnTo>
                  <a:lnTo>
                    <a:pt x="83" y="59"/>
                  </a:lnTo>
                  <a:lnTo>
                    <a:pt x="83" y="57"/>
                  </a:lnTo>
                  <a:lnTo>
                    <a:pt x="83" y="57"/>
                  </a:lnTo>
                  <a:lnTo>
                    <a:pt x="82" y="59"/>
                  </a:lnTo>
                  <a:lnTo>
                    <a:pt x="78" y="60"/>
                  </a:lnTo>
                  <a:lnTo>
                    <a:pt x="75" y="63"/>
                  </a:lnTo>
                  <a:lnTo>
                    <a:pt x="74" y="65"/>
                  </a:lnTo>
                  <a:lnTo>
                    <a:pt x="74" y="65"/>
                  </a:lnTo>
                  <a:lnTo>
                    <a:pt x="72" y="65"/>
                  </a:lnTo>
                  <a:lnTo>
                    <a:pt x="72" y="65"/>
                  </a:lnTo>
                  <a:lnTo>
                    <a:pt x="72" y="65"/>
                  </a:lnTo>
                  <a:lnTo>
                    <a:pt x="70" y="63"/>
                  </a:lnTo>
                  <a:lnTo>
                    <a:pt x="70" y="63"/>
                  </a:lnTo>
                  <a:lnTo>
                    <a:pt x="74" y="62"/>
                  </a:lnTo>
                  <a:lnTo>
                    <a:pt x="74" y="60"/>
                  </a:lnTo>
                  <a:lnTo>
                    <a:pt x="74" y="60"/>
                  </a:lnTo>
                  <a:lnTo>
                    <a:pt x="74" y="59"/>
                  </a:lnTo>
                  <a:lnTo>
                    <a:pt x="72" y="60"/>
                  </a:lnTo>
                  <a:lnTo>
                    <a:pt x="70" y="60"/>
                  </a:lnTo>
                  <a:lnTo>
                    <a:pt x="72" y="59"/>
                  </a:lnTo>
                  <a:lnTo>
                    <a:pt x="74" y="59"/>
                  </a:lnTo>
                  <a:lnTo>
                    <a:pt x="74" y="59"/>
                  </a:lnTo>
                  <a:lnTo>
                    <a:pt x="75" y="59"/>
                  </a:lnTo>
                  <a:lnTo>
                    <a:pt x="75" y="59"/>
                  </a:lnTo>
                  <a:lnTo>
                    <a:pt x="75" y="57"/>
                  </a:lnTo>
                  <a:lnTo>
                    <a:pt x="74" y="57"/>
                  </a:lnTo>
                  <a:lnTo>
                    <a:pt x="75" y="56"/>
                  </a:lnTo>
                  <a:lnTo>
                    <a:pt x="77" y="56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80" y="54"/>
                  </a:lnTo>
                  <a:lnTo>
                    <a:pt x="80" y="54"/>
                  </a:lnTo>
                  <a:lnTo>
                    <a:pt x="82" y="52"/>
                  </a:lnTo>
                  <a:lnTo>
                    <a:pt x="82" y="51"/>
                  </a:lnTo>
                  <a:lnTo>
                    <a:pt x="82" y="51"/>
                  </a:lnTo>
                  <a:lnTo>
                    <a:pt x="82" y="49"/>
                  </a:lnTo>
                  <a:lnTo>
                    <a:pt x="82" y="49"/>
                  </a:lnTo>
                  <a:lnTo>
                    <a:pt x="82" y="49"/>
                  </a:lnTo>
                  <a:lnTo>
                    <a:pt x="80" y="49"/>
                  </a:lnTo>
                  <a:lnTo>
                    <a:pt x="78" y="51"/>
                  </a:lnTo>
                  <a:lnTo>
                    <a:pt x="78" y="51"/>
                  </a:lnTo>
                  <a:lnTo>
                    <a:pt x="77" y="51"/>
                  </a:lnTo>
                  <a:lnTo>
                    <a:pt x="77" y="51"/>
                  </a:lnTo>
                  <a:lnTo>
                    <a:pt x="75" y="52"/>
                  </a:lnTo>
                  <a:lnTo>
                    <a:pt x="74" y="51"/>
                  </a:lnTo>
                  <a:lnTo>
                    <a:pt x="72" y="52"/>
                  </a:lnTo>
                  <a:lnTo>
                    <a:pt x="72" y="52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67" y="54"/>
                  </a:lnTo>
                  <a:lnTo>
                    <a:pt x="67" y="54"/>
                  </a:lnTo>
                  <a:lnTo>
                    <a:pt x="69" y="52"/>
                  </a:lnTo>
                  <a:lnTo>
                    <a:pt x="70" y="52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4" y="49"/>
                  </a:lnTo>
                  <a:lnTo>
                    <a:pt x="74" y="49"/>
                  </a:lnTo>
                  <a:lnTo>
                    <a:pt x="72" y="49"/>
                  </a:lnTo>
                  <a:lnTo>
                    <a:pt x="70" y="49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0" y="46"/>
                  </a:lnTo>
                  <a:lnTo>
                    <a:pt x="70" y="46"/>
                  </a:lnTo>
                  <a:lnTo>
                    <a:pt x="67" y="48"/>
                  </a:lnTo>
                  <a:lnTo>
                    <a:pt x="67" y="48"/>
                  </a:lnTo>
                  <a:lnTo>
                    <a:pt x="70" y="46"/>
                  </a:lnTo>
                  <a:lnTo>
                    <a:pt x="70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3"/>
                  </a:lnTo>
                  <a:lnTo>
                    <a:pt x="74" y="43"/>
                  </a:lnTo>
                  <a:lnTo>
                    <a:pt x="75" y="41"/>
                  </a:lnTo>
                  <a:lnTo>
                    <a:pt x="75" y="40"/>
                  </a:lnTo>
                  <a:lnTo>
                    <a:pt x="75" y="40"/>
                  </a:lnTo>
                  <a:lnTo>
                    <a:pt x="74" y="38"/>
                  </a:lnTo>
                  <a:lnTo>
                    <a:pt x="72" y="36"/>
                  </a:lnTo>
                  <a:lnTo>
                    <a:pt x="70" y="36"/>
                  </a:lnTo>
                  <a:lnTo>
                    <a:pt x="70" y="36"/>
                  </a:lnTo>
                  <a:lnTo>
                    <a:pt x="66" y="36"/>
                  </a:lnTo>
                  <a:lnTo>
                    <a:pt x="66" y="36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64" y="38"/>
                  </a:lnTo>
                  <a:lnTo>
                    <a:pt x="62" y="38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5"/>
                  </a:lnTo>
                  <a:lnTo>
                    <a:pt x="62" y="35"/>
                  </a:lnTo>
                  <a:lnTo>
                    <a:pt x="62" y="35"/>
                  </a:lnTo>
                  <a:lnTo>
                    <a:pt x="61" y="36"/>
                  </a:lnTo>
                  <a:lnTo>
                    <a:pt x="59" y="36"/>
                  </a:lnTo>
                  <a:lnTo>
                    <a:pt x="59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6" y="38"/>
                  </a:lnTo>
                  <a:lnTo>
                    <a:pt x="56" y="38"/>
                  </a:lnTo>
                  <a:lnTo>
                    <a:pt x="56" y="38"/>
                  </a:lnTo>
                  <a:lnTo>
                    <a:pt x="54" y="40"/>
                  </a:lnTo>
                  <a:lnTo>
                    <a:pt x="53" y="40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1" y="43"/>
                  </a:lnTo>
                  <a:lnTo>
                    <a:pt x="51" y="43"/>
                  </a:lnTo>
                  <a:lnTo>
                    <a:pt x="51" y="41"/>
                  </a:lnTo>
                  <a:lnTo>
                    <a:pt x="51" y="41"/>
                  </a:lnTo>
                  <a:lnTo>
                    <a:pt x="53" y="40"/>
                  </a:lnTo>
                  <a:lnTo>
                    <a:pt x="53" y="38"/>
                  </a:lnTo>
                  <a:lnTo>
                    <a:pt x="53" y="36"/>
                  </a:lnTo>
                  <a:lnTo>
                    <a:pt x="53" y="35"/>
                  </a:lnTo>
                  <a:lnTo>
                    <a:pt x="53" y="35"/>
                  </a:lnTo>
                  <a:lnTo>
                    <a:pt x="53" y="35"/>
                  </a:lnTo>
                  <a:lnTo>
                    <a:pt x="53" y="35"/>
                  </a:lnTo>
                  <a:lnTo>
                    <a:pt x="53" y="36"/>
                  </a:lnTo>
                  <a:lnTo>
                    <a:pt x="53" y="36"/>
                  </a:lnTo>
                  <a:lnTo>
                    <a:pt x="51" y="38"/>
                  </a:lnTo>
                  <a:lnTo>
                    <a:pt x="51" y="38"/>
                  </a:lnTo>
                  <a:lnTo>
                    <a:pt x="51" y="36"/>
                  </a:lnTo>
                  <a:lnTo>
                    <a:pt x="51" y="36"/>
                  </a:lnTo>
                  <a:lnTo>
                    <a:pt x="51" y="35"/>
                  </a:lnTo>
                  <a:lnTo>
                    <a:pt x="50" y="36"/>
                  </a:lnTo>
                  <a:lnTo>
                    <a:pt x="48" y="36"/>
                  </a:lnTo>
                  <a:lnTo>
                    <a:pt x="46" y="35"/>
                  </a:lnTo>
                  <a:lnTo>
                    <a:pt x="43" y="36"/>
                  </a:lnTo>
                  <a:lnTo>
                    <a:pt x="42" y="36"/>
                  </a:lnTo>
                  <a:lnTo>
                    <a:pt x="45" y="33"/>
                  </a:lnTo>
                  <a:lnTo>
                    <a:pt x="45" y="33"/>
                  </a:lnTo>
                  <a:lnTo>
                    <a:pt x="45" y="32"/>
                  </a:lnTo>
                  <a:lnTo>
                    <a:pt x="45" y="32"/>
                  </a:lnTo>
                  <a:lnTo>
                    <a:pt x="43" y="32"/>
                  </a:lnTo>
                  <a:lnTo>
                    <a:pt x="43" y="33"/>
                  </a:lnTo>
                  <a:lnTo>
                    <a:pt x="42" y="33"/>
                  </a:lnTo>
                  <a:lnTo>
                    <a:pt x="42" y="33"/>
                  </a:lnTo>
                  <a:lnTo>
                    <a:pt x="43" y="32"/>
                  </a:lnTo>
                  <a:lnTo>
                    <a:pt x="46" y="30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48" y="27"/>
                  </a:lnTo>
                  <a:lnTo>
                    <a:pt x="46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2" y="27"/>
                  </a:lnTo>
                  <a:lnTo>
                    <a:pt x="42" y="29"/>
                  </a:lnTo>
                  <a:lnTo>
                    <a:pt x="42" y="29"/>
                  </a:lnTo>
                  <a:lnTo>
                    <a:pt x="42" y="27"/>
                  </a:lnTo>
                  <a:lnTo>
                    <a:pt x="42" y="25"/>
                  </a:lnTo>
                  <a:lnTo>
                    <a:pt x="42" y="25"/>
                  </a:lnTo>
                  <a:lnTo>
                    <a:pt x="42" y="25"/>
                  </a:lnTo>
                  <a:lnTo>
                    <a:pt x="40" y="25"/>
                  </a:lnTo>
                  <a:lnTo>
                    <a:pt x="39" y="27"/>
                  </a:lnTo>
                  <a:lnTo>
                    <a:pt x="39" y="29"/>
                  </a:lnTo>
                  <a:lnTo>
                    <a:pt x="39" y="29"/>
                  </a:lnTo>
                  <a:lnTo>
                    <a:pt x="37" y="29"/>
                  </a:lnTo>
                  <a:lnTo>
                    <a:pt x="35" y="30"/>
                  </a:lnTo>
                  <a:lnTo>
                    <a:pt x="34" y="33"/>
                  </a:lnTo>
                  <a:lnTo>
                    <a:pt x="32" y="33"/>
                  </a:lnTo>
                  <a:lnTo>
                    <a:pt x="34" y="32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32" y="30"/>
                  </a:lnTo>
                  <a:lnTo>
                    <a:pt x="34" y="30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7"/>
                  </a:lnTo>
                  <a:lnTo>
                    <a:pt x="34" y="27"/>
                  </a:lnTo>
                  <a:lnTo>
                    <a:pt x="34" y="25"/>
                  </a:lnTo>
                  <a:lnTo>
                    <a:pt x="37" y="24"/>
                  </a:lnTo>
                  <a:lnTo>
                    <a:pt x="37" y="22"/>
                  </a:lnTo>
                  <a:lnTo>
                    <a:pt x="37" y="21"/>
                  </a:lnTo>
                  <a:lnTo>
                    <a:pt x="37" y="21"/>
                  </a:lnTo>
                  <a:lnTo>
                    <a:pt x="39" y="21"/>
                  </a:lnTo>
                  <a:lnTo>
                    <a:pt x="40" y="17"/>
                  </a:lnTo>
                  <a:lnTo>
                    <a:pt x="42" y="16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43" y="13"/>
                  </a:lnTo>
                  <a:lnTo>
                    <a:pt x="45" y="13"/>
                  </a:lnTo>
                  <a:lnTo>
                    <a:pt x="46" y="9"/>
                  </a:lnTo>
                  <a:lnTo>
                    <a:pt x="46" y="9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5" y="6"/>
                  </a:lnTo>
                  <a:lnTo>
                    <a:pt x="45" y="6"/>
                  </a:lnTo>
                  <a:lnTo>
                    <a:pt x="43" y="8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3" y="5"/>
                  </a:lnTo>
                  <a:lnTo>
                    <a:pt x="45" y="5"/>
                  </a:lnTo>
                  <a:lnTo>
                    <a:pt x="46" y="5"/>
                  </a:lnTo>
                  <a:lnTo>
                    <a:pt x="48" y="5"/>
                  </a:lnTo>
                  <a:lnTo>
                    <a:pt x="48" y="3"/>
                  </a:lnTo>
                  <a:lnTo>
                    <a:pt x="50" y="3"/>
                  </a:lnTo>
                  <a:lnTo>
                    <a:pt x="50" y="1"/>
                  </a:lnTo>
                  <a:lnTo>
                    <a:pt x="5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3" name="Freeform 40">
              <a:extLst>
                <a:ext uri="{FF2B5EF4-FFF2-40B4-BE49-F238E27FC236}">
                  <a16:creationId xmlns:a16="http://schemas.microsoft.com/office/drawing/2014/main" id="{9959CA0F-3CC6-492B-66F5-945B3C429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7651" y="4127500"/>
              <a:ext cx="0" cy="3175"/>
            </a:xfrm>
            <a:custGeom>
              <a:avLst/>
              <a:gdLst>
                <a:gd name="T0" fmla="*/ 2 h 2"/>
                <a:gd name="T1" fmla="*/ 0 h 2"/>
                <a:gd name="T2" fmla="*/ 0 h 2"/>
                <a:gd name="T3" fmla="*/ 0 h 2"/>
                <a:gd name="T4" fmla="*/ 0 h 2"/>
                <a:gd name="T5" fmla="*/ 2 h 2"/>
                <a:gd name="T6" fmla="*/ 2 h 2"/>
                <a:gd name="T7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4" name="Freeform 41">
              <a:extLst>
                <a:ext uri="{FF2B5EF4-FFF2-40B4-BE49-F238E27FC236}">
                  <a16:creationId xmlns:a16="http://schemas.microsoft.com/office/drawing/2014/main" id="{47B050A7-3553-17AE-A33A-5DC9DBF7A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5159375"/>
              <a:ext cx="9525" cy="15875"/>
            </a:xfrm>
            <a:custGeom>
              <a:avLst/>
              <a:gdLst>
                <a:gd name="T0" fmla="*/ 0 w 6"/>
                <a:gd name="T1" fmla="*/ 8 h 10"/>
                <a:gd name="T2" fmla="*/ 0 w 6"/>
                <a:gd name="T3" fmla="*/ 10 h 10"/>
                <a:gd name="T4" fmla="*/ 1 w 6"/>
                <a:gd name="T5" fmla="*/ 10 h 10"/>
                <a:gd name="T6" fmla="*/ 3 w 6"/>
                <a:gd name="T7" fmla="*/ 10 h 10"/>
                <a:gd name="T8" fmla="*/ 5 w 6"/>
                <a:gd name="T9" fmla="*/ 10 h 10"/>
                <a:gd name="T10" fmla="*/ 5 w 6"/>
                <a:gd name="T11" fmla="*/ 10 h 10"/>
                <a:gd name="T12" fmla="*/ 6 w 6"/>
                <a:gd name="T13" fmla="*/ 8 h 10"/>
                <a:gd name="T14" fmla="*/ 6 w 6"/>
                <a:gd name="T15" fmla="*/ 8 h 10"/>
                <a:gd name="T16" fmla="*/ 6 w 6"/>
                <a:gd name="T17" fmla="*/ 7 h 10"/>
                <a:gd name="T18" fmla="*/ 5 w 6"/>
                <a:gd name="T19" fmla="*/ 5 h 10"/>
                <a:gd name="T20" fmla="*/ 5 w 6"/>
                <a:gd name="T21" fmla="*/ 2 h 10"/>
                <a:gd name="T22" fmla="*/ 5 w 6"/>
                <a:gd name="T23" fmla="*/ 0 h 10"/>
                <a:gd name="T24" fmla="*/ 3 w 6"/>
                <a:gd name="T25" fmla="*/ 2 h 10"/>
                <a:gd name="T26" fmla="*/ 3 w 6"/>
                <a:gd name="T27" fmla="*/ 2 h 10"/>
                <a:gd name="T28" fmla="*/ 3 w 6"/>
                <a:gd name="T29" fmla="*/ 4 h 10"/>
                <a:gd name="T30" fmla="*/ 3 w 6"/>
                <a:gd name="T31" fmla="*/ 5 h 10"/>
                <a:gd name="T32" fmla="*/ 1 w 6"/>
                <a:gd name="T33" fmla="*/ 7 h 10"/>
                <a:gd name="T34" fmla="*/ 0 w 6"/>
                <a:gd name="T35" fmla="*/ 8 h 10"/>
                <a:gd name="T36" fmla="*/ 0 w 6"/>
                <a:gd name="T3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10">
                  <a:moveTo>
                    <a:pt x="0" y="8"/>
                  </a:moveTo>
                  <a:lnTo>
                    <a:pt x="0" y="10"/>
                  </a:lnTo>
                  <a:lnTo>
                    <a:pt x="1" y="10"/>
                  </a:lnTo>
                  <a:lnTo>
                    <a:pt x="3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7"/>
                  </a:lnTo>
                  <a:lnTo>
                    <a:pt x="5" y="5"/>
                  </a:lnTo>
                  <a:lnTo>
                    <a:pt x="5" y="2"/>
                  </a:lnTo>
                  <a:lnTo>
                    <a:pt x="5" y="0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4"/>
                  </a:lnTo>
                  <a:lnTo>
                    <a:pt x="3" y="5"/>
                  </a:lnTo>
                  <a:lnTo>
                    <a:pt x="1" y="7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5" name="Freeform 42">
              <a:extLst>
                <a:ext uri="{FF2B5EF4-FFF2-40B4-BE49-F238E27FC236}">
                  <a16:creationId xmlns:a16="http://schemas.microsoft.com/office/drawing/2014/main" id="{EFE811EB-FA31-F4E8-147C-4206E5A86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8613" y="5127625"/>
              <a:ext cx="7938" cy="1587"/>
            </a:xfrm>
            <a:custGeom>
              <a:avLst/>
              <a:gdLst>
                <a:gd name="T0" fmla="*/ 5 w 5"/>
                <a:gd name="T1" fmla="*/ 0 h 1"/>
                <a:gd name="T2" fmla="*/ 3 w 5"/>
                <a:gd name="T3" fmla="*/ 0 h 1"/>
                <a:gd name="T4" fmla="*/ 0 w 5"/>
                <a:gd name="T5" fmla="*/ 0 h 1"/>
                <a:gd name="T6" fmla="*/ 0 w 5"/>
                <a:gd name="T7" fmla="*/ 1 h 1"/>
                <a:gd name="T8" fmla="*/ 2 w 5"/>
                <a:gd name="T9" fmla="*/ 1 h 1"/>
                <a:gd name="T10" fmla="*/ 3 w 5"/>
                <a:gd name="T11" fmla="*/ 1 h 1"/>
                <a:gd name="T12" fmla="*/ 3 w 5"/>
                <a:gd name="T13" fmla="*/ 1 h 1"/>
                <a:gd name="T14" fmla="*/ 3 w 5"/>
                <a:gd name="T15" fmla="*/ 1 h 1"/>
                <a:gd name="T16" fmla="*/ 5 w 5"/>
                <a:gd name="T17" fmla="*/ 1 h 1"/>
                <a:gd name="T18" fmla="*/ 5 w 5"/>
                <a:gd name="T19" fmla="*/ 1 h 1"/>
                <a:gd name="T20" fmla="*/ 5 w 5"/>
                <a:gd name="T21" fmla="*/ 0 h 1"/>
                <a:gd name="T22" fmla="*/ 5 w 5"/>
                <a:gd name="T23" fmla="*/ 0 h 1"/>
                <a:gd name="T24" fmla="*/ 5 w 5"/>
                <a:gd name="T2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6" name="Freeform 43">
              <a:extLst>
                <a:ext uri="{FF2B5EF4-FFF2-40B4-BE49-F238E27FC236}">
                  <a16:creationId xmlns:a16="http://schemas.microsoft.com/office/drawing/2014/main" id="{67806943-8614-436F-0AEE-B78BBED33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251" y="3111500"/>
              <a:ext cx="3175" cy="4762"/>
            </a:xfrm>
            <a:custGeom>
              <a:avLst/>
              <a:gdLst>
                <a:gd name="T0" fmla="*/ 2 w 2"/>
                <a:gd name="T1" fmla="*/ 1 h 3"/>
                <a:gd name="T2" fmla="*/ 2 w 2"/>
                <a:gd name="T3" fmla="*/ 1 h 3"/>
                <a:gd name="T4" fmla="*/ 0 w 2"/>
                <a:gd name="T5" fmla="*/ 0 h 3"/>
                <a:gd name="T6" fmla="*/ 0 w 2"/>
                <a:gd name="T7" fmla="*/ 0 h 3"/>
                <a:gd name="T8" fmla="*/ 0 w 2"/>
                <a:gd name="T9" fmla="*/ 1 h 3"/>
                <a:gd name="T10" fmla="*/ 0 w 2"/>
                <a:gd name="T11" fmla="*/ 1 h 3"/>
                <a:gd name="T12" fmla="*/ 0 w 2"/>
                <a:gd name="T13" fmla="*/ 1 h 3"/>
                <a:gd name="T14" fmla="*/ 0 w 2"/>
                <a:gd name="T15" fmla="*/ 3 h 3"/>
                <a:gd name="T16" fmla="*/ 2 w 2"/>
                <a:gd name="T17" fmla="*/ 1 h 3"/>
                <a:gd name="T18" fmla="*/ 0 w 2"/>
                <a:gd name="T19" fmla="*/ 1 h 3"/>
                <a:gd name="T20" fmla="*/ 2 w 2"/>
                <a:gd name="T21" fmla="*/ 1 h 3"/>
                <a:gd name="T22" fmla="*/ 2 w 2"/>
                <a:gd name="T23" fmla="*/ 1 h 3"/>
                <a:gd name="T24" fmla="*/ 2 w 2"/>
                <a:gd name="T25" fmla="*/ 1 h 3"/>
                <a:gd name="T26" fmla="*/ 2 w 2"/>
                <a:gd name="T2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3"/>
                  </a:lnTo>
                  <a:lnTo>
                    <a:pt x="2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7" name="Freeform 44">
              <a:extLst>
                <a:ext uri="{FF2B5EF4-FFF2-40B4-BE49-F238E27FC236}">
                  <a16:creationId xmlns:a16="http://schemas.microsoft.com/office/drawing/2014/main" id="{8C58899E-BD97-BF21-61B9-71840F5C9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88" y="4237038"/>
              <a:ext cx="7938" cy="4762"/>
            </a:xfrm>
            <a:custGeom>
              <a:avLst/>
              <a:gdLst>
                <a:gd name="T0" fmla="*/ 2 w 5"/>
                <a:gd name="T1" fmla="*/ 3 h 3"/>
                <a:gd name="T2" fmla="*/ 2 w 5"/>
                <a:gd name="T3" fmla="*/ 1 h 3"/>
                <a:gd name="T4" fmla="*/ 3 w 5"/>
                <a:gd name="T5" fmla="*/ 1 h 3"/>
                <a:gd name="T6" fmla="*/ 3 w 5"/>
                <a:gd name="T7" fmla="*/ 1 h 3"/>
                <a:gd name="T8" fmla="*/ 5 w 5"/>
                <a:gd name="T9" fmla="*/ 0 h 3"/>
                <a:gd name="T10" fmla="*/ 3 w 5"/>
                <a:gd name="T11" fmla="*/ 0 h 3"/>
                <a:gd name="T12" fmla="*/ 2 w 5"/>
                <a:gd name="T13" fmla="*/ 0 h 3"/>
                <a:gd name="T14" fmla="*/ 2 w 5"/>
                <a:gd name="T15" fmla="*/ 0 h 3"/>
                <a:gd name="T16" fmla="*/ 0 w 5"/>
                <a:gd name="T17" fmla="*/ 0 h 3"/>
                <a:gd name="T18" fmla="*/ 0 w 5"/>
                <a:gd name="T19" fmla="*/ 1 h 3"/>
                <a:gd name="T20" fmla="*/ 0 w 5"/>
                <a:gd name="T21" fmla="*/ 3 h 3"/>
                <a:gd name="T22" fmla="*/ 0 w 5"/>
                <a:gd name="T23" fmla="*/ 3 h 3"/>
                <a:gd name="T24" fmla="*/ 0 w 5"/>
                <a:gd name="T25" fmla="*/ 3 h 3"/>
                <a:gd name="T26" fmla="*/ 2 w 5"/>
                <a:gd name="T27" fmla="*/ 3 h 3"/>
                <a:gd name="T28" fmla="*/ 2 w 5"/>
                <a:gd name="T2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8" name="Freeform 45">
              <a:extLst>
                <a:ext uri="{FF2B5EF4-FFF2-40B4-BE49-F238E27FC236}">
                  <a16:creationId xmlns:a16="http://schemas.microsoft.com/office/drawing/2014/main" id="{02066EC3-DCC1-9E5B-DE63-C22947E27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01" y="4014788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1 w 1"/>
                <a:gd name="T5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9" name="Freeform 46">
              <a:extLst>
                <a:ext uri="{FF2B5EF4-FFF2-40B4-BE49-F238E27FC236}">
                  <a16:creationId xmlns:a16="http://schemas.microsoft.com/office/drawing/2014/main" id="{72312EFB-C591-2FA2-FD8D-77FE0DE44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851" y="5078413"/>
              <a:ext cx="20638" cy="38100"/>
            </a:xfrm>
            <a:custGeom>
              <a:avLst/>
              <a:gdLst>
                <a:gd name="T0" fmla="*/ 2 w 13"/>
                <a:gd name="T1" fmla="*/ 20 h 24"/>
                <a:gd name="T2" fmla="*/ 2 w 13"/>
                <a:gd name="T3" fmla="*/ 21 h 24"/>
                <a:gd name="T4" fmla="*/ 0 w 13"/>
                <a:gd name="T5" fmla="*/ 21 h 24"/>
                <a:gd name="T6" fmla="*/ 2 w 13"/>
                <a:gd name="T7" fmla="*/ 23 h 24"/>
                <a:gd name="T8" fmla="*/ 3 w 13"/>
                <a:gd name="T9" fmla="*/ 23 h 24"/>
                <a:gd name="T10" fmla="*/ 5 w 13"/>
                <a:gd name="T11" fmla="*/ 24 h 24"/>
                <a:gd name="T12" fmla="*/ 6 w 13"/>
                <a:gd name="T13" fmla="*/ 24 h 24"/>
                <a:gd name="T14" fmla="*/ 6 w 13"/>
                <a:gd name="T15" fmla="*/ 24 h 24"/>
                <a:gd name="T16" fmla="*/ 8 w 13"/>
                <a:gd name="T17" fmla="*/ 24 h 24"/>
                <a:gd name="T18" fmla="*/ 8 w 13"/>
                <a:gd name="T19" fmla="*/ 24 h 24"/>
                <a:gd name="T20" fmla="*/ 10 w 13"/>
                <a:gd name="T21" fmla="*/ 23 h 24"/>
                <a:gd name="T22" fmla="*/ 10 w 13"/>
                <a:gd name="T23" fmla="*/ 21 h 24"/>
                <a:gd name="T24" fmla="*/ 10 w 13"/>
                <a:gd name="T25" fmla="*/ 20 h 24"/>
                <a:gd name="T26" fmla="*/ 11 w 13"/>
                <a:gd name="T27" fmla="*/ 20 h 24"/>
                <a:gd name="T28" fmla="*/ 13 w 13"/>
                <a:gd name="T29" fmla="*/ 18 h 24"/>
                <a:gd name="T30" fmla="*/ 13 w 13"/>
                <a:gd name="T31" fmla="*/ 18 h 24"/>
                <a:gd name="T32" fmla="*/ 13 w 13"/>
                <a:gd name="T33" fmla="*/ 16 h 24"/>
                <a:gd name="T34" fmla="*/ 11 w 13"/>
                <a:gd name="T35" fmla="*/ 15 h 24"/>
                <a:gd name="T36" fmla="*/ 10 w 13"/>
                <a:gd name="T37" fmla="*/ 13 h 24"/>
                <a:gd name="T38" fmla="*/ 8 w 13"/>
                <a:gd name="T39" fmla="*/ 12 h 24"/>
                <a:gd name="T40" fmla="*/ 8 w 13"/>
                <a:gd name="T41" fmla="*/ 12 h 24"/>
                <a:gd name="T42" fmla="*/ 10 w 13"/>
                <a:gd name="T43" fmla="*/ 12 h 24"/>
                <a:gd name="T44" fmla="*/ 10 w 13"/>
                <a:gd name="T45" fmla="*/ 12 h 24"/>
                <a:gd name="T46" fmla="*/ 11 w 13"/>
                <a:gd name="T47" fmla="*/ 10 h 24"/>
                <a:gd name="T48" fmla="*/ 11 w 13"/>
                <a:gd name="T49" fmla="*/ 10 h 24"/>
                <a:gd name="T50" fmla="*/ 13 w 13"/>
                <a:gd name="T51" fmla="*/ 10 h 24"/>
                <a:gd name="T52" fmla="*/ 11 w 13"/>
                <a:gd name="T53" fmla="*/ 8 h 24"/>
                <a:gd name="T54" fmla="*/ 11 w 13"/>
                <a:gd name="T55" fmla="*/ 8 h 24"/>
                <a:gd name="T56" fmla="*/ 13 w 13"/>
                <a:gd name="T57" fmla="*/ 7 h 24"/>
                <a:gd name="T58" fmla="*/ 13 w 13"/>
                <a:gd name="T59" fmla="*/ 5 h 24"/>
                <a:gd name="T60" fmla="*/ 13 w 13"/>
                <a:gd name="T61" fmla="*/ 5 h 24"/>
                <a:gd name="T62" fmla="*/ 13 w 13"/>
                <a:gd name="T63" fmla="*/ 4 h 24"/>
                <a:gd name="T64" fmla="*/ 11 w 13"/>
                <a:gd name="T65" fmla="*/ 2 h 24"/>
                <a:gd name="T66" fmla="*/ 11 w 13"/>
                <a:gd name="T67" fmla="*/ 0 h 24"/>
                <a:gd name="T68" fmla="*/ 10 w 13"/>
                <a:gd name="T69" fmla="*/ 0 h 24"/>
                <a:gd name="T70" fmla="*/ 5 w 13"/>
                <a:gd name="T71" fmla="*/ 0 h 24"/>
                <a:gd name="T72" fmla="*/ 5 w 13"/>
                <a:gd name="T73" fmla="*/ 0 h 24"/>
                <a:gd name="T74" fmla="*/ 5 w 13"/>
                <a:gd name="T75" fmla="*/ 0 h 24"/>
                <a:gd name="T76" fmla="*/ 5 w 13"/>
                <a:gd name="T77" fmla="*/ 0 h 24"/>
                <a:gd name="T78" fmla="*/ 5 w 13"/>
                <a:gd name="T79" fmla="*/ 4 h 24"/>
                <a:gd name="T80" fmla="*/ 5 w 13"/>
                <a:gd name="T81" fmla="*/ 4 h 24"/>
                <a:gd name="T82" fmla="*/ 5 w 13"/>
                <a:gd name="T83" fmla="*/ 5 h 24"/>
                <a:gd name="T84" fmla="*/ 3 w 13"/>
                <a:gd name="T85" fmla="*/ 7 h 24"/>
                <a:gd name="T86" fmla="*/ 3 w 13"/>
                <a:gd name="T87" fmla="*/ 7 h 24"/>
                <a:gd name="T88" fmla="*/ 3 w 13"/>
                <a:gd name="T89" fmla="*/ 8 h 24"/>
                <a:gd name="T90" fmla="*/ 3 w 13"/>
                <a:gd name="T91" fmla="*/ 8 h 24"/>
                <a:gd name="T92" fmla="*/ 3 w 13"/>
                <a:gd name="T93" fmla="*/ 10 h 24"/>
                <a:gd name="T94" fmla="*/ 3 w 13"/>
                <a:gd name="T95" fmla="*/ 10 h 24"/>
                <a:gd name="T96" fmla="*/ 3 w 13"/>
                <a:gd name="T97" fmla="*/ 12 h 24"/>
                <a:gd name="T98" fmla="*/ 3 w 13"/>
                <a:gd name="T99" fmla="*/ 16 h 24"/>
                <a:gd name="T100" fmla="*/ 2 w 13"/>
                <a:gd name="T10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24">
                  <a:moveTo>
                    <a:pt x="2" y="20"/>
                  </a:moveTo>
                  <a:lnTo>
                    <a:pt x="2" y="21"/>
                  </a:lnTo>
                  <a:lnTo>
                    <a:pt x="0" y="21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5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10" y="23"/>
                  </a:lnTo>
                  <a:lnTo>
                    <a:pt x="10" y="21"/>
                  </a:lnTo>
                  <a:lnTo>
                    <a:pt x="10" y="20"/>
                  </a:lnTo>
                  <a:lnTo>
                    <a:pt x="11" y="20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3" y="16"/>
                  </a:lnTo>
                  <a:lnTo>
                    <a:pt x="11" y="15"/>
                  </a:lnTo>
                  <a:lnTo>
                    <a:pt x="10" y="13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13" y="10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3" y="7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5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2"/>
                  </a:lnTo>
                  <a:lnTo>
                    <a:pt x="3" y="16"/>
                  </a:lnTo>
                  <a:lnTo>
                    <a:pt x="2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0" name="Freeform 47">
              <a:extLst>
                <a:ext uri="{FF2B5EF4-FFF2-40B4-BE49-F238E27FC236}">
                  <a16:creationId xmlns:a16="http://schemas.microsoft.com/office/drawing/2014/main" id="{FE96C53A-2CE8-DE7D-5FE0-48570369C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551" y="5145088"/>
              <a:ext cx="4763" cy="7937"/>
            </a:xfrm>
            <a:custGeom>
              <a:avLst/>
              <a:gdLst>
                <a:gd name="T0" fmla="*/ 2 w 3"/>
                <a:gd name="T1" fmla="*/ 0 h 5"/>
                <a:gd name="T2" fmla="*/ 2 w 3"/>
                <a:gd name="T3" fmla="*/ 0 h 5"/>
                <a:gd name="T4" fmla="*/ 0 w 3"/>
                <a:gd name="T5" fmla="*/ 0 h 5"/>
                <a:gd name="T6" fmla="*/ 0 w 3"/>
                <a:gd name="T7" fmla="*/ 1 h 5"/>
                <a:gd name="T8" fmla="*/ 0 w 3"/>
                <a:gd name="T9" fmla="*/ 1 h 5"/>
                <a:gd name="T10" fmla="*/ 0 w 3"/>
                <a:gd name="T11" fmla="*/ 3 h 5"/>
                <a:gd name="T12" fmla="*/ 2 w 3"/>
                <a:gd name="T13" fmla="*/ 3 h 5"/>
                <a:gd name="T14" fmla="*/ 2 w 3"/>
                <a:gd name="T15" fmla="*/ 5 h 5"/>
                <a:gd name="T16" fmla="*/ 2 w 3"/>
                <a:gd name="T17" fmla="*/ 5 h 5"/>
                <a:gd name="T18" fmla="*/ 2 w 3"/>
                <a:gd name="T19" fmla="*/ 5 h 5"/>
                <a:gd name="T20" fmla="*/ 3 w 3"/>
                <a:gd name="T21" fmla="*/ 5 h 5"/>
                <a:gd name="T22" fmla="*/ 3 w 3"/>
                <a:gd name="T23" fmla="*/ 3 h 5"/>
                <a:gd name="T24" fmla="*/ 3 w 3"/>
                <a:gd name="T25" fmla="*/ 3 h 5"/>
                <a:gd name="T26" fmla="*/ 2 w 3"/>
                <a:gd name="T27" fmla="*/ 1 h 5"/>
                <a:gd name="T28" fmla="*/ 2 w 3"/>
                <a:gd name="T2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2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1" name="Freeform 48">
              <a:extLst>
                <a:ext uri="{FF2B5EF4-FFF2-40B4-BE49-F238E27FC236}">
                  <a16:creationId xmlns:a16="http://schemas.microsoft.com/office/drawing/2014/main" id="{FDE38A3F-DBA1-B705-49B4-608C5D529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0676" y="5133975"/>
              <a:ext cx="19050" cy="31750"/>
            </a:xfrm>
            <a:custGeom>
              <a:avLst/>
              <a:gdLst>
                <a:gd name="T0" fmla="*/ 2 w 12"/>
                <a:gd name="T1" fmla="*/ 10 h 20"/>
                <a:gd name="T2" fmla="*/ 2 w 12"/>
                <a:gd name="T3" fmla="*/ 12 h 20"/>
                <a:gd name="T4" fmla="*/ 4 w 12"/>
                <a:gd name="T5" fmla="*/ 13 h 20"/>
                <a:gd name="T6" fmla="*/ 4 w 12"/>
                <a:gd name="T7" fmla="*/ 15 h 20"/>
                <a:gd name="T8" fmla="*/ 5 w 12"/>
                <a:gd name="T9" fmla="*/ 16 h 20"/>
                <a:gd name="T10" fmla="*/ 7 w 12"/>
                <a:gd name="T11" fmla="*/ 18 h 20"/>
                <a:gd name="T12" fmla="*/ 7 w 12"/>
                <a:gd name="T13" fmla="*/ 20 h 20"/>
                <a:gd name="T14" fmla="*/ 7 w 12"/>
                <a:gd name="T15" fmla="*/ 20 h 20"/>
                <a:gd name="T16" fmla="*/ 10 w 12"/>
                <a:gd name="T17" fmla="*/ 20 h 20"/>
                <a:gd name="T18" fmla="*/ 10 w 12"/>
                <a:gd name="T19" fmla="*/ 20 h 20"/>
                <a:gd name="T20" fmla="*/ 10 w 12"/>
                <a:gd name="T21" fmla="*/ 20 h 20"/>
                <a:gd name="T22" fmla="*/ 10 w 12"/>
                <a:gd name="T23" fmla="*/ 18 h 20"/>
                <a:gd name="T24" fmla="*/ 12 w 12"/>
                <a:gd name="T25" fmla="*/ 18 h 20"/>
                <a:gd name="T26" fmla="*/ 12 w 12"/>
                <a:gd name="T27" fmla="*/ 18 h 20"/>
                <a:gd name="T28" fmla="*/ 12 w 12"/>
                <a:gd name="T29" fmla="*/ 16 h 20"/>
                <a:gd name="T30" fmla="*/ 12 w 12"/>
                <a:gd name="T31" fmla="*/ 16 h 20"/>
                <a:gd name="T32" fmla="*/ 10 w 12"/>
                <a:gd name="T33" fmla="*/ 15 h 20"/>
                <a:gd name="T34" fmla="*/ 10 w 12"/>
                <a:gd name="T35" fmla="*/ 15 h 20"/>
                <a:gd name="T36" fmla="*/ 10 w 12"/>
                <a:gd name="T37" fmla="*/ 13 h 20"/>
                <a:gd name="T38" fmla="*/ 10 w 12"/>
                <a:gd name="T39" fmla="*/ 12 h 20"/>
                <a:gd name="T40" fmla="*/ 10 w 12"/>
                <a:gd name="T41" fmla="*/ 10 h 20"/>
                <a:gd name="T42" fmla="*/ 8 w 12"/>
                <a:gd name="T43" fmla="*/ 8 h 20"/>
                <a:gd name="T44" fmla="*/ 8 w 12"/>
                <a:gd name="T45" fmla="*/ 8 h 20"/>
                <a:gd name="T46" fmla="*/ 8 w 12"/>
                <a:gd name="T47" fmla="*/ 7 h 20"/>
                <a:gd name="T48" fmla="*/ 8 w 12"/>
                <a:gd name="T49" fmla="*/ 7 h 20"/>
                <a:gd name="T50" fmla="*/ 10 w 12"/>
                <a:gd name="T51" fmla="*/ 5 h 20"/>
                <a:gd name="T52" fmla="*/ 10 w 12"/>
                <a:gd name="T53" fmla="*/ 5 h 20"/>
                <a:gd name="T54" fmla="*/ 12 w 12"/>
                <a:gd name="T55" fmla="*/ 5 h 20"/>
                <a:gd name="T56" fmla="*/ 12 w 12"/>
                <a:gd name="T57" fmla="*/ 4 h 20"/>
                <a:gd name="T58" fmla="*/ 12 w 12"/>
                <a:gd name="T59" fmla="*/ 4 h 20"/>
                <a:gd name="T60" fmla="*/ 10 w 12"/>
                <a:gd name="T61" fmla="*/ 2 h 20"/>
                <a:gd name="T62" fmla="*/ 10 w 12"/>
                <a:gd name="T63" fmla="*/ 2 h 20"/>
                <a:gd name="T64" fmla="*/ 8 w 12"/>
                <a:gd name="T65" fmla="*/ 0 h 20"/>
                <a:gd name="T66" fmla="*/ 8 w 12"/>
                <a:gd name="T67" fmla="*/ 0 h 20"/>
                <a:gd name="T68" fmla="*/ 7 w 12"/>
                <a:gd name="T69" fmla="*/ 2 h 20"/>
                <a:gd name="T70" fmla="*/ 7 w 12"/>
                <a:gd name="T71" fmla="*/ 4 h 20"/>
                <a:gd name="T72" fmla="*/ 7 w 12"/>
                <a:gd name="T73" fmla="*/ 5 h 20"/>
                <a:gd name="T74" fmla="*/ 7 w 12"/>
                <a:gd name="T75" fmla="*/ 5 h 20"/>
                <a:gd name="T76" fmla="*/ 5 w 12"/>
                <a:gd name="T77" fmla="*/ 5 h 20"/>
                <a:gd name="T78" fmla="*/ 4 w 12"/>
                <a:gd name="T79" fmla="*/ 5 h 20"/>
                <a:gd name="T80" fmla="*/ 2 w 12"/>
                <a:gd name="T81" fmla="*/ 5 h 20"/>
                <a:gd name="T82" fmla="*/ 2 w 12"/>
                <a:gd name="T83" fmla="*/ 7 h 20"/>
                <a:gd name="T84" fmla="*/ 2 w 12"/>
                <a:gd name="T85" fmla="*/ 8 h 20"/>
                <a:gd name="T86" fmla="*/ 0 w 12"/>
                <a:gd name="T87" fmla="*/ 8 h 20"/>
                <a:gd name="T88" fmla="*/ 2 w 12"/>
                <a:gd name="T8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" h="20">
                  <a:moveTo>
                    <a:pt x="2" y="10"/>
                  </a:moveTo>
                  <a:lnTo>
                    <a:pt x="2" y="12"/>
                  </a:lnTo>
                  <a:lnTo>
                    <a:pt x="4" y="13"/>
                  </a:lnTo>
                  <a:lnTo>
                    <a:pt x="4" y="15"/>
                  </a:lnTo>
                  <a:lnTo>
                    <a:pt x="5" y="16"/>
                  </a:lnTo>
                  <a:lnTo>
                    <a:pt x="7" y="18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0" y="13"/>
                  </a:lnTo>
                  <a:lnTo>
                    <a:pt x="10" y="12"/>
                  </a:lnTo>
                  <a:lnTo>
                    <a:pt x="10" y="10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2"/>
                  </a:lnTo>
                  <a:lnTo>
                    <a:pt x="7" y="4"/>
                  </a:lnTo>
                  <a:lnTo>
                    <a:pt x="7" y="5"/>
                  </a:lnTo>
                  <a:lnTo>
                    <a:pt x="7" y="5"/>
                  </a:lnTo>
                  <a:lnTo>
                    <a:pt x="5" y="5"/>
                  </a:lnTo>
                  <a:lnTo>
                    <a:pt x="4" y="5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8"/>
                  </a:lnTo>
                  <a:lnTo>
                    <a:pt x="0" y="8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2" name="Freeform 49">
              <a:extLst>
                <a:ext uri="{FF2B5EF4-FFF2-40B4-BE49-F238E27FC236}">
                  <a16:creationId xmlns:a16="http://schemas.microsoft.com/office/drawing/2014/main" id="{2491DBE6-7F9B-EA4B-992F-4712F9705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4488" y="5140325"/>
              <a:ext cx="14288" cy="12700"/>
            </a:xfrm>
            <a:custGeom>
              <a:avLst/>
              <a:gdLst>
                <a:gd name="T0" fmla="*/ 1 w 9"/>
                <a:gd name="T1" fmla="*/ 3 h 8"/>
                <a:gd name="T2" fmla="*/ 0 w 9"/>
                <a:gd name="T3" fmla="*/ 4 h 8"/>
                <a:gd name="T4" fmla="*/ 0 w 9"/>
                <a:gd name="T5" fmla="*/ 4 h 8"/>
                <a:gd name="T6" fmla="*/ 0 w 9"/>
                <a:gd name="T7" fmla="*/ 6 h 8"/>
                <a:gd name="T8" fmla="*/ 0 w 9"/>
                <a:gd name="T9" fmla="*/ 8 h 8"/>
                <a:gd name="T10" fmla="*/ 1 w 9"/>
                <a:gd name="T11" fmla="*/ 8 h 8"/>
                <a:gd name="T12" fmla="*/ 3 w 9"/>
                <a:gd name="T13" fmla="*/ 8 h 8"/>
                <a:gd name="T14" fmla="*/ 6 w 9"/>
                <a:gd name="T15" fmla="*/ 8 h 8"/>
                <a:gd name="T16" fmla="*/ 6 w 9"/>
                <a:gd name="T17" fmla="*/ 6 h 8"/>
                <a:gd name="T18" fmla="*/ 8 w 9"/>
                <a:gd name="T19" fmla="*/ 4 h 8"/>
                <a:gd name="T20" fmla="*/ 9 w 9"/>
                <a:gd name="T21" fmla="*/ 3 h 8"/>
                <a:gd name="T22" fmla="*/ 8 w 9"/>
                <a:gd name="T23" fmla="*/ 3 h 8"/>
                <a:gd name="T24" fmla="*/ 8 w 9"/>
                <a:gd name="T25" fmla="*/ 1 h 8"/>
                <a:gd name="T26" fmla="*/ 5 w 9"/>
                <a:gd name="T27" fmla="*/ 1 h 8"/>
                <a:gd name="T28" fmla="*/ 3 w 9"/>
                <a:gd name="T29" fmla="*/ 0 h 8"/>
                <a:gd name="T30" fmla="*/ 3 w 9"/>
                <a:gd name="T31" fmla="*/ 0 h 8"/>
                <a:gd name="T32" fmla="*/ 1 w 9"/>
                <a:gd name="T33" fmla="*/ 1 h 8"/>
                <a:gd name="T34" fmla="*/ 3 w 9"/>
                <a:gd name="T35" fmla="*/ 1 h 8"/>
                <a:gd name="T36" fmla="*/ 1 w 9"/>
                <a:gd name="T37" fmla="*/ 3 h 8"/>
                <a:gd name="T38" fmla="*/ 1 w 9"/>
                <a:gd name="T3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" h="8">
                  <a:moveTo>
                    <a:pt x="1" y="3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1" y="8"/>
                  </a:lnTo>
                  <a:lnTo>
                    <a:pt x="3" y="8"/>
                  </a:lnTo>
                  <a:lnTo>
                    <a:pt x="6" y="8"/>
                  </a:lnTo>
                  <a:lnTo>
                    <a:pt x="6" y="6"/>
                  </a:lnTo>
                  <a:lnTo>
                    <a:pt x="8" y="4"/>
                  </a:lnTo>
                  <a:lnTo>
                    <a:pt x="9" y="3"/>
                  </a:lnTo>
                  <a:lnTo>
                    <a:pt x="8" y="3"/>
                  </a:lnTo>
                  <a:lnTo>
                    <a:pt x="8" y="1"/>
                  </a:lnTo>
                  <a:lnTo>
                    <a:pt x="5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3" y="1"/>
                  </a:lnTo>
                  <a:lnTo>
                    <a:pt x="1" y="3"/>
                  </a:lnTo>
                  <a:lnTo>
                    <a:pt x="1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3" name="Freeform 50">
              <a:extLst>
                <a:ext uri="{FF2B5EF4-FFF2-40B4-BE49-F238E27FC236}">
                  <a16:creationId xmlns:a16="http://schemas.microsoft.com/office/drawing/2014/main" id="{79711840-338F-062B-08CC-78D1817F2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5913" y="5119688"/>
              <a:ext cx="3175" cy="1587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1 h 1"/>
                <a:gd name="T8" fmla="*/ 0 w 2"/>
                <a:gd name="T9" fmla="*/ 1 h 1"/>
                <a:gd name="T10" fmla="*/ 0 w 2"/>
                <a:gd name="T11" fmla="*/ 1 h 1"/>
                <a:gd name="T12" fmla="*/ 2 w 2"/>
                <a:gd name="T13" fmla="*/ 1 h 1"/>
                <a:gd name="T14" fmla="*/ 2 w 2"/>
                <a:gd name="T15" fmla="*/ 1 h 1"/>
                <a:gd name="T16" fmla="*/ 2 w 2"/>
                <a:gd name="T17" fmla="*/ 1 h 1"/>
                <a:gd name="T18" fmla="*/ 2 w 2"/>
                <a:gd name="T1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4" name="Freeform 51">
              <a:extLst>
                <a:ext uri="{FF2B5EF4-FFF2-40B4-BE49-F238E27FC236}">
                  <a16:creationId xmlns:a16="http://schemas.microsoft.com/office/drawing/2014/main" id="{539FC637-6D73-E360-7EEC-56EC0D617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2576" y="4392613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2 h 2"/>
                <a:gd name="T3" fmla="*/ 2 h 2"/>
                <a:gd name="T4" fmla="*/ 0 h 2"/>
                <a:gd name="T5" fmla="*/ 0 h 2"/>
                <a:gd name="T6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5" name="Freeform 52">
              <a:extLst>
                <a:ext uri="{FF2B5EF4-FFF2-40B4-BE49-F238E27FC236}">
                  <a16:creationId xmlns:a16="http://schemas.microsoft.com/office/drawing/2014/main" id="{08EAFDBC-A873-4689-6B4F-E407B3350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3567113"/>
              <a:ext cx="7938" cy="11112"/>
            </a:xfrm>
            <a:custGeom>
              <a:avLst/>
              <a:gdLst>
                <a:gd name="T0" fmla="*/ 2 w 5"/>
                <a:gd name="T1" fmla="*/ 3 h 7"/>
                <a:gd name="T2" fmla="*/ 2 w 5"/>
                <a:gd name="T3" fmla="*/ 2 h 7"/>
                <a:gd name="T4" fmla="*/ 2 w 5"/>
                <a:gd name="T5" fmla="*/ 0 h 7"/>
                <a:gd name="T6" fmla="*/ 0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2 h 7"/>
                <a:gd name="T14" fmla="*/ 0 w 5"/>
                <a:gd name="T15" fmla="*/ 3 h 7"/>
                <a:gd name="T16" fmla="*/ 3 w 5"/>
                <a:gd name="T17" fmla="*/ 7 h 7"/>
                <a:gd name="T18" fmla="*/ 5 w 5"/>
                <a:gd name="T19" fmla="*/ 7 h 7"/>
                <a:gd name="T20" fmla="*/ 5 w 5"/>
                <a:gd name="T21" fmla="*/ 7 h 7"/>
                <a:gd name="T22" fmla="*/ 5 w 5"/>
                <a:gd name="T23" fmla="*/ 5 h 7"/>
                <a:gd name="T24" fmla="*/ 5 w 5"/>
                <a:gd name="T25" fmla="*/ 3 h 7"/>
                <a:gd name="T26" fmla="*/ 2 w 5"/>
                <a:gd name="T2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7">
                  <a:moveTo>
                    <a:pt x="2" y="3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3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6" name="Freeform 53">
              <a:extLst>
                <a:ext uri="{FF2B5EF4-FFF2-40B4-BE49-F238E27FC236}">
                  <a16:creationId xmlns:a16="http://schemas.microsoft.com/office/drawing/2014/main" id="{C18EA336-95CE-24E3-4C05-CF0726218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963" y="3643313"/>
              <a:ext cx="3175" cy="4762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0 w 2"/>
                <a:gd name="T7" fmla="*/ 3 h 3"/>
                <a:gd name="T8" fmla="*/ 0 w 2"/>
                <a:gd name="T9" fmla="*/ 2 h 3"/>
                <a:gd name="T10" fmla="*/ 2 w 2"/>
                <a:gd name="T11" fmla="*/ 2 h 3"/>
                <a:gd name="T12" fmla="*/ 2 w 2"/>
                <a:gd name="T13" fmla="*/ 2 h 3"/>
                <a:gd name="T14" fmla="*/ 2 w 2"/>
                <a:gd name="T15" fmla="*/ 0 h 3"/>
                <a:gd name="T16" fmla="*/ 2 w 2"/>
                <a:gd name="T17" fmla="*/ 0 h 3"/>
                <a:gd name="T18" fmla="*/ 0 w 2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7" name="Freeform 54">
              <a:extLst>
                <a:ext uri="{FF2B5EF4-FFF2-40B4-BE49-F238E27FC236}">
                  <a16:creationId xmlns:a16="http://schemas.microsoft.com/office/drawing/2014/main" id="{CCC894A3-FFB1-7C86-6FF7-F75341F92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8" y="3517900"/>
              <a:ext cx="3175" cy="1587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0 w 2"/>
                <a:gd name="T7" fmla="*/ 1 h 1"/>
                <a:gd name="T8" fmla="*/ 2 w 2"/>
                <a:gd name="T9" fmla="*/ 1 h 1"/>
                <a:gd name="T10" fmla="*/ 2 w 2"/>
                <a:gd name="T11" fmla="*/ 1 h 1"/>
                <a:gd name="T12" fmla="*/ 2 w 2"/>
                <a:gd name="T13" fmla="*/ 0 h 1"/>
                <a:gd name="T14" fmla="*/ 0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8" name="Freeform 55">
              <a:extLst>
                <a:ext uri="{FF2B5EF4-FFF2-40B4-BE49-F238E27FC236}">
                  <a16:creationId xmlns:a16="http://schemas.microsoft.com/office/drawing/2014/main" id="{4C04A6DC-117E-E932-6FCE-943B7FC98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976" y="3575050"/>
              <a:ext cx="6350" cy="9525"/>
            </a:xfrm>
            <a:custGeom>
              <a:avLst/>
              <a:gdLst>
                <a:gd name="T0" fmla="*/ 3 w 4"/>
                <a:gd name="T1" fmla="*/ 0 h 6"/>
                <a:gd name="T2" fmla="*/ 3 w 4"/>
                <a:gd name="T3" fmla="*/ 0 h 6"/>
                <a:gd name="T4" fmla="*/ 1 w 4"/>
                <a:gd name="T5" fmla="*/ 0 h 6"/>
                <a:gd name="T6" fmla="*/ 1 w 4"/>
                <a:gd name="T7" fmla="*/ 0 h 6"/>
                <a:gd name="T8" fmla="*/ 0 w 4"/>
                <a:gd name="T9" fmla="*/ 5 h 6"/>
                <a:gd name="T10" fmla="*/ 0 w 4"/>
                <a:gd name="T11" fmla="*/ 5 h 6"/>
                <a:gd name="T12" fmla="*/ 3 w 4"/>
                <a:gd name="T13" fmla="*/ 6 h 6"/>
                <a:gd name="T14" fmla="*/ 3 w 4"/>
                <a:gd name="T15" fmla="*/ 6 h 6"/>
                <a:gd name="T16" fmla="*/ 4 w 4"/>
                <a:gd name="T17" fmla="*/ 3 h 6"/>
                <a:gd name="T18" fmla="*/ 3 w 4"/>
                <a:gd name="T19" fmla="*/ 2 h 6"/>
                <a:gd name="T20" fmla="*/ 3 w 4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6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3" y="6"/>
                  </a:lnTo>
                  <a:lnTo>
                    <a:pt x="3" y="6"/>
                  </a:lnTo>
                  <a:lnTo>
                    <a:pt x="4" y="3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9" name="Freeform 56">
              <a:extLst>
                <a:ext uri="{FF2B5EF4-FFF2-40B4-BE49-F238E27FC236}">
                  <a16:creationId xmlns:a16="http://schemas.microsoft.com/office/drawing/2014/main" id="{2E3CB5C4-5431-5EF2-AFEB-DE13C4839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5153025"/>
              <a:ext cx="1588" cy="1587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1 w 1"/>
                <a:gd name="T17" fmla="*/ 1 h 1"/>
                <a:gd name="T18" fmla="*/ 1 w 1"/>
                <a:gd name="T1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0" name="Freeform 57">
              <a:extLst>
                <a:ext uri="{FF2B5EF4-FFF2-40B4-BE49-F238E27FC236}">
                  <a16:creationId xmlns:a16="http://schemas.microsoft.com/office/drawing/2014/main" id="{572DDADA-4D50-5C33-E8BF-CA08780BB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0188" y="4008438"/>
              <a:ext cx="3175" cy="6350"/>
            </a:xfrm>
            <a:custGeom>
              <a:avLst/>
              <a:gdLst>
                <a:gd name="T0" fmla="*/ 2 w 2"/>
                <a:gd name="T1" fmla="*/ 4 h 4"/>
                <a:gd name="T2" fmla="*/ 2 w 2"/>
                <a:gd name="T3" fmla="*/ 4 h 4"/>
                <a:gd name="T4" fmla="*/ 2 w 2"/>
                <a:gd name="T5" fmla="*/ 4 h 4"/>
                <a:gd name="T6" fmla="*/ 2 w 2"/>
                <a:gd name="T7" fmla="*/ 2 h 4"/>
                <a:gd name="T8" fmla="*/ 2 w 2"/>
                <a:gd name="T9" fmla="*/ 2 h 4"/>
                <a:gd name="T10" fmla="*/ 2 w 2"/>
                <a:gd name="T11" fmla="*/ 0 h 4"/>
                <a:gd name="T12" fmla="*/ 2 w 2"/>
                <a:gd name="T13" fmla="*/ 0 h 4"/>
                <a:gd name="T14" fmla="*/ 0 w 2"/>
                <a:gd name="T15" fmla="*/ 2 h 4"/>
                <a:gd name="T16" fmla="*/ 2 w 2"/>
                <a:gd name="T17" fmla="*/ 2 h 4"/>
                <a:gd name="T18" fmla="*/ 0 w 2"/>
                <a:gd name="T19" fmla="*/ 4 h 4"/>
                <a:gd name="T20" fmla="*/ 2 w 2"/>
                <a:gd name="T2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1" name="Freeform 58">
              <a:extLst>
                <a:ext uri="{FF2B5EF4-FFF2-40B4-BE49-F238E27FC236}">
                  <a16:creationId xmlns:a16="http://schemas.microsoft.com/office/drawing/2014/main" id="{BA7FE2C9-444D-EB8F-B9D2-6DBC9C3D8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076" y="3663950"/>
              <a:ext cx="1588" cy="4762"/>
            </a:xfrm>
            <a:custGeom>
              <a:avLst/>
              <a:gdLst>
                <a:gd name="T0" fmla="*/ 1 w 1"/>
                <a:gd name="T1" fmla="*/ 1 h 3"/>
                <a:gd name="T2" fmla="*/ 0 w 1"/>
                <a:gd name="T3" fmla="*/ 0 h 3"/>
                <a:gd name="T4" fmla="*/ 0 w 1"/>
                <a:gd name="T5" fmla="*/ 0 h 3"/>
                <a:gd name="T6" fmla="*/ 0 w 1"/>
                <a:gd name="T7" fmla="*/ 1 h 3"/>
                <a:gd name="T8" fmla="*/ 0 w 1"/>
                <a:gd name="T9" fmla="*/ 1 h 3"/>
                <a:gd name="T10" fmla="*/ 1 w 1"/>
                <a:gd name="T11" fmla="*/ 3 h 3"/>
                <a:gd name="T12" fmla="*/ 1 w 1"/>
                <a:gd name="T13" fmla="*/ 3 h 3"/>
                <a:gd name="T14" fmla="*/ 1 w 1"/>
                <a:gd name="T15" fmla="*/ 1 h 3"/>
                <a:gd name="T16" fmla="*/ 1 w 1"/>
                <a:gd name="T1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2" name="Freeform 59">
              <a:extLst>
                <a:ext uri="{FF2B5EF4-FFF2-40B4-BE49-F238E27FC236}">
                  <a16:creationId xmlns:a16="http://schemas.microsoft.com/office/drawing/2014/main" id="{A9C32893-B235-2FCB-3D5A-2CF68B6B6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363" y="3681413"/>
              <a:ext cx="3175" cy="1587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2 w 2"/>
                <a:gd name="T5" fmla="*/ 1 h 1"/>
                <a:gd name="T6" fmla="*/ 2 w 2"/>
                <a:gd name="T7" fmla="*/ 1 h 1"/>
                <a:gd name="T8" fmla="*/ 2 w 2"/>
                <a:gd name="T9" fmla="*/ 1 h 1"/>
                <a:gd name="T10" fmla="*/ 2 w 2"/>
                <a:gd name="T11" fmla="*/ 1 h 1"/>
                <a:gd name="T12" fmla="*/ 2 w 2"/>
                <a:gd name="T13" fmla="*/ 0 h 1"/>
                <a:gd name="T14" fmla="*/ 0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3" name="Freeform 60">
              <a:extLst>
                <a:ext uri="{FF2B5EF4-FFF2-40B4-BE49-F238E27FC236}">
                  <a16:creationId xmlns:a16="http://schemas.microsoft.com/office/drawing/2014/main" id="{2429DC7D-9149-CD65-A0F4-4C88739C5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9313" y="4722813"/>
              <a:ext cx="4763" cy="6350"/>
            </a:xfrm>
            <a:custGeom>
              <a:avLst/>
              <a:gdLst>
                <a:gd name="T0" fmla="*/ 2 w 3"/>
                <a:gd name="T1" fmla="*/ 0 h 4"/>
                <a:gd name="T2" fmla="*/ 0 w 3"/>
                <a:gd name="T3" fmla="*/ 2 h 4"/>
                <a:gd name="T4" fmla="*/ 2 w 3"/>
                <a:gd name="T5" fmla="*/ 4 h 4"/>
                <a:gd name="T6" fmla="*/ 2 w 3"/>
                <a:gd name="T7" fmla="*/ 4 h 4"/>
                <a:gd name="T8" fmla="*/ 2 w 3"/>
                <a:gd name="T9" fmla="*/ 2 h 4"/>
                <a:gd name="T10" fmla="*/ 2 w 3"/>
                <a:gd name="T11" fmla="*/ 2 h 4"/>
                <a:gd name="T12" fmla="*/ 3 w 3"/>
                <a:gd name="T13" fmla="*/ 0 h 4"/>
                <a:gd name="T14" fmla="*/ 2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4" name="Freeform 61">
              <a:extLst>
                <a:ext uri="{FF2B5EF4-FFF2-40B4-BE49-F238E27FC236}">
                  <a16:creationId xmlns:a16="http://schemas.microsoft.com/office/drawing/2014/main" id="{5E7A4EBF-ED4E-4206-0AEE-20F75AF56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251" y="2989263"/>
              <a:ext cx="12700" cy="28575"/>
            </a:xfrm>
            <a:custGeom>
              <a:avLst/>
              <a:gdLst>
                <a:gd name="T0" fmla="*/ 7 w 8"/>
                <a:gd name="T1" fmla="*/ 3 h 18"/>
                <a:gd name="T2" fmla="*/ 5 w 8"/>
                <a:gd name="T3" fmla="*/ 2 h 18"/>
                <a:gd name="T4" fmla="*/ 4 w 8"/>
                <a:gd name="T5" fmla="*/ 2 h 18"/>
                <a:gd name="T6" fmla="*/ 2 w 8"/>
                <a:gd name="T7" fmla="*/ 0 h 18"/>
                <a:gd name="T8" fmla="*/ 2 w 8"/>
                <a:gd name="T9" fmla="*/ 0 h 18"/>
                <a:gd name="T10" fmla="*/ 2 w 8"/>
                <a:gd name="T11" fmla="*/ 2 h 18"/>
                <a:gd name="T12" fmla="*/ 0 w 8"/>
                <a:gd name="T13" fmla="*/ 3 h 18"/>
                <a:gd name="T14" fmla="*/ 0 w 8"/>
                <a:gd name="T15" fmla="*/ 3 h 18"/>
                <a:gd name="T16" fmla="*/ 0 w 8"/>
                <a:gd name="T17" fmla="*/ 5 h 18"/>
                <a:gd name="T18" fmla="*/ 0 w 8"/>
                <a:gd name="T19" fmla="*/ 5 h 18"/>
                <a:gd name="T20" fmla="*/ 0 w 8"/>
                <a:gd name="T21" fmla="*/ 7 h 18"/>
                <a:gd name="T22" fmla="*/ 0 w 8"/>
                <a:gd name="T23" fmla="*/ 7 h 18"/>
                <a:gd name="T24" fmla="*/ 0 w 8"/>
                <a:gd name="T25" fmla="*/ 8 h 18"/>
                <a:gd name="T26" fmla="*/ 2 w 8"/>
                <a:gd name="T27" fmla="*/ 10 h 18"/>
                <a:gd name="T28" fmla="*/ 4 w 8"/>
                <a:gd name="T29" fmla="*/ 11 h 18"/>
                <a:gd name="T30" fmla="*/ 4 w 8"/>
                <a:gd name="T31" fmla="*/ 11 h 18"/>
                <a:gd name="T32" fmla="*/ 5 w 8"/>
                <a:gd name="T33" fmla="*/ 10 h 18"/>
                <a:gd name="T34" fmla="*/ 5 w 8"/>
                <a:gd name="T35" fmla="*/ 10 h 18"/>
                <a:gd name="T36" fmla="*/ 5 w 8"/>
                <a:gd name="T37" fmla="*/ 11 h 18"/>
                <a:gd name="T38" fmla="*/ 5 w 8"/>
                <a:gd name="T39" fmla="*/ 13 h 18"/>
                <a:gd name="T40" fmla="*/ 5 w 8"/>
                <a:gd name="T41" fmla="*/ 15 h 18"/>
                <a:gd name="T42" fmla="*/ 5 w 8"/>
                <a:gd name="T43" fmla="*/ 16 h 18"/>
                <a:gd name="T44" fmla="*/ 7 w 8"/>
                <a:gd name="T45" fmla="*/ 18 h 18"/>
                <a:gd name="T46" fmla="*/ 7 w 8"/>
                <a:gd name="T47" fmla="*/ 16 h 18"/>
                <a:gd name="T48" fmla="*/ 8 w 8"/>
                <a:gd name="T49" fmla="*/ 15 h 18"/>
                <a:gd name="T50" fmla="*/ 8 w 8"/>
                <a:gd name="T51" fmla="*/ 13 h 18"/>
                <a:gd name="T52" fmla="*/ 8 w 8"/>
                <a:gd name="T53" fmla="*/ 11 h 18"/>
                <a:gd name="T54" fmla="*/ 8 w 8"/>
                <a:gd name="T55" fmla="*/ 7 h 18"/>
                <a:gd name="T56" fmla="*/ 7 w 8"/>
                <a:gd name="T57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" h="18">
                  <a:moveTo>
                    <a:pt x="7" y="3"/>
                  </a:moveTo>
                  <a:lnTo>
                    <a:pt x="5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1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5" y="16"/>
                  </a:lnTo>
                  <a:lnTo>
                    <a:pt x="7" y="18"/>
                  </a:lnTo>
                  <a:lnTo>
                    <a:pt x="7" y="16"/>
                  </a:lnTo>
                  <a:lnTo>
                    <a:pt x="8" y="15"/>
                  </a:lnTo>
                  <a:lnTo>
                    <a:pt x="8" y="13"/>
                  </a:lnTo>
                  <a:lnTo>
                    <a:pt x="8" y="11"/>
                  </a:lnTo>
                  <a:lnTo>
                    <a:pt x="8" y="7"/>
                  </a:lnTo>
                  <a:lnTo>
                    <a:pt x="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5" name="Freeform 62">
              <a:extLst>
                <a:ext uri="{FF2B5EF4-FFF2-40B4-BE49-F238E27FC236}">
                  <a16:creationId xmlns:a16="http://schemas.microsoft.com/office/drawing/2014/main" id="{0EB1F9EC-78A3-9128-DE37-EDFC19B74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663" y="3001963"/>
              <a:ext cx="7938" cy="11112"/>
            </a:xfrm>
            <a:custGeom>
              <a:avLst/>
              <a:gdLst>
                <a:gd name="T0" fmla="*/ 3 w 5"/>
                <a:gd name="T1" fmla="*/ 3 h 7"/>
                <a:gd name="T2" fmla="*/ 1 w 5"/>
                <a:gd name="T3" fmla="*/ 0 h 7"/>
                <a:gd name="T4" fmla="*/ 0 w 5"/>
                <a:gd name="T5" fmla="*/ 0 h 7"/>
                <a:gd name="T6" fmla="*/ 0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2 h 7"/>
                <a:gd name="T14" fmla="*/ 1 w 5"/>
                <a:gd name="T15" fmla="*/ 3 h 7"/>
                <a:gd name="T16" fmla="*/ 1 w 5"/>
                <a:gd name="T17" fmla="*/ 5 h 7"/>
                <a:gd name="T18" fmla="*/ 3 w 5"/>
                <a:gd name="T19" fmla="*/ 7 h 7"/>
                <a:gd name="T20" fmla="*/ 5 w 5"/>
                <a:gd name="T21" fmla="*/ 5 h 7"/>
                <a:gd name="T22" fmla="*/ 5 w 5"/>
                <a:gd name="T23" fmla="*/ 3 h 7"/>
                <a:gd name="T24" fmla="*/ 3 w 5"/>
                <a:gd name="T2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3" y="3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3"/>
                  </a:lnTo>
                  <a:lnTo>
                    <a:pt x="1" y="5"/>
                  </a:lnTo>
                  <a:lnTo>
                    <a:pt x="3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6" name="Freeform 63">
              <a:extLst>
                <a:ext uri="{FF2B5EF4-FFF2-40B4-BE49-F238E27FC236}">
                  <a16:creationId xmlns:a16="http://schemas.microsoft.com/office/drawing/2014/main" id="{B06EC9F6-7C2F-1167-6B29-52D3E1FDE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2126" y="3001963"/>
              <a:ext cx="3175" cy="12700"/>
            </a:xfrm>
            <a:custGeom>
              <a:avLst/>
              <a:gdLst>
                <a:gd name="T0" fmla="*/ 2 w 2"/>
                <a:gd name="T1" fmla="*/ 7 h 8"/>
                <a:gd name="T2" fmla="*/ 2 w 2"/>
                <a:gd name="T3" fmla="*/ 5 h 8"/>
                <a:gd name="T4" fmla="*/ 2 w 2"/>
                <a:gd name="T5" fmla="*/ 2 h 8"/>
                <a:gd name="T6" fmla="*/ 2 w 2"/>
                <a:gd name="T7" fmla="*/ 0 h 8"/>
                <a:gd name="T8" fmla="*/ 0 w 2"/>
                <a:gd name="T9" fmla="*/ 2 h 8"/>
                <a:gd name="T10" fmla="*/ 0 w 2"/>
                <a:gd name="T11" fmla="*/ 2 h 8"/>
                <a:gd name="T12" fmla="*/ 0 w 2"/>
                <a:gd name="T13" fmla="*/ 5 h 8"/>
                <a:gd name="T14" fmla="*/ 0 w 2"/>
                <a:gd name="T15" fmla="*/ 7 h 8"/>
                <a:gd name="T16" fmla="*/ 0 w 2"/>
                <a:gd name="T17" fmla="*/ 7 h 8"/>
                <a:gd name="T18" fmla="*/ 0 w 2"/>
                <a:gd name="T19" fmla="*/ 7 h 8"/>
                <a:gd name="T20" fmla="*/ 0 w 2"/>
                <a:gd name="T21" fmla="*/ 8 h 8"/>
                <a:gd name="T22" fmla="*/ 0 w 2"/>
                <a:gd name="T23" fmla="*/ 8 h 8"/>
                <a:gd name="T24" fmla="*/ 0 w 2"/>
                <a:gd name="T25" fmla="*/ 7 h 8"/>
                <a:gd name="T26" fmla="*/ 2 w 2"/>
                <a:gd name="T2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" h="8">
                  <a:moveTo>
                    <a:pt x="2" y="7"/>
                  </a:moveTo>
                  <a:lnTo>
                    <a:pt x="2" y="5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7"/>
                  </a:lnTo>
                  <a:lnTo>
                    <a:pt x="2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7" name="Freeform 64">
              <a:extLst>
                <a:ext uri="{FF2B5EF4-FFF2-40B4-BE49-F238E27FC236}">
                  <a16:creationId xmlns:a16="http://schemas.microsoft.com/office/drawing/2014/main" id="{BE31CD51-272E-B833-E835-9CE6BBBD9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2126" y="4683125"/>
              <a:ext cx="3175" cy="1587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2 w 2"/>
                <a:gd name="T9" fmla="*/ 0 h 1"/>
                <a:gd name="T10" fmla="*/ 2 w 2"/>
                <a:gd name="T11" fmla="*/ 1 h 1"/>
                <a:gd name="T12" fmla="*/ 2 w 2"/>
                <a:gd name="T13" fmla="*/ 0 h 1"/>
                <a:gd name="T14" fmla="*/ 2 w 2"/>
                <a:gd name="T15" fmla="*/ 0 h 1"/>
                <a:gd name="T16" fmla="*/ 2 w 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8" name="Freeform 65">
              <a:extLst>
                <a:ext uri="{FF2B5EF4-FFF2-40B4-BE49-F238E27FC236}">
                  <a16:creationId xmlns:a16="http://schemas.microsoft.com/office/drawing/2014/main" id="{A49285BB-617F-FE56-E7F8-79CB0E7A5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288" y="3081338"/>
              <a:ext cx="4763" cy="6350"/>
            </a:xfrm>
            <a:custGeom>
              <a:avLst/>
              <a:gdLst>
                <a:gd name="T0" fmla="*/ 3 w 3"/>
                <a:gd name="T1" fmla="*/ 3 h 4"/>
                <a:gd name="T2" fmla="*/ 3 w 3"/>
                <a:gd name="T3" fmla="*/ 1 h 4"/>
                <a:gd name="T4" fmla="*/ 2 w 3"/>
                <a:gd name="T5" fmla="*/ 1 h 4"/>
                <a:gd name="T6" fmla="*/ 2 w 3"/>
                <a:gd name="T7" fmla="*/ 0 h 4"/>
                <a:gd name="T8" fmla="*/ 0 w 3"/>
                <a:gd name="T9" fmla="*/ 1 h 4"/>
                <a:gd name="T10" fmla="*/ 0 w 3"/>
                <a:gd name="T11" fmla="*/ 1 h 4"/>
                <a:gd name="T12" fmla="*/ 0 w 3"/>
                <a:gd name="T13" fmla="*/ 3 h 4"/>
                <a:gd name="T14" fmla="*/ 0 w 3"/>
                <a:gd name="T15" fmla="*/ 3 h 4"/>
                <a:gd name="T16" fmla="*/ 0 w 3"/>
                <a:gd name="T17" fmla="*/ 3 h 4"/>
                <a:gd name="T18" fmla="*/ 0 w 3"/>
                <a:gd name="T19" fmla="*/ 3 h 4"/>
                <a:gd name="T20" fmla="*/ 2 w 3"/>
                <a:gd name="T21" fmla="*/ 4 h 4"/>
                <a:gd name="T22" fmla="*/ 2 w 3"/>
                <a:gd name="T23" fmla="*/ 4 h 4"/>
                <a:gd name="T24" fmla="*/ 3 w 3"/>
                <a:gd name="T25" fmla="*/ 4 h 4"/>
                <a:gd name="T26" fmla="*/ 3 w 3"/>
                <a:gd name="T27" fmla="*/ 4 h 4"/>
                <a:gd name="T28" fmla="*/ 3 w 3"/>
                <a:gd name="T29" fmla="*/ 4 h 4"/>
                <a:gd name="T30" fmla="*/ 3 w 3"/>
                <a:gd name="T31" fmla="*/ 3 h 4"/>
                <a:gd name="T32" fmla="*/ 3 w 3"/>
                <a:gd name="T3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4">
                  <a:moveTo>
                    <a:pt x="3" y="3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9" name="Freeform 66">
              <a:extLst>
                <a:ext uri="{FF2B5EF4-FFF2-40B4-BE49-F238E27FC236}">
                  <a16:creationId xmlns:a16="http://schemas.microsoft.com/office/drawing/2014/main" id="{3197E5C5-2AAD-586A-6BAF-23898FAF4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901" y="2992438"/>
              <a:ext cx="4763" cy="4762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0 w 3"/>
                <a:gd name="T5" fmla="*/ 0 h 3"/>
                <a:gd name="T6" fmla="*/ 0 w 3"/>
                <a:gd name="T7" fmla="*/ 0 h 3"/>
                <a:gd name="T8" fmla="*/ 0 w 3"/>
                <a:gd name="T9" fmla="*/ 1 h 3"/>
                <a:gd name="T10" fmla="*/ 0 w 3"/>
                <a:gd name="T11" fmla="*/ 1 h 3"/>
                <a:gd name="T12" fmla="*/ 1 w 3"/>
                <a:gd name="T13" fmla="*/ 3 h 3"/>
                <a:gd name="T14" fmla="*/ 1 w 3"/>
                <a:gd name="T15" fmla="*/ 3 h 3"/>
                <a:gd name="T16" fmla="*/ 1 w 3"/>
                <a:gd name="T17" fmla="*/ 3 h 3"/>
                <a:gd name="T18" fmla="*/ 3 w 3"/>
                <a:gd name="T19" fmla="*/ 3 h 3"/>
                <a:gd name="T20" fmla="*/ 1 w 3"/>
                <a:gd name="T21" fmla="*/ 3 h 3"/>
                <a:gd name="T22" fmla="*/ 0 w 3"/>
                <a:gd name="T2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0" name="Freeform 67">
              <a:extLst>
                <a:ext uri="{FF2B5EF4-FFF2-40B4-BE49-F238E27FC236}">
                  <a16:creationId xmlns:a16="http://schemas.microsoft.com/office/drawing/2014/main" id="{68D9160E-3B54-8CA2-EA1C-9187154C5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9263" y="2979738"/>
              <a:ext cx="14288" cy="12700"/>
            </a:xfrm>
            <a:custGeom>
              <a:avLst/>
              <a:gdLst>
                <a:gd name="T0" fmla="*/ 6 w 9"/>
                <a:gd name="T1" fmla="*/ 3 h 8"/>
                <a:gd name="T2" fmla="*/ 3 w 9"/>
                <a:gd name="T3" fmla="*/ 2 h 8"/>
                <a:gd name="T4" fmla="*/ 1 w 9"/>
                <a:gd name="T5" fmla="*/ 0 h 8"/>
                <a:gd name="T6" fmla="*/ 0 w 9"/>
                <a:gd name="T7" fmla="*/ 0 h 8"/>
                <a:gd name="T8" fmla="*/ 0 w 9"/>
                <a:gd name="T9" fmla="*/ 2 h 8"/>
                <a:gd name="T10" fmla="*/ 1 w 9"/>
                <a:gd name="T11" fmla="*/ 3 h 8"/>
                <a:gd name="T12" fmla="*/ 3 w 9"/>
                <a:gd name="T13" fmla="*/ 5 h 8"/>
                <a:gd name="T14" fmla="*/ 5 w 9"/>
                <a:gd name="T15" fmla="*/ 5 h 8"/>
                <a:gd name="T16" fmla="*/ 8 w 9"/>
                <a:gd name="T17" fmla="*/ 8 h 8"/>
                <a:gd name="T18" fmla="*/ 8 w 9"/>
                <a:gd name="T19" fmla="*/ 8 h 8"/>
                <a:gd name="T20" fmla="*/ 8 w 9"/>
                <a:gd name="T21" fmla="*/ 8 h 8"/>
                <a:gd name="T22" fmla="*/ 9 w 9"/>
                <a:gd name="T23" fmla="*/ 8 h 8"/>
                <a:gd name="T24" fmla="*/ 9 w 9"/>
                <a:gd name="T25" fmla="*/ 6 h 8"/>
                <a:gd name="T26" fmla="*/ 6 w 9"/>
                <a:gd name="T27" fmla="*/ 3 h 8"/>
                <a:gd name="T28" fmla="*/ 6 w 9"/>
                <a:gd name="T2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8">
                  <a:moveTo>
                    <a:pt x="6" y="3"/>
                  </a:moveTo>
                  <a:lnTo>
                    <a:pt x="3" y="2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3" y="5"/>
                  </a:lnTo>
                  <a:lnTo>
                    <a:pt x="5" y="5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9" y="8"/>
                  </a:lnTo>
                  <a:lnTo>
                    <a:pt x="9" y="6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1" name="Freeform 68">
              <a:extLst>
                <a:ext uri="{FF2B5EF4-FFF2-40B4-BE49-F238E27FC236}">
                  <a16:creationId xmlns:a16="http://schemas.microsoft.com/office/drawing/2014/main" id="{4AF4611B-1DAB-505C-6F0C-DCCE49493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501" y="2967038"/>
              <a:ext cx="9525" cy="7937"/>
            </a:xfrm>
            <a:custGeom>
              <a:avLst/>
              <a:gdLst>
                <a:gd name="T0" fmla="*/ 4 w 6"/>
                <a:gd name="T1" fmla="*/ 5 h 5"/>
                <a:gd name="T2" fmla="*/ 4 w 6"/>
                <a:gd name="T3" fmla="*/ 5 h 5"/>
                <a:gd name="T4" fmla="*/ 4 w 6"/>
                <a:gd name="T5" fmla="*/ 5 h 5"/>
                <a:gd name="T6" fmla="*/ 6 w 6"/>
                <a:gd name="T7" fmla="*/ 3 h 5"/>
                <a:gd name="T8" fmla="*/ 6 w 6"/>
                <a:gd name="T9" fmla="*/ 3 h 5"/>
                <a:gd name="T10" fmla="*/ 6 w 6"/>
                <a:gd name="T11" fmla="*/ 2 h 5"/>
                <a:gd name="T12" fmla="*/ 4 w 6"/>
                <a:gd name="T13" fmla="*/ 2 h 5"/>
                <a:gd name="T14" fmla="*/ 4 w 6"/>
                <a:gd name="T15" fmla="*/ 0 h 5"/>
                <a:gd name="T16" fmla="*/ 3 w 6"/>
                <a:gd name="T17" fmla="*/ 0 h 5"/>
                <a:gd name="T18" fmla="*/ 3 w 6"/>
                <a:gd name="T19" fmla="*/ 0 h 5"/>
                <a:gd name="T20" fmla="*/ 1 w 6"/>
                <a:gd name="T21" fmla="*/ 2 h 5"/>
                <a:gd name="T22" fmla="*/ 0 w 6"/>
                <a:gd name="T23" fmla="*/ 3 h 5"/>
                <a:gd name="T24" fmla="*/ 0 w 6"/>
                <a:gd name="T25" fmla="*/ 3 h 5"/>
                <a:gd name="T26" fmla="*/ 0 w 6"/>
                <a:gd name="T27" fmla="*/ 3 h 5"/>
                <a:gd name="T28" fmla="*/ 1 w 6"/>
                <a:gd name="T29" fmla="*/ 5 h 5"/>
                <a:gd name="T30" fmla="*/ 1 w 6"/>
                <a:gd name="T31" fmla="*/ 5 h 5"/>
                <a:gd name="T32" fmla="*/ 1 w 6"/>
                <a:gd name="T33" fmla="*/ 5 h 5"/>
                <a:gd name="T34" fmla="*/ 1 w 6"/>
                <a:gd name="T35" fmla="*/ 5 h 5"/>
                <a:gd name="T36" fmla="*/ 1 w 6"/>
                <a:gd name="T37" fmla="*/ 3 h 5"/>
                <a:gd name="T38" fmla="*/ 1 w 6"/>
                <a:gd name="T39" fmla="*/ 3 h 5"/>
                <a:gd name="T40" fmla="*/ 1 w 6"/>
                <a:gd name="T41" fmla="*/ 3 h 5"/>
                <a:gd name="T42" fmla="*/ 1 w 6"/>
                <a:gd name="T43" fmla="*/ 3 h 5"/>
                <a:gd name="T44" fmla="*/ 3 w 6"/>
                <a:gd name="T45" fmla="*/ 3 h 5"/>
                <a:gd name="T46" fmla="*/ 3 w 6"/>
                <a:gd name="T47" fmla="*/ 5 h 5"/>
                <a:gd name="T48" fmla="*/ 4 w 6"/>
                <a:gd name="T4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" h="5">
                  <a:moveTo>
                    <a:pt x="4" y="5"/>
                  </a:moveTo>
                  <a:lnTo>
                    <a:pt x="4" y="5"/>
                  </a:lnTo>
                  <a:lnTo>
                    <a:pt x="4" y="5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3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2" name="Freeform 69">
              <a:extLst>
                <a:ext uri="{FF2B5EF4-FFF2-40B4-BE49-F238E27FC236}">
                  <a16:creationId xmlns:a16="http://schemas.microsoft.com/office/drawing/2014/main" id="{CA467736-160E-AC39-F305-C704F8220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1488" y="2989263"/>
              <a:ext cx="4763" cy="4762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3 w 3"/>
                <a:gd name="T5" fmla="*/ 0 h 3"/>
                <a:gd name="T6" fmla="*/ 2 w 3"/>
                <a:gd name="T7" fmla="*/ 0 h 3"/>
                <a:gd name="T8" fmla="*/ 2 w 3"/>
                <a:gd name="T9" fmla="*/ 0 h 3"/>
                <a:gd name="T10" fmla="*/ 2 w 3"/>
                <a:gd name="T11" fmla="*/ 0 h 3"/>
                <a:gd name="T12" fmla="*/ 2 w 3"/>
                <a:gd name="T13" fmla="*/ 2 h 3"/>
                <a:gd name="T14" fmla="*/ 0 w 3"/>
                <a:gd name="T15" fmla="*/ 2 h 3"/>
                <a:gd name="T16" fmla="*/ 2 w 3"/>
                <a:gd name="T17" fmla="*/ 3 h 3"/>
                <a:gd name="T18" fmla="*/ 2 w 3"/>
                <a:gd name="T19" fmla="*/ 3 h 3"/>
                <a:gd name="T20" fmla="*/ 2 w 3"/>
                <a:gd name="T21" fmla="*/ 3 h 3"/>
                <a:gd name="T22" fmla="*/ 3 w 3"/>
                <a:gd name="T23" fmla="*/ 3 h 3"/>
                <a:gd name="T24" fmla="*/ 3 w 3"/>
                <a:gd name="T2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3" name="Freeform 70">
              <a:extLst>
                <a:ext uri="{FF2B5EF4-FFF2-40B4-BE49-F238E27FC236}">
                  <a16:creationId xmlns:a16="http://schemas.microsoft.com/office/drawing/2014/main" id="{05065BD9-90C6-57FC-33D2-138F72121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8151" y="2951163"/>
              <a:ext cx="6350" cy="6350"/>
            </a:xfrm>
            <a:custGeom>
              <a:avLst/>
              <a:gdLst>
                <a:gd name="T0" fmla="*/ 4 w 4"/>
                <a:gd name="T1" fmla="*/ 0 h 4"/>
                <a:gd name="T2" fmla="*/ 2 w 4"/>
                <a:gd name="T3" fmla="*/ 0 h 4"/>
                <a:gd name="T4" fmla="*/ 2 w 4"/>
                <a:gd name="T5" fmla="*/ 0 h 4"/>
                <a:gd name="T6" fmla="*/ 0 w 4"/>
                <a:gd name="T7" fmla="*/ 2 h 4"/>
                <a:gd name="T8" fmla="*/ 0 w 4"/>
                <a:gd name="T9" fmla="*/ 4 h 4"/>
                <a:gd name="T10" fmla="*/ 0 w 4"/>
                <a:gd name="T11" fmla="*/ 4 h 4"/>
                <a:gd name="T12" fmla="*/ 2 w 4"/>
                <a:gd name="T13" fmla="*/ 4 h 4"/>
                <a:gd name="T14" fmla="*/ 4 w 4"/>
                <a:gd name="T15" fmla="*/ 2 h 4"/>
                <a:gd name="T16" fmla="*/ 4 w 4"/>
                <a:gd name="T17" fmla="*/ 2 h 4"/>
                <a:gd name="T18" fmla="*/ 4 w 4"/>
                <a:gd name="T19" fmla="*/ 2 h 4"/>
                <a:gd name="T20" fmla="*/ 4 w 4"/>
                <a:gd name="T21" fmla="*/ 0 h 4"/>
                <a:gd name="T22" fmla="*/ 4 w 4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4" name="Freeform 71">
              <a:extLst>
                <a:ext uri="{FF2B5EF4-FFF2-40B4-BE49-F238E27FC236}">
                  <a16:creationId xmlns:a16="http://schemas.microsoft.com/office/drawing/2014/main" id="{34FFD5EB-FCFB-5076-A361-DEC3A1544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988" y="3095625"/>
              <a:ext cx="4763" cy="3175"/>
            </a:xfrm>
            <a:custGeom>
              <a:avLst/>
              <a:gdLst>
                <a:gd name="T0" fmla="*/ 2 w 3"/>
                <a:gd name="T1" fmla="*/ 0 h 2"/>
                <a:gd name="T2" fmla="*/ 2 w 3"/>
                <a:gd name="T3" fmla="*/ 0 h 2"/>
                <a:gd name="T4" fmla="*/ 0 w 3"/>
                <a:gd name="T5" fmla="*/ 0 h 2"/>
                <a:gd name="T6" fmla="*/ 2 w 3"/>
                <a:gd name="T7" fmla="*/ 0 h 2"/>
                <a:gd name="T8" fmla="*/ 2 w 3"/>
                <a:gd name="T9" fmla="*/ 2 h 2"/>
                <a:gd name="T10" fmla="*/ 3 w 3"/>
                <a:gd name="T11" fmla="*/ 2 h 2"/>
                <a:gd name="T12" fmla="*/ 3 w 3"/>
                <a:gd name="T13" fmla="*/ 0 h 2"/>
                <a:gd name="T14" fmla="*/ 2 w 3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5" name="Freeform 72">
              <a:extLst>
                <a:ext uri="{FF2B5EF4-FFF2-40B4-BE49-F238E27FC236}">
                  <a16:creationId xmlns:a16="http://schemas.microsoft.com/office/drawing/2014/main" id="{9358CF4A-69C8-1EDC-61A7-6A9CABDAC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1513" y="3484563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  <a:gd name="T4" fmla="*/ 2 w 2"/>
                <a:gd name="T5" fmla="*/ 2 w 2"/>
                <a:gd name="T6" fmla="*/ 2 w 2"/>
                <a:gd name="T7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6" name="Freeform 73">
              <a:extLst>
                <a:ext uri="{FF2B5EF4-FFF2-40B4-BE49-F238E27FC236}">
                  <a16:creationId xmlns:a16="http://schemas.microsoft.com/office/drawing/2014/main" id="{7A2572A1-A902-D962-E284-0DA1A97D0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4051" y="3467100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  <a:gd name="T4" fmla="*/ 1 w 1"/>
                <a:gd name="T5" fmla="*/ 1 w 1"/>
                <a:gd name="T6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7" name="Freeform 74">
              <a:extLst>
                <a:ext uri="{FF2B5EF4-FFF2-40B4-BE49-F238E27FC236}">
                  <a16:creationId xmlns:a16="http://schemas.microsoft.com/office/drawing/2014/main" id="{E976E9C2-154F-B64C-79AA-17A100EA3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2126" y="3055938"/>
              <a:ext cx="103188" cy="65087"/>
            </a:xfrm>
            <a:custGeom>
              <a:avLst/>
              <a:gdLst>
                <a:gd name="T0" fmla="*/ 57 w 65"/>
                <a:gd name="T1" fmla="*/ 41 h 41"/>
                <a:gd name="T2" fmla="*/ 62 w 65"/>
                <a:gd name="T3" fmla="*/ 41 h 41"/>
                <a:gd name="T4" fmla="*/ 65 w 65"/>
                <a:gd name="T5" fmla="*/ 41 h 41"/>
                <a:gd name="T6" fmla="*/ 65 w 65"/>
                <a:gd name="T7" fmla="*/ 38 h 41"/>
                <a:gd name="T8" fmla="*/ 64 w 65"/>
                <a:gd name="T9" fmla="*/ 36 h 41"/>
                <a:gd name="T10" fmla="*/ 64 w 65"/>
                <a:gd name="T11" fmla="*/ 38 h 41"/>
                <a:gd name="T12" fmla="*/ 59 w 65"/>
                <a:gd name="T13" fmla="*/ 30 h 41"/>
                <a:gd name="T14" fmla="*/ 57 w 65"/>
                <a:gd name="T15" fmla="*/ 27 h 41"/>
                <a:gd name="T16" fmla="*/ 48 w 65"/>
                <a:gd name="T17" fmla="*/ 23 h 41"/>
                <a:gd name="T18" fmla="*/ 44 w 65"/>
                <a:gd name="T19" fmla="*/ 19 h 41"/>
                <a:gd name="T20" fmla="*/ 43 w 65"/>
                <a:gd name="T21" fmla="*/ 17 h 41"/>
                <a:gd name="T22" fmla="*/ 38 w 65"/>
                <a:gd name="T23" fmla="*/ 9 h 41"/>
                <a:gd name="T24" fmla="*/ 35 w 65"/>
                <a:gd name="T25" fmla="*/ 8 h 41"/>
                <a:gd name="T26" fmla="*/ 22 w 65"/>
                <a:gd name="T27" fmla="*/ 6 h 41"/>
                <a:gd name="T28" fmla="*/ 6 w 65"/>
                <a:gd name="T29" fmla="*/ 0 h 41"/>
                <a:gd name="T30" fmla="*/ 2 w 65"/>
                <a:gd name="T31" fmla="*/ 1 h 41"/>
                <a:gd name="T32" fmla="*/ 2 w 65"/>
                <a:gd name="T33" fmla="*/ 4 h 41"/>
                <a:gd name="T34" fmla="*/ 6 w 65"/>
                <a:gd name="T35" fmla="*/ 6 h 41"/>
                <a:gd name="T36" fmla="*/ 8 w 65"/>
                <a:gd name="T37" fmla="*/ 4 h 41"/>
                <a:gd name="T38" fmla="*/ 13 w 65"/>
                <a:gd name="T39" fmla="*/ 4 h 41"/>
                <a:gd name="T40" fmla="*/ 11 w 65"/>
                <a:gd name="T41" fmla="*/ 8 h 41"/>
                <a:gd name="T42" fmla="*/ 9 w 65"/>
                <a:gd name="T43" fmla="*/ 6 h 41"/>
                <a:gd name="T44" fmla="*/ 6 w 65"/>
                <a:gd name="T45" fmla="*/ 6 h 41"/>
                <a:gd name="T46" fmla="*/ 6 w 65"/>
                <a:gd name="T47" fmla="*/ 9 h 41"/>
                <a:gd name="T48" fmla="*/ 6 w 65"/>
                <a:gd name="T49" fmla="*/ 11 h 41"/>
                <a:gd name="T50" fmla="*/ 8 w 65"/>
                <a:gd name="T51" fmla="*/ 12 h 41"/>
                <a:gd name="T52" fmla="*/ 13 w 65"/>
                <a:gd name="T53" fmla="*/ 12 h 41"/>
                <a:gd name="T54" fmla="*/ 14 w 65"/>
                <a:gd name="T55" fmla="*/ 12 h 41"/>
                <a:gd name="T56" fmla="*/ 14 w 65"/>
                <a:gd name="T57" fmla="*/ 12 h 41"/>
                <a:gd name="T58" fmla="*/ 16 w 65"/>
                <a:gd name="T59" fmla="*/ 12 h 41"/>
                <a:gd name="T60" fmla="*/ 16 w 65"/>
                <a:gd name="T61" fmla="*/ 16 h 41"/>
                <a:gd name="T62" fmla="*/ 17 w 65"/>
                <a:gd name="T63" fmla="*/ 16 h 41"/>
                <a:gd name="T64" fmla="*/ 19 w 65"/>
                <a:gd name="T65" fmla="*/ 16 h 41"/>
                <a:gd name="T66" fmla="*/ 21 w 65"/>
                <a:gd name="T67" fmla="*/ 16 h 41"/>
                <a:gd name="T68" fmla="*/ 24 w 65"/>
                <a:gd name="T69" fmla="*/ 19 h 41"/>
                <a:gd name="T70" fmla="*/ 25 w 65"/>
                <a:gd name="T71" fmla="*/ 19 h 41"/>
                <a:gd name="T72" fmla="*/ 29 w 65"/>
                <a:gd name="T73" fmla="*/ 20 h 41"/>
                <a:gd name="T74" fmla="*/ 24 w 65"/>
                <a:gd name="T75" fmla="*/ 20 h 41"/>
                <a:gd name="T76" fmla="*/ 24 w 65"/>
                <a:gd name="T77" fmla="*/ 23 h 41"/>
                <a:gd name="T78" fmla="*/ 25 w 65"/>
                <a:gd name="T79" fmla="*/ 23 h 41"/>
                <a:gd name="T80" fmla="*/ 27 w 65"/>
                <a:gd name="T81" fmla="*/ 23 h 41"/>
                <a:gd name="T82" fmla="*/ 30 w 65"/>
                <a:gd name="T83" fmla="*/ 23 h 41"/>
                <a:gd name="T84" fmla="*/ 30 w 65"/>
                <a:gd name="T85" fmla="*/ 25 h 41"/>
                <a:gd name="T86" fmla="*/ 30 w 65"/>
                <a:gd name="T87" fmla="*/ 25 h 41"/>
                <a:gd name="T88" fmla="*/ 33 w 65"/>
                <a:gd name="T89" fmla="*/ 27 h 41"/>
                <a:gd name="T90" fmla="*/ 35 w 65"/>
                <a:gd name="T91" fmla="*/ 27 h 41"/>
                <a:gd name="T92" fmla="*/ 35 w 65"/>
                <a:gd name="T93" fmla="*/ 28 h 41"/>
                <a:gd name="T94" fmla="*/ 35 w 65"/>
                <a:gd name="T95" fmla="*/ 30 h 41"/>
                <a:gd name="T96" fmla="*/ 38 w 65"/>
                <a:gd name="T97" fmla="*/ 31 h 41"/>
                <a:gd name="T98" fmla="*/ 44 w 65"/>
                <a:gd name="T99" fmla="*/ 30 h 41"/>
                <a:gd name="T100" fmla="*/ 46 w 65"/>
                <a:gd name="T101" fmla="*/ 28 h 41"/>
                <a:gd name="T102" fmla="*/ 46 w 65"/>
                <a:gd name="T103" fmla="*/ 28 h 41"/>
                <a:gd name="T104" fmla="*/ 44 w 65"/>
                <a:gd name="T105" fmla="*/ 31 h 41"/>
                <a:gd name="T106" fmla="*/ 41 w 65"/>
                <a:gd name="T107" fmla="*/ 35 h 41"/>
                <a:gd name="T108" fmla="*/ 48 w 65"/>
                <a:gd name="T109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5" h="41">
                  <a:moveTo>
                    <a:pt x="51" y="38"/>
                  </a:moveTo>
                  <a:lnTo>
                    <a:pt x="56" y="39"/>
                  </a:lnTo>
                  <a:lnTo>
                    <a:pt x="57" y="41"/>
                  </a:lnTo>
                  <a:lnTo>
                    <a:pt x="62" y="41"/>
                  </a:lnTo>
                  <a:lnTo>
                    <a:pt x="62" y="41"/>
                  </a:lnTo>
                  <a:lnTo>
                    <a:pt x="62" y="41"/>
                  </a:lnTo>
                  <a:lnTo>
                    <a:pt x="64" y="41"/>
                  </a:lnTo>
                  <a:lnTo>
                    <a:pt x="64" y="39"/>
                  </a:lnTo>
                  <a:lnTo>
                    <a:pt x="65" y="41"/>
                  </a:lnTo>
                  <a:lnTo>
                    <a:pt x="65" y="41"/>
                  </a:lnTo>
                  <a:lnTo>
                    <a:pt x="65" y="39"/>
                  </a:lnTo>
                  <a:lnTo>
                    <a:pt x="65" y="38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64" y="38"/>
                  </a:lnTo>
                  <a:lnTo>
                    <a:pt x="64" y="38"/>
                  </a:lnTo>
                  <a:lnTo>
                    <a:pt x="62" y="33"/>
                  </a:lnTo>
                  <a:lnTo>
                    <a:pt x="60" y="31"/>
                  </a:lnTo>
                  <a:lnTo>
                    <a:pt x="59" y="30"/>
                  </a:lnTo>
                  <a:lnTo>
                    <a:pt x="59" y="28"/>
                  </a:lnTo>
                  <a:lnTo>
                    <a:pt x="57" y="28"/>
                  </a:lnTo>
                  <a:lnTo>
                    <a:pt x="57" y="27"/>
                  </a:lnTo>
                  <a:lnTo>
                    <a:pt x="54" y="25"/>
                  </a:lnTo>
                  <a:lnTo>
                    <a:pt x="51" y="25"/>
                  </a:lnTo>
                  <a:lnTo>
                    <a:pt x="48" y="23"/>
                  </a:lnTo>
                  <a:lnTo>
                    <a:pt x="46" y="22"/>
                  </a:lnTo>
                  <a:lnTo>
                    <a:pt x="44" y="20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3" y="17"/>
                  </a:lnTo>
                  <a:lnTo>
                    <a:pt x="41" y="14"/>
                  </a:lnTo>
                  <a:lnTo>
                    <a:pt x="40" y="12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7" y="8"/>
                  </a:lnTo>
                  <a:lnTo>
                    <a:pt x="35" y="8"/>
                  </a:lnTo>
                  <a:lnTo>
                    <a:pt x="33" y="8"/>
                  </a:lnTo>
                  <a:lnTo>
                    <a:pt x="29" y="6"/>
                  </a:lnTo>
                  <a:lnTo>
                    <a:pt x="22" y="6"/>
                  </a:lnTo>
                  <a:lnTo>
                    <a:pt x="16" y="3"/>
                  </a:lnTo>
                  <a:lnTo>
                    <a:pt x="9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"/>
                  </a:lnTo>
                  <a:lnTo>
                    <a:pt x="2" y="4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11" y="6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6"/>
                  </a:lnTo>
                  <a:lnTo>
                    <a:pt x="9" y="6"/>
                  </a:lnTo>
                  <a:lnTo>
                    <a:pt x="8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9"/>
                  </a:lnTo>
                  <a:lnTo>
                    <a:pt x="6" y="9"/>
                  </a:lnTo>
                  <a:lnTo>
                    <a:pt x="8" y="9"/>
                  </a:lnTo>
                  <a:lnTo>
                    <a:pt x="8" y="11"/>
                  </a:lnTo>
                  <a:lnTo>
                    <a:pt x="6" y="11"/>
                  </a:lnTo>
                  <a:lnTo>
                    <a:pt x="6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9" y="11"/>
                  </a:lnTo>
                  <a:lnTo>
                    <a:pt x="13" y="11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3" y="14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9" y="16"/>
                  </a:lnTo>
                  <a:lnTo>
                    <a:pt x="19" y="16"/>
                  </a:lnTo>
                  <a:lnTo>
                    <a:pt x="19" y="16"/>
                  </a:lnTo>
                  <a:lnTo>
                    <a:pt x="21" y="16"/>
                  </a:lnTo>
                  <a:lnTo>
                    <a:pt x="21" y="16"/>
                  </a:lnTo>
                  <a:lnTo>
                    <a:pt x="22" y="16"/>
                  </a:lnTo>
                  <a:lnTo>
                    <a:pt x="24" y="19"/>
                  </a:lnTo>
                  <a:lnTo>
                    <a:pt x="24" y="19"/>
                  </a:lnTo>
                  <a:lnTo>
                    <a:pt x="24" y="19"/>
                  </a:lnTo>
                  <a:lnTo>
                    <a:pt x="25" y="19"/>
                  </a:lnTo>
                  <a:lnTo>
                    <a:pt x="25" y="19"/>
                  </a:lnTo>
                  <a:lnTo>
                    <a:pt x="27" y="20"/>
                  </a:lnTo>
                  <a:lnTo>
                    <a:pt x="29" y="19"/>
                  </a:lnTo>
                  <a:lnTo>
                    <a:pt x="29" y="20"/>
                  </a:lnTo>
                  <a:lnTo>
                    <a:pt x="25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2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5" y="23"/>
                  </a:lnTo>
                  <a:lnTo>
                    <a:pt x="25" y="23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9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32" y="23"/>
                  </a:lnTo>
                  <a:lnTo>
                    <a:pt x="32" y="25"/>
                  </a:lnTo>
                  <a:lnTo>
                    <a:pt x="30" y="25"/>
                  </a:lnTo>
                  <a:lnTo>
                    <a:pt x="32" y="27"/>
                  </a:lnTo>
                  <a:lnTo>
                    <a:pt x="32" y="27"/>
                  </a:lnTo>
                  <a:lnTo>
                    <a:pt x="33" y="27"/>
                  </a:lnTo>
                  <a:lnTo>
                    <a:pt x="33" y="27"/>
                  </a:lnTo>
                  <a:lnTo>
                    <a:pt x="35" y="27"/>
                  </a:lnTo>
                  <a:lnTo>
                    <a:pt x="35" y="27"/>
                  </a:lnTo>
                  <a:lnTo>
                    <a:pt x="35" y="27"/>
                  </a:lnTo>
                  <a:lnTo>
                    <a:pt x="35" y="28"/>
                  </a:lnTo>
                  <a:lnTo>
                    <a:pt x="35" y="28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35" y="30"/>
                  </a:lnTo>
                  <a:lnTo>
                    <a:pt x="37" y="31"/>
                  </a:lnTo>
                  <a:lnTo>
                    <a:pt x="38" y="31"/>
                  </a:lnTo>
                  <a:lnTo>
                    <a:pt x="38" y="31"/>
                  </a:lnTo>
                  <a:lnTo>
                    <a:pt x="40" y="30"/>
                  </a:lnTo>
                  <a:lnTo>
                    <a:pt x="41" y="31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6" y="30"/>
                  </a:lnTo>
                  <a:lnTo>
                    <a:pt x="46" y="28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46" y="28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44" y="31"/>
                  </a:lnTo>
                  <a:lnTo>
                    <a:pt x="41" y="33"/>
                  </a:lnTo>
                  <a:lnTo>
                    <a:pt x="41" y="33"/>
                  </a:lnTo>
                  <a:lnTo>
                    <a:pt x="41" y="35"/>
                  </a:lnTo>
                  <a:lnTo>
                    <a:pt x="43" y="35"/>
                  </a:lnTo>
                  <a:lnTo>
                    <a:pt x="46" y="36"/>
                  </a:lnTo>
                  <a:lnTo>
                    <a:pt x="48" y="38"/>
                  </a:lnTo>
                  <a:lnTo>
                    <a:pt x="51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8" name="Freeform 75">
              <a:extLst>
                <a:ext uri="{FF2B5EF4-FFF2-40B4-BE49-F238E27FC236}">
                  <a16:creationId xmlns:a16="http://schemas.microsoft.com/office/drawing/2014/main" id="{212E0123-EB78-0412-27EB-033596B10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0551" y="3105150"/>
              <a:ext cx="3175" cy="6350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0 h 4"/>
                <a:gd name="T4" fmla="*/ 0 w 2"/>
                <a:gd name="T5" fmla="*/ 4 h 4"/>
                <a:gd name="T6" fmla="*/ 2 w 2"/>
                <a:gd name="T7" fmla="*/ 4 h 4"/>
                <a:gd name="T8" fmla="*/ 2 w 2"/>
                <a:gd name="T9" fmla="*/ 4 h 4"/>
                <a:gd name="T10" fmla="*/ 2 w 2"/>
                <a:gd name="T11" fmla="*/ 4 h 4"/>
                <a:gd name="T12" fmla="*/ 2 w 2"/>
                <a:gd name="T13" fmla="*/ 4 h 4"/>
                <a:gd name="T14" fmla="*/ 2 w 2"/>
                <a:gd name="T15" fmla="*/ 4 h 4"/>
                <a:gd name="T16" fmla="*/ 2 w 2"/>
                <a:gd name="T17" fmla="*/ 2 h 4"/>
                <a:gd name="T18" fmla="*/ 2 w 2"/>
                <a:gd name="T19" fmla="*/ 2 h 4"/>
                <a:gd name="T20" fmla="*/ 0 w 2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9" name="Freeform 76">
              <a:extLst>
                <a:ext uri="{FF2B5EF4-FFF2-40B4-BE49-F238E27FC236}">
                  <a16:creationId xmlns:a16="http://schemas.microsoft.com/office/drawing/2014/main" id="{C976CF4E-2581-CCD4-D715-9F0C6D3CF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8813" y="3467100"/>
              <a:ext cx="4763" cy="1587"/>
            </a:xfrm>
            <a:custGeom>
              <a:avLst/>
              <a:gdLst>
                <a:gd name="T0" fmla="*/ 2 w 3"/>
                <a:gd name="T1" fmla="*/ 0 h 1"/>
                <a:gd name="T2" fmla="*/ 0 w 3"/>
                <a:gd name="T3" fmla="*/ 0 h 1"/>
                <a:gd name="T4" fmla="*/ 2 w 3"/>
                <a:gd name="T5" fmla="*/ 1 h 1"/>
                <a:gd name="T6" fmla="*/ 2 w 3"/>
                <a:gd name="T7" fmla="*/ 1 h 1"/>
                <a:gd name="T8" fmla="*/ 3 w 3"/>
                <a:gd name="T9" fmla="*/ 1 h 1"/>
                <a:gd name="T10" fmla="*/ 3 w 3"/>
                <a:gd name="T11" fmla="*/ 1 h 1"/>
                <a:gd name="T12" fmla="*/ 3 w 3"/>
                <a:gd name="T13" fmla="*/ 1 h 1"/>
                <a:gd name="T14" fmla="*/ 2 w 3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0" name="Freeform 77">
              <a:extLst>
                <a:ext uri="{FF2B5EF4-FFF2-40B4-BE49-F238E27FC236}">
                  <a16:creationId xmlns:a16="http://schemas.microsoft.com/office/drawing/2014/main" id="{912738EB-D6B6-C7D7-3E66-88C7BCD7E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751" y="3467100"/>
              <a:ext cx="4763" cy="1587"/>
            </a:xfrm>
            <a:custGeom>
              <a:avLst/>
              <a:gdLst>
                <a:gd name="T0" fmla="*/ 3 w 3"/>
                <a:gd name="T1" fmla="*/ 0 h 1"/>
                <a:gd name="T2" fmla="*/ 3 w 3"/>
                <a:gd name="T3" fmla="*/ 0 h 1"/>
                <a:gd name="T4" fmla="*/ 1 w 3"/>
                <a:gd name="T5" fmla="*/ 0 h 1"/>
                <a:gd name="T6" fmla="*/ 0 w 3"/>
                <a:gd name="T7" fmla="*/ 0 h 1"/>
                <a:gd name="T8" fmla="*/ 0 w 3"/>
                <a:gd name="T9" fmla="*/ 0 h 1"/>
                <a:gd name="T10" fmla="*/ 0 w 3"/>
                <a:gd name="T11" fmla="*/ 0 h 1"/>
                <a:gd name="T12" fmla="*/ 0 w 3"/>
                <a:gd name="T13" fmla="*/ 0 h 1"/>
                <a:gd name="T14" fmla="*/ 0 w 3"/>
                <a:gd name="T15" fmla="*/ 1 h 1"/>
                <a:gd name="T16" fmla="*/ 3 w 3"/>
                <a:gd name="T17" fmla="*/ 0 h 1"/>
                <a:gd name="T18" fmla="*/ 3 w 3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1" name="Freeform 78">
              <a:extLst>
                <a:ext uri="{FF2B5EF4-FFF2-40B4-BE49-F238E27FC236}">
                  <a16:creationId xmlns:a16="http://schemas.microsoft.com/office/drawing/2014/main" id="{EDB718F0-1626-A7D8-B48E-A718ABDAB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8326" y="3082925"/>
              <a:ext cx="9525" cy="7937"/>
            </a:xfrm>
            <a:custGeom>
              <a:avLst/>
              <a:gdLst>
                <a:gd name="T0" fmla="*/ 1 w 6"/>
                <a:gd name="T1" fmla="*/ 2 h 5"/>
                <a:gd name="T2" fmla="*/ 3 w 6"/>
                <a:gd name="T3" fmla="*/ 3 h 5"/>
                <a:gd name="T4" fmla="*/ 3 w 6"/>
                <a:gd name="T5" fmla="*/ 3 h 5"/>
                <a:gd name="T6" fmla="*/ 4 w 6"/>
                <a:gd name="T7" fmla="*/ 3 h 5"/>
                <a:gd name="T8" fmla="*/ 6 w 6"/>
                <a:gd name="T9" fmla="*/ 5 h 5"/>
                <a:gd name="T10" fmla="*/ 6 w 6"/>
                <a:gd name="T11" fmla="*/ 5 h 5"/>
                <a:gd name="T12" fmla="*/ 4 w 6"/>
                <a:gd name="T13" fmla="*/ 3 h 5"/>
                <a:gd name="T14" fmla="*/ 3 w 6"/>
                <a:gd name="T15" fmla="*/ 2 h 5"/>
                <a:gd name="T16" fmla="*/ 1 w 6"/>
                <a:gd name="T17" fmla="*/ 2 h 5"/>
                <a:gd name="T18" fmla="*/ 0 w 6"/>
                <a:gd name="T19" fmla="*/ 0 h 5"/>
                <a:gd name="T20" fmla="*/ 0 w 6"/>
                <a:gd name="T21" fmla="*/ 2 h 5"/>
                <a:gd name="T22" fmla="*/ 0 w 6"/>
                <a:gd name="T23" fmla="*/ 2 h 5"/>
                <a:gd name="T24" fmla="*/ 1 w 6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5">
                  <a:moveTo>
                    <a:pt x="1" y="2"/>
                  </a:moveTo>
                  <a:lnTo>
                    <a:pt x="3" y="3"/>
                  </a:lnTo>
                  <a:lnTo>
                    <a:pt x="3" y="3"/>
                  </a:lnTo>
                  <a:lnTo>
                    <a:pt x="4" y="3"/>
                  </a:lnTo>
                  <a:lnTo>
                    <a:pt x="6" y="5"/>
                  </a:lnTo>
                  <a:lnTo>
                    <a:pt x="6" y="5"/>
                  </a:lnTo>
                  <a:lnTo>
                    <a:pt x="4" y="3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2" name="Freeform 79">
              <a:extLst>
                <a:ext uri="{FF2B5EF4-FFF2-40B4-BE49-F238E27FC236}">
                  <a16:creationId xmlns:a16="http://schemas.microsoft.com/office/drawing/2014/main" id="{D13D7D0F-2C32-C464-EC7D-BED0A830D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5626" y="3068638"/>
              <a:ext cx="4763" cy="9525"/>
            </a:xfrm>
            <a:custGeom>
              <a:avLst/>
              <a:gdLst>
                <a:gd name="T0" fmla="*/ 1 w 3"/>
                <a:gd name="T1" fmla="*/ 6 h 6"/>
                <a:gd name="T2" fmla="*/ 1 w 3"/>
                <a:gd name="T3" fmla="*/ 4 h 6"/>
                <a:gd name="T4" fmla="*/ 3 w 3"/>
                <a:gd name="T5" fmla="*/ 3 h 6"/>
                <a:gd name="T6" fmla="*/ 3 w 3"/>
                <a:gd name="T7" fmla="*/ 3 h 6"/>
                <a:gd name="T8" fmla="*/ 3 w 3"/>
                <a:gd name="T9" fmla="*/ 1 h 6"/>
                <a:gd name="T10" fmla="*/ 1 w 3"/>
                <a:gd name="T11" fmla="*/ 1 h 6"/>
                <a:gd name="T12" fmla="*/ 1 w 3"/>
                <a:gd name="T13" fmla="*/ 1 h 6"/>
                <a:gd name="T14" fmla="*/ 1 w 3"/>
                <a:gd name="T15" fmla="*/ 0 h 6"/>
                <a:gd name="T16" fmla="*/ 0 w 3"/>
                <a:gd name="T17" fmla="*/ 0 h 6"/>
                <a:gd name="T18" fmla="*/ 0 w 3"/>
                <a:gd name="T19" fmla="*/ 0 h 6"/>
                <a:gd name="T20" fmla="*/ 0 w 3"/>
                <a:gd name="T21" fmla="*/ 0 h 6"/>
                <a:gd name="T22" fmla="*/ 0 w 3"/>
                <a:gd name="T23" fmla="*/ 1 h 6"/>
                <a:gd name="T24" fmla="*/ 0 w 3"/>
                <a:gd name="T25" fmla="*/ 4 h 6"/>
                <a:gd name="T26" fmla="*/ 1 w 3"/>
                <a:gd name="T2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6">
                  <a:moveTo>
                    <a:pt x="1" y="6"/>
                  </a:moveTo>
                  <a:lnTo>
                    <a:pt x="1" y="4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4"/>
                  </a:lnTo>
                  <a:lnTo>
                    <a:pt x="1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3" name="Freeform 80">
              <a:extLst>
                <a:ext uri="{FF2B5EF4-FFF2-40B4-BE49-F238E27FC236}">
                  <a16:creationId xmlns:a16="http://schemas.microsoft.com/office/drawing/2014/main" id="{04991967-7D73-37AC-24A8-1F6ABE273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6888" y="3032125"/>
              <a:ext cx="4763" cy="7937"/>
            </a:xfrm>
            <a:custGeom>
              <a:avLst/>
              <a:gdLst>
                <a:gd name="T0" fmla="*/ 2 w 3"/>
                <a:gd name="T1" fmla="*/ 5 h 5"/>
                <a:gd name="T2" fmla="*/ 2 w 3"/>
                <a:gd name="T3" fmla="*/ 5 h 5"/>
                <a:gd name="T4" fmla="*/ 3 w 3"/>
                <a:gd name="T5" fmla="*/ 5 h 5"/>
                <a:gd name="T6" fmla="*/ 3 w 3"/>
                <a:gd name="T7" fmla="*/ 5 h 5"/>
                <a:gd name="T8" fmla="*/ 3 w 3"/>
                <a:gd name="T9" fmla="*/ 3 h 5"/>
                <a:gd name="T10" fmla="*/ 3 w 3"/>
                <a:gd name="T11" fmla="*/ 2 h 5"/>
                <a:gd name="T12" fmla="*/ 3 w 3"/>
                <a:gd name="T13" fmla="*/ 2 h 5"/>
                <a:gd name="T14" fmla="*/ 2 w 3"/>
                <a:gd name="T15" fmla="*/ 0 h 5"/>
                <a:gd name="T16" fmla="*/ 2 w 3"/>
                <a:gd name="T17" fmla="*/ 0 h 5"/>
                <a:gd name="T18" fmla="*/ 2 w 3"/>
                <a:gd name="T19" fmla="*/ 0 h 5"/>
                <a:gd name="T20" fmla="*/ 0 w 3"/>
                <a:gd name="T21" fmla="*/ 0 h 5"/>
                <a:gd name="T22" fmla="*/ 0 w 3"/>
                <a:gd name="T23" fmla="*/ 2 h 5"/>
                <a:gd name="T24" fmla="*/ 0 w 3"/>
                <a:gd name="T25" fmla="*/ 2 h 5"/>
                <a:gd name="T26" fmla="*/ 0 w 3"/>
                <a:gd name="T27" fmla="*/ 3 h 5"/>
                <a:gd name="T28" fmla="*/ 2 w 3"/>
                <a:gd name="T2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lnTo>
                    <a:pt x="2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4" name="Freeform 81">
              <a:extLst>
                <a:ext uri="{FF2B5EF4-FFF2-40B4-BE49-F238E27FC236}">
                  <a16:creationId xmlns:a16="http://schemas.microsoft.com/office/drawing/2014/main" id="{6840430C-3A96-C539-A41E-E8B2C85D4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3073400"/>
              <a:ext cx="1588" cy="4762"/>
            </a:xfrm>
            <a:custGeom>
              <a:avLst/>
              <a:gdLst>
                <a:gd name="T0" fmla="*/ 0 w 1"/>
                <a:gd name="T1" fmla="*/ 1 h 3"/>
                <a:gd name="T2" fmla="*/ 0 w 1"/>
                <a:gd name="T3" fmla="*/ 3 h 3"/>
                <a:gd name="T4" fmla="*/ 1 w 1"/>
                <a:gd name="T5" fmla="*/ 3 h 3"/>
                <a:gd name="T6" fmla="*/ 1 w 1"/>
                <a:gd name="T7" fmla="*/ 1 h 3"/>
                <a:gd name="T8" fmla="*/ 1 w 1"/>
                <a:gd name="T9" fmla="*/ 1 h 3"/>
                <a:gd name="T10" fmla="*/ 1 w 1"/>
                <a:gd name="T11" fmla="*/ 1 h 3"/>
                <a:gd name="T12" fmla="*/ 1 w 1"/>
                <a:gd name="T13" fmla="*/ 0 h 3"/>
                <a:gd name="T14" fmla="*/ 1 w 1"/>
                <a:gd name="T15" fmla="*/ 0 h 3"/>
                <a:gd name="T16" fmla="*/ 1 w 1"/>
                <a:gd name="T17" fmla="*/ 0 h 3"/>
                <a:gd name="T18" fmla="*/ 0 w 1"/>
                <a:gd name="T19" fmla="*/ 0 h 3"/>
                <a:gd name="T20" fmla="*/ 0 w 1"/>
                <a:gd name="T2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lnTo>
                    <a:pt x="0" y="3"/>
                  </a:lnTo>
                  <a:lnTo>
                    <a:pt x="1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5" name="Freeform 82">
              <a:extLst>
                <a:ext uri="{FF2B5EF4-FFF2-40B4-BE49-F238E27FC236}">
                  <a16:creationId xmlns:a16="http://schemas.microsoft.com/office/drawing/2014/main" id="{1A16FEC9-A39C-58F2-4B26-DC482E8B1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7376" y="3100388"/>
              <a:ext cx="7938" cy="7937"/>
            </a:xfrm>
            <a:custGeom>
              <a:avLst/>
              <a:gdLst>
                <a:gd name="T0" fmla="*/ 5 w 5"/>
                <a:gd name="T1" fmla="*/ 5 h 5"/>
                <a:gd name="T2" fmla="*/ 5 w 5"/>
                <a:gd name="T3" fmla="*/ 3 h 5"/>
                <a:gd name="T4" fmla="*/ 4 w 5"/>
                <a:gd name="T5" fmla="*/ 3 h 5"/>
                <a:gd name="T6" fmla="*/ 0 w 5"/>
                <a:gd name="T7" fmla="*/ 0 h 5"/>
                <a:gd name="T8" fmla="*/ 0 w 5"/>
                <a:gd name="T9" fmla="*/ 2 h 5"/>
                <a:gd name="T10" fmla="*/ 2 w 5"/>
                <a:gd name="T11" fmla="*/ 3 h 5"/>
                <a:gd name="T12" fmla="*/ 5 w 5"/>
                <a:gd name="T13" fmla="*/ 5 h 5"/>
                <a:gd name="T14" fmla="*/ 5 w 5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lnTo>
                    <a:pt x="5" y="3"/>
                  </a:lnTo>
                  <a:lnTo>
                    <a:pt x="4" y="3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6" name="Freeform 83">
              <a:extLst>
                <a:ext uri="{FF2B5EF4-FFF2-40B4-BE49-F238E27FC236}">
                  <a16:creationId xmlns:a16="http://schemas.microsoft.com/office/drawing/2014/main" id="{9EDAD7DF-761A-C03E-79E5-9CFD9658A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726" y="2871788"/>
              <a:ext cx="25400" cy="36512"/>
            </a:xfrm>
            <a:custGeom>
              <a:avLst/>
              <a:gdLst>
                <a:gd name="T0" fmla="*/ 16 w 16"/>
                <a:gd name="T1" fmla="*/ 12 h 23"/>
                <a:gd name="T2" fmla="*/ 15 w 16"/>
                <a:gd name="T3" fmla="*/ 11 h 23"/>
                <a:gd name="T4" fmla="*/ 15 w 16"/>
                <a:gd name="T5" fmla="*/ 8 h 23"/>
                <a:gd name="T6" fmla="*/ 13 w 16"/>
                <a:gd name="T7" fmla="*/ 6 h 23"/>
                <a:gd name="T8" fmla="*/ 13 w 16"/>
                <a:gd name="T9" fmla="*/ 4 h 23"/>
                <a:gd name="T10" fmla="*/ 12 w 16"/>
                <a:gd name="T11" fmla="*/ 3 h 23"/>
                <a:gd name="T12" fmla="*/ 10 w 16"/>
                <a:gd name="T13" fmla="*/ 1 h 23"/>
                <a:gd name="T14" fmla="*/ 10 w 16"/>
                <a:gd name="T15" fmla="*/ 1 h 23"/>
                <a:gd name="T16" fmla="*/ 7 w 16"/>
                <a:gd name="T17" fmla="*/ 0 h 23"/>
                <a:gd name="T18" fmla="*/ 5 w 16"/>
                <a:gd name="T19" fmla="*/ 0 h 23"/>
                <a:gd name="T20" fmla="*/ 5 w 16"/>
                <a:gd name="T21" fmla="*/ 0 h 23"/>
                <a:gd name="T22" fmla="*/ 4 w 16"/>
                <a:gd name="T23" fmla="*/ 1 h 23"/>
                <a:gd name="T24" fmla="*/ 4 w 16"/>
                <a:gd name="T25" fmla="*/ 1 h 23"/>
                <a:gd name="T26" fmla="*/ 4 w 16"/>
                <a:gd name="T27" fmla="*/ 3 h 23"/>
                <a:gd name="T28" fmla="*/ 2 w 16"/>
                <a:gd name="T29" fmla="*/ 3 h 23"/>
                <a:gd name="T30" fmla="*/ 0 w 16"/>
                <a:gd name="T31" fmla="*/ 3 h 23"/>
                <a:gd name="T32" fmla="*/ 0 w 16"/>
                <a:gd name="T33" fmla="*/ 3 h 23"/>
                <a:gd name="T34" fmla="*/ 0 w 16"/>
                <a:gd name="T35" fmla="*/ 4 h 23"/>
                <a:gd name="T36" fmla="*/ 0 w 16"/>
                <a:gd name="T37" fmla="*/ 6 h 23"/>
                <a:gd name="T38" fmla="*/ 0 w 16"/>
                <a:gd name="T39" fmla="*/ 8 h 23"/>
                <a:gd name="T40" fmla="*/ 0 w 16"/>
                <a:gd name="T41" fmla="*/ 9 h 23"/>
                <a:gd name="T42" fmla="*/ 2 w 16"/>
                <a:gd name="T43" fmla="*/ 8 h 23"/>
                <a:gd name="T44" fmla="*/ 4 w 16"/>
                <a:gd name="T45" fmla="*/ 8 h 23"/>
                <a:gd name="T46" fmla="*/ 5 w 16"/>
                <a:gd name="T47" fmla="*/ 4 h 23"/>
                <a:gd name="T48" fmla="*/ 5 w 16"/>
                <a:gd name="T49" fmla="*/ 4 h 23"/>
                <a:gd name="T50" fmla="*/ 7 w 16"/>
                <a:gd name="T51" fmla="*/ 4 h 23"/>
                <a:gd name="T52" fmla="*/ 7 w 16"/>
                <a:gd name="T53" fmla="*/ 8 h 23"/>
                <a:gd name="T54" fmla="*/ 7 w 16"/>
                <a:gd name="T55" fmla="*/ 8 h 23"/>
                <a:gd name="T56" fmla="*/ 8 w 16"/>
                <a:gd name="T57" fmla="*/ 8 h 23"/>
                <a:gd name="T58" fmla="*/ 8 w 16"/>
                <a:gd name="T59" fmla="*/ 8 h 23"/>
                <a:gd name="T60" fmla="*/ 7 w 16"/>
                <a:gd name="T61" fmla="*/ 9 h 23"/>
                <a:gd name="T62" fmla="*/ 7 w 16"/>
                <a:gd name="T63" fmla="*/ 11 h 23"/>
                <a:gd name="T64" fmla="*/ 7 w 16"/>
                <a:gd name="T65" fmla="*/ 11 h 23"/>
                <a:gd name="T66" fmla="*/ 7 w 16"/>
                <a:gd name="T67" fmla="*/ 12 h 23"/>
                <a:gd name="T68" fmla="*/ 7 w 16"/>
                <a:gd name="T69" fmla="*/ 12 h 23"/>
                <a:gd name="T70" fmla="*/ 8 w 16"/>
                <a:gd name="T71" fmla="*/ 12 h 23"/>
                <a:gd name="T72" fmla="*/ 8 w 16"/>
                <a:gd name="T73" fmla="*/ 12 h 23"/>
                <a:gd name="T74" fmla="*/ 8 w 16"/>
                <a:gd name="T75" fmla="*/ 14 h 23"/>
                <a:gd name="T76" fmla="*/ 10 w 16"/>
                <a:gd name="T77" fmla="*/ 14 h 23"/>
                <a:gd name="T78" fmla="*/ 12 w 16"/>
                <a:gd name="T79" fmla="*/ 15 h 23"/>
                <a:gd name="T80" fmla="*/ 12 w 16"/>
                <a:gd name="T81" fmla="*/ 14 h 23"/>
                <a:gd name="T82" fmla="*/ 13 w 16"/>
                <a:gd name="T83" fmla="*/ 14 h 23"/>
                <a:gd name="T84" fmla="*/ 13 w 16"/>
                <a:gd name="T85" fmla="*/ 14 h 23"/>
                <a:gd name="T86" fmla="*/ 12 w 16"/>
                <a:gd name="T87" fmla="*/ 15 h 23"/>
                <a:gd name="T88" fmla="*/ 12 w 16"/>
                <a:gd name="T89" fmla="*/ 15 h 23"/>
                <a:gd name="T90" fmla="*/ 12 w 16"/>
                <a:gd name="T91" fmla="*/ 17 h 23"/>
                <a:gd name="T92" fmla="*/ 12 w 16"/>
                <a:gd name="T93" fmla="*/ 17 h 23"/>
                <a:gd name="T94" fmla="*/ 12 w 16"/>
                <a:gd name="T95" fmla="*/ 19 h 23"/>
                <a:gd name="T96" fmla="*/ 13 w 16"/>
                <a:gd name="T97" fmla="*/ 20 h 23"/>
                <a:gd name="T98" fmla="*/ 13 w 16"/>
                <a:gd name="T99" fmla="*/ 22 h 23"/>
                <a:gd name="T100" fmla="*/ 15 w 16"/>
                <a:gd name="T101" fmla="*/ 22 h 23"/>
                <a:gd name="T102" fmla="*/ 15 w 16"/>
                <a:gd name="T103" fmla="*/ 23 h 23"/>
                <a:gd name="T104" fmla="*/ 15 w 16"/>
                <a:gd name="T105" fmla="*/ 22 h 23"/>
                <a:gd name="T106" fmla="*/ 16 w 16"/>
                <a:gd name="T107" fmla="*/ 22 h 23"/>
                <a:gd name="T108" fmla="*/ 16 w 16"/>
                <a:gd name="T109" fmla="*/ 19 h 23"/>
                <a:gd name="T110" fmla="*/ 15 w 16"/>
                <a:gd name="T111" fmla="*/ 17 h 23"/>
                <a:gd name="T112" fmla="*/ 15 w 16"/>
                <a:gd name="T113" fmla="*/ 17 h 23"/>
                <a:gd name="T114" fmla="*/ 16 w 16"/>
                <a:gd name="T115" fmla="*/ 15 h 23"/>
                <a:gd name="T116" fmla="*/ 16 w 16"/>
                <a:gd name="T117" fmla="*/ 15 h 23"/>
                <a:gd name="T118" fmla="*/ 16 w 16"/>
                <a:gd name="T119" fmla="*/ 14 h 23"/>
                <a:gd name="T120" fmla="*/ 16 w 16"/>
                <a:gd name="T121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" h="23">
                  <a:moveTo>
                    <a:pt x="16" y="12"/>
                  </a:moveTo>
                  <a:lnTo>
                    <a:pt x="15" y="11"/>
                  </a:lnTo>
                  <a:lnTo>
                    <a:pt x="15" y="8"/>
                  </a:lnTo>
                  <a:lnTo>
                    <a:pt x="13" y="6"/>
                  </a:lnTo>
                  <a:lnTo>
                    <a:pt x="13" y="4"/>
                  </a:lnTo>
                  <a:lnTo>
                    <a:pt x="12" y="3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3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2" y="8"/>
                  </a:lnTo>
                  <a:lnTo>
                    <a:pt x="4" y="8"/>
                  </a:lnTo>
                  <a:lnTo>
                    <a:pt x="5" y="4"/>
                  </a:lnTo>
                  <a:lnTo>
                    <a:pt x="5" y="4"/>
                  </a:lnTo>
                  <a:lnTo>
                    <a:pt x="7" y="4"/>
                  </a:lnTo>
                  <a:lnTo>
                    <a:pt x="7" y="8"/>
                  </a:lnTo>
                  <a:lnTo>
                    <a:pt x="7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4"/>
                  </a:lnTo>
                  <a:lnTo>
                    <a:pt x="10" y="14"/>
                  </a:lnTo>
                  <a:lnTo>
                    <a:pt x="12" y="15"/>
                  </a:lnTo>
                  <a:lnTo>
                    <a:pt x="12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9"/>
                  </a:lnTo>
                  <a:lnTo>
                    <a:pt x="13" y="20"/>
                  </a:lnTo>
                  <a:lnTo>
                    <a:pt x="13" y="22"/>
                  </a:lnTo>
                  <a:lnTo>
                    <a:pt x="15" y="22"/>
                  </a:lnTo>
                  <a:lnTo>
                    <a:pt x="15" y="23"/>
                  </a:lnTo>
                  <a:lnTo>
                    <a:pt x="15" y="22"/>
                  </a:lnTo>
                  <a:lnTo>
                    <a:pt x="16" y="22"/>
                  </a:lnTo>
                  <a:lnTo>
                    <a:pt x="16" y="19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4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7" name="Freeform 84">
              <a:extLst>
                <a:ext uri="{FF2B5EF4-FFF2-40B4-BE49-F238E27FC236}">
                  <a16:creationId xmlns:a16="http://schemas.microsoft.com/office/drawing/2014/main" id="{E2F2286F-B8EE-68EE-B4EB-A6C9A1555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8463" y="2901950"/>
              <a:ext cx="7938" cy="4762"/>
            </a:xfrm>
            <a:custGeom>
              <a:avLst/>
              <a:gdLst>
                <a:gd name="T0" fmla="*/ 0 w 5"/>
                <a:gd name="T1" fmla="*/ 1 h 3"/>
                <a:gd name="T2" fmla="*/ 0 w 5"/>
                <a:gd name="T3" fmla="*/ 1 h 3"/>
                <a:gd name="T4" fmla="*/ 2 w 5"/>
                <a:gd name="T5" fmla="*/ 3 h 3"/>
                <a:gd name="T6" fmla="*/ 2 w 5"/>
                <a:gd name="T7" fmla="*/ 3 h 3"/>
                <a:gd name="T8" fmla="*/ 3 w 5"/>
                <a:gd name="T9" fmla="*/ 3 h 3"/>
                <a:gd name="T10" fmla="*/ 3 w 5"/>
                <a:gd name="T11" fmla="*/ 3 h 3"/>
                <a:gd name="T12" fmla="*/ 5 w 5"/>
                <a:gd name="T13" fmla="*/ 1 h 3"/>
                <a:gd name="T14" fmla="*/ 5 w 5"/>
                <a:gd name="T15" fmla="*/ 1 h 3"/>
                <a:gd name="T16" fmla="*/ 5 w 5"/>
                <a:gd name="T17" fmla="*/ 1 h 3"/>
                <a:gd name="T18" fmla="*/ 5 w 5"/>
                <a:gd name="T19" fmla="*/ 1 h 3"/>
                <a:gd name="T20" fmla="*/ 5 w 5"/>
                <a:gd name="T21" fmla="*/ 0 h 3"/>
                <a:gd name="T22" fmla="*/ 5 w 5"/>
                <a:gd name="T23" fmla="*/ 0 h 3"/>
                <a:gd name="T24" fmla="*/ 3 w 5"/>
                <a:gd name="T25" fmla="*/ 0 h 3"/>
                <a:gd name="T26" fmla="*/ 2 w 5"/>
                <a:gd name="T27" fmla="*/ 0 h 3"/>
                <a:gd name="T28" fmla="*/ 0 w 5"/>
                <a:gd name="T29" fmla="*/ 0 h 3"/>
                <a:gd name="T30" fmla="*/ 0 w 5"/>
                <a:gd name="T31" fmla="*/ 1 h 3"/>
                <a:gd name="T32" fmla="*/ 0 w 5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" h="3">
                  <a:moveTo>
                    <a:pt x="0" y="1"/>
                  </a:moveTo>
                  <a:lnTo>
                    <a:pt x="0" y="1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8" name="Freeform 85">
              <a:extLst>
                <a:ext uri="{FF2B5EF4-FFF2-40B4-BE49-F238E27FC236}">
                  <a16:creationId xmlns:a16="http://schemas.microsoft.com/office/drawing/2014/main" id="{4730DA2B-B0B7-E196-5B2F-974C42BC5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8776" y="2846388"/>
              <a:ext cx="22225" cy="38100"/>
            </a:xfrm>
            <a:custGeom>
              <a:avLst/>
              <a:gdLst>
                <a:gd name="T0" fmla="*/ 11 w 14"/>
                <a:gd name="T1" fmla="*/ 19 h 24"/>
                <a:gd name="T2" fmla="*/ 12 w 14"/>
                <a:gd name="T3" fmla="*/ 19 h 24"/>
                <a:gd name="T4" fmla="*/ 12 w 14"/>
                <a:gd name="T5" fmla="*/ 19 h 24"/>
                <a:gd name="T6" fmla="*/ 12 w 14"/>
                <a:gd name="T7" fmla="*/ 17 h 24"/>
                <a:gd name="T8" fmla="*/ 12 w 14"/>
                <a:gd name="T9" fmla="*/ 16 h 24"/>
                <a:gd name="T10" fmla="*/ 12 w 14"/>
                <a:gd name="T11" fmla="*/ 16 h 24"/>
                <a:gd name="T12" fmla="*/ 12 w 14"/>
                <a:gd name="T13" fmla="*/ 14 h 24"/>
                <a:gd name="T14" fmla="*/ 12 w 14"/>
                <a:gd name="T15" fmla="*/ 14 h 24"/>
                <a:gd name="T16" fmla="*/ 11 w 14"/>
                <a:gd name="T17" fmla="*/ 11 h 24"/>
                <a:gd name="T18" fmla="*/ 9 w 14"/>
                <a:gd name="T19" fmla="*/ 8 h 24"/>
                <a:gd name="T20" fmla="*/ 7 w 14"/>
                <a:gd name="T21" fmla="*/ 8 h 24"/>
                <a:gd name="T22" fmla="*/ 7 w 14"/>
                <a:gd name="T23" fmla="*/ 6 h 24"/>
                <a:gd name="T24" fmla="*/ 7 w 14"/>
                <a:gd name="T25" fmla="*/ 6 h 24"/>
                <a:gd name="T26" fmla="*/ 9 w 14"/>
                <a:gd name="T27" fmla="*/ 6 h 24"/>
                <a:gd name="T28" fmla="*/ 9 w 14"/>
                <a:gd name="T29" fmla="*/ 6 h 24"/>
                <a:gd name="T30" fmla="*/ 9 w 14"/>
                <a:gd name="T31" fmla="*/ 6 h 24"/>
                <a:gd name="T32" fmla="*/ 9 w 14"/>
                <a:gd name="T33" fmla="*/ 6 h 24"/>
                <a:gd name="T34" fmla="*/ 11 w 14"/>
                <a:gd name="T35" fmla="*/ 9 h 24"/>
                <a:gd name="T36" fmla="*/ 11 w 14"/>
                <a:gd name="T37" fmla="*/ 9 h 24"/>
                <a:gd name="T38" fmla="*/ 11 w 14"/>
                <a:gd name="T39" fmla="*/ 9 h 24"/>
                <a:gd name="T40" fmla="*/ 12 w 14"/>
                <a:gd name="T41" fmla="*/ 11 h 24"/>
                <a:gd name="T42" fmla="*/ 12 w 14"/>
                <a:gd name="T43" fmla="*/ 12 h 24"/>
                <a:gd name="T44" fmla="*/ 14 w 14"/>
                <a:gd name="T45" fmla="*/ 14 h 24"/>
                <a:gd name="T46" fmla="*/ 14 w 14"/>
                <a:gd name="T47" fmla="*/ 12 h 24"/>
                <a:gd name="T48" fmla="*/ 14 w 14"/>
                <a:gd name="T49" fmla="*/ 12 h 24"/>
                <a:gd name="T50" fmla="*/ 12 w 14"/>
                <a:gd name="T51" fmla="*/ 11 h 24"/>
                <a:gd name="T52" fmla="*/ 12 w 14"/>
                <a:gd name="T53" fmla="*/ 9 h 24"/>
                <a:gd name="T54" fmla="*/ 11 w 14"/>
                <a:gd name="T55" fmla="*/ 6 h 24"/>
                <a:gd name="T56" fmla="*/ 9 w 14"/>
                <a:gd name="T57" fmla="*/ 3 h 24"/>
                <a:gd name="T58" fmla="*/ 6 w 14"/>
                <a:gd name="T59" fmla="*/ 4 h 24"/>
                <a:gd name="T60" fmla="*/ 3 w 14"/>
                <a:gd name="T61" fmla="*/ 3 h 24"/>
                <a:gd name="T62" fmla="*/ 3 w 14"/>
                <a:gd name="T63" fmla="*/ 3 h 24"/>
                <a:gd name="T64" fmla="*/ 1 w 14"/>
                <a:gd name="T65" fmla="*/ 0 h 24"/>
                <a:gd name="T66" fmla="*/ 0 w 14"/>
                <a:gd name="T67" fmla="*/ 0 h 24"/>
                <a:gd name="T68" fmla="*/ 0 w 14"/>
                <a:gd name="T69" fmla="*/ 0 h 24"/>
                <a:gd name="T70" fmla="*/ 0 w 14"/>
                <a:gd name="T71" fmla="*/ 1 h 24"/>
                <a:gd name="T72" fmla="*/ 1 w 14"/>
                <a:gd name="T73" fmla="*/ 3 h 24"/>
                <a:gd name="T74" fmla="*/ 1 w 14"/>
                <a:gd name="T75" fmla="*/ 3 h 24"/>
                <a:gd name="T76" fmla="*/ 1 w 14"/>
                <a:gd name="T77" fmla="*/ 4 h 24"/>
                <a:gd name="T78" fmla="*/ 3 w 14"/>
                <a:gd name="T79" fmla="*/ 6 h 24"/>
                <a:gd name="T80" fmla="*/ 3 w 14"/>
                <a:gd name="T81" fmla="*/ 11 h 24"/>
                <a:gd name="T82" fmla="*/ 3 w 14"/>
                <a:gd name="T83" fmla="*/ 12 h 24"/>
                <a:gd name="T84" fmla="*/ 4 w 14"/>
                <a:gd name="T85" fmla="*/ 14 h 24"/>
                <a:gd name="T86" fmla="*/ 6 w 14"/>
                <a:gd name="T87" fmla="*/ 16 h 24"/>
                <a:gd name="T88" fmla="*/ 6 w 14"/>
                <a:gd name="T89" fmla="*/ 17 h 24"/>
                <a:gd name="T90" fmla="*/ 4 w 14"/>
                <a:gd name="T91" fmla="*/ 20 h 24"/>
                <a:gd name="T92" fmla="*/ 4 w 14"/>
                <a:gd name="T93" fmla="*/ 20 h 24"/>
                <a:gd name="T94" fmla="*/ 4 w 14"/>
                <a:gd name="T95" fmla="*/ 22 h 24"/>
                <a:gd name="T96" fmla="*/ 4 w 14"/>
                <a:gd name="T97" fmla="*/ 24 h 24"/>
                <a:gd name="T98" fmla="*/ 4 w 14"/>
                <a:gd name="T99" fmla="*/ 24 h 24"/>
                <a:gd name="T100" fmla="*/ 6 w 14"/>
                <a:gd name="T101" fmla="*/ 24 h 24"/>
                <a:gd name="T102" fmla="*/ 6 w 14"/>
                <a:gd name="T103" fmla="*/ 24 h 24"/>
                <a:gd name="T104" fmla="*/ 9 w 14"/>
                <a:gd name="T105" fmla="*/ 22 h 24"/>
                <a:gd name="T106" fmla="*/ 11 w 14"/>
                <a:gd name="T10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" h="24">
                  <a:moveTo>
                    <a:pt x="11" y="19"/>
                  </a:moveTo>
                  <a:lnTo>
                    <a:pt x="12" y="19"/>
                  </a:lnTo>
                  <a:lnTo>
                    <a:pt x="12" y="19"/>
                  </a:lnTo>
                  <a:lnTo>
                    <a:pt x="12" y="17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1" y="11"/>
                  </a:lnTo>
                  <a:lnTo>
                    <a:pt x="9" y="8"/>
                  </a:lnTo>
                  <a:lnTo>
                    <a:pt x="7" y="8"/>
                  </a:lnTo>
                  <a:lnTo>
                    <a:pt x="7" y="6"/>
                  </a:lnTo>
                  <a:lnTo>
                    <a:pt x="7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2" y="12"/>
                  </a:lnTo>
                  <a:lnTo>
                    <a:pt x="14" y="14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2" y="11"/>
                  </a:lnTo>
                  <a:lnTo>
                    <a:pt x="12" y="9"/>
                  </a:lnTo>
                  <a:lnTo>
                    <a:pt x="11" y="6"/>
                  </a:lnTo>
                  <a:lnTo>
                    <a:pt x="9" y="3"/>
                  </a:lnTo>
                  <a:lnTo>
                    <a:pt x="6" y="4"/>
                  </a:lnTo>
                  <a:lnTo>
                    <a:pt x="3" y="3"/>
                  </a:lnTo>
                  <a:lnTo>
                    <a:pt x="3" y="3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3" y="6"/>
                  </a:lnTo>
                  <a:lnTo>
                    <a:pt x="3" y="11"/>
                  </a:lnTo>
                  <a:lnTo>
                    <a:pt x="3" y="12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7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9" y="22"/>
                  </a:lnTo>
                  <a:lnTo>
                    <a:pt x="11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9" name="Freeform 86">
              <a:extLst>
                <a:ext uri="{FF2B5EF4-FFF2-40B4-BE49-F238E27FC236}">
                  <a16:creationId xmlns:a16="http://schemas.microsoft.com/office/drawing/2014/main" id="{EC3D45BE-7BAC-FC5E-7A3C-F8D26FA63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226" y="2898775"/>
              <a:ext cx="12700" cy="17462"/>
            </a:xfrm>
            <a:custGeom>
              <a:avLst/>
              <a:gdLst>
                <a:gd name="T0" fmla="*/ 5 w 8"/>
                <a:gd name="T1" fmla="*/ 10 h 11"/>
                <a:gd name="T2" fmla="*/ 5 w 8"/>
                <a:gd name="T3" fmla="*/ 11 h 11"/>
                <a:gd name="T4" fmla="*/ 7 w 8"/>
                <a:gd name="T5" fmla="*/ 11 h 11"/>
                <a:gd name="T6" fmla="*/ 7 w 8"/>
                <a:gd name="T7" fmla="*/ 11 h 11"/>
                <a:gd name="T8" fmla="*/ 7 w 8"/>
                <a:gd name="T9" fmla="*/ 11 h 11"/>
                <a:gd name="T10" fmla="*/ 8 w 8"/>
                <a:gd name="T11" fmla="*/ 11 h 11"/>
                <a:gd name="T12" fmla="*/ 8 w 8"/>
                <a:gd name="T13" fmla="*/ 8 h 11"/>
                <a:gd name="T14" fmla="*/ 8 w 8"/>
                <a:gd name="T15" fmla="*/ 5 h 11"/>
                <a:gd name="T16" fmla="*/ 7 w 8"/>
                <a:gd name="T17" fmla="*/ 3 h 11"/>
                <a:gd name="T18" fmla="*/ 5 w 8"/>
                <a:gd name="T19" fmla="*/ 0 h 11"/>
                <a:gd name="T20" fmla="*/ 5 w 8"/>
                <a:gd name="T21" fmla="*/ 0 h 11"/>
                <a:gd name="T22" fmla="*/ 3 w 8"/>
                <a:gd name="T23" fmla="*/ 3 h 11"/>
                <a:gd name="T24" fmla="*/ 3 w 8"/>
                <a:gd name="T25" fmla="*/ 3 h 11"/>
                <a:gd name="T26" fmla="*/ 2 w 8"/>
                <a:gd name="T27" fmla="*/ 5 h 11"/>
                <a:gd name="T28" fmla="*/ 0 w 8"/>
                <a:gd name="T29" fmla="*/ 5 h 11"/>
                <a:gd name="T30" fmla="*/ 0 w 8"/>
                <a:gd name="T31" fmla="*/ 6 h 11"/>
                <a:gd name="T32" fmla="*/ 0 w 8"/>
                <a:gd name="T33" fmla="*/ 8 h 11"/>
                <a:gd name="T34" fmla="*/ 2 w 8"/>
                <a:gd name="T35" fmla="*/ 8 h 11"/>
                <a:gd name="T36" fmla="*/ 2 w 8"/>
                <a:gd name="T37" fmla="*/ 8 h 11"/>
                <a:gd name="T38" fmla="*/ 3 w 8"/>
                <a:gd name="T39" fmla="*/ 8 h 11"/>
                <a:gd name="T40" fmla="*/ 5 w 8"/>
                <a:gd name="T41" fmla="*/ 10 h 11"/>
                <a:gd name="T42" fmla="*/ 3 w 8"/>
                <a:gd name="T43" fmla="*/ 10 h 11"/>
                <a:gd name="T44" fmla="*/ 5 w 8"/>
                <a:gd name="T4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" h="11">
                  <a:moveTo>
                    <a:pt x="5" y="10"/>
                  </a:moveTo>
                  <a:lnTo>
                    <a:pt x="5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8" y="11"/>
                  </a:lnTo>
                  <a:lnTo>
                    <a:pt x="8" y="8"/>
                  </a:lnTo>
                  <a:lnTo>
                    <a:pt x="8" y="5"/>
                  </a:lnTo>
                  <a:lnTo>
                    <a:pt x="7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3" y="8"/>
                  </a:lnTo>
                  <a:lnTo>
                    <a:pt x="5" y="10"/>
                  </a:lnTo>
                  <a:lnTo>
                    <a:pt x="3" y="10"/>
                  </a:lnTo>
                  <a:lnTo>
                    <a:pt x="5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0" name="Freeform 87">
              <a:extLst>
                <a:ext uri="{FF2B5EF4-FFF2-40B4-BE49-F238E27FC236}">
                  <a16:creationId xmlns:a16="http://schemas.microsoft.com/office/drawing/2014/main" id="{64C0869B-5F4D-F449-4765-6DD65AA66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8463" y="2890838"/>
              <a:ext cx="7938" cy="7937"/>
            </a:xfrm>
            <a:custGeom>
              <a:avLst/>
              <a:gdLst>
                <a:gd name="T0" fmla="*/ 5 w 5"/>
                <a:gd name="T1" fmla="*/ 2 h 5"/>
                <a:gd name="T2" fmla="*/ 2 w 5"/>
                <a:gd name="T3" fmla="*/ 0 h 5"/>
                <a:gd name="T4" fmla="*/ 2 w 5"/>
                <a:gd name="T5" fmla="*/ 2 h 5"/>
                <a:gd name="T6" fmla="*/ 2 w 5"/>
                <a:gd name="T7" fmla="*/ 3 h 5"/>
                <a:gd name="T8" fmla="*/ 0 w 5"/>
                <a:gd name="T9" fmla="*/ 3 h 5"/>
                <a:gd name="T10" fmla="*/ 0 w 5"/>
                <a:gd name="T11" fmla="*/ 5 h 5"/>
                <a:gd name="T12" fmla="*/ 0 w 5"/>
                <a:gd name="T13" fmla="*/ 5 h 5"/>
                <a:gd name="T14" fmla="*/ 2 w 5"/>
                <a:gd name="T15" fmla="*/ 5 h 5"/>
                <a:gd name="T16" fmla="*/ 3 w 5"/>
                <a:gd name="T17" fmla="*/ 5 h 5"/>
                <a:gd name="T18" fmla="*/ 3 w 5"/>
                <a:gd name="T19" fmla="*/ 5 h 5"/>
                <a:gd name="T20" fmla="*/ 3 w 5"/>
                <a:gd name="T21" fmla="*/ 5 h 5"/>
                <a:gd name="T22" fmla="*/ 5 w 5"/>
                <a:gd name="T23" fmla="*/ 5 h 5"/>
                <a:gd name="T24" fmla="*/ 5 w 5"/>
                <a:gd name="T25" fmla="*/ 3 h 5"/>
                <a:gd name="T26" fmla="*/ 5 w 5"/>
                <a:gd name="T27" fmla="*/ 3 h 5"/>
                <a:gd name="T28" fmla="*/ 5 w 5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1" name="Freeform 88">
              <a:extLst>
                <a:ext uri="{FF2B5EF4-FFF2-40B4-BE49-F238E27FC236}">
                  <a16:creationId xmlns:a16="http://schemas.microsoft.com/office/drawing/2014/main" id="{94E74771-6CF9-E708-6FB9-72B13A64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3538" y="2846388"/>
              <a:ext cx="6350" cy="4762"/>
            </a:xfrm>
            <a:custGeom>
              <a:avLst/>
              <a:gdLst>
                <a:gd name="T0" fmla="*/ 4 w 4"/>
                <a:gd name="T1" fmla="*/ 3 h 3"/>
                <a:gd name="T2" fmla="*/ 4 w 4"/>
                <a:gd name="T3" fmla="*/ 1 h 3"/>
                <a:gd name="T4" fmla="*/ 3 w 4"/>
                <a:gd name="T5" fmla="*/ 1 h 3"/>
                <a:gd name="T6" fmla="*/ 3 w 4"/>
                <a:gd name="T7" fmla="*/ 0 h 3"/>
                <a:gd name="T8" fmla="*/ 0 w 4"/>
                <a:gd name="T9" fmla="*/ 0 h 3"/>
                <a:gd name="T10" fmla="*/ 0 w 4"/>
                <a:gd name="T11" fmla="*/ 1 h 3"/>
                <a:gd name="T12" fmla="*/ 1 w 4"/>
                <a:gd name="T13" fmla="*/ 1 h 3"/>
                <a:gd name="T14" fmla="*/ 3 w 4"/>
                <a:gd name="T15" fmla="*/ 3 h 3"/>
                <a:gd name="T16" fmla="*/ 4 w 4"/>
                <a:gd name="T1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lnTo>
                    <a:pt x="4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2" name="Freeform 89">
              <a:extLst>
                <a:ext uri="{FF2B5EF4-FFF2-40B4-BE49-F238E27FC236}">
                  <a16:creationId xmlns:a16="http://schemas.microsoft.com/office/drawing/2014/main" id="{90D73E7B-5C4C-94C3-B559-36DDA5833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5438" y="2847975"/>
              <a:ext cx="34925" cy="25400"/>
            </a:xfrm>
            <a:custGeom>
              <a:avLst/>
              <a:gdLst>
                <a:gd name="T0" fmla="*/ 13 w 22"/>
                <a:gd name="T1" fmla="*/ 15 h 16"/>
                <a:gd name="T2" fmla="*/ 13 w 22"/>
                <a:gd name="T3" fmla="*/ 13 h 16"/>
                <a:gd name="T4" fmla="*/ 13 w 22"/>
                <a:gd name="T5" fmla="*/ 11 h 16"/>
                <a:gd name="T6" fmla="*/ 13 w 22"/>
                <a:gd name="T7" fmla="*/ 11 h 16"/>
                <a:gd name="T8" fmla="*/ 14 w 22"/>
                <a:gd name="T9" fmla="*/ 11 h 16"/>
                <a:gd name="T10" fmla="*/ 17 w 22"/>
                <a:gd name="T11" fmla="*/ 13 h 16"/>
                <a:gd name="T12" fmla="*/ 19 w 22"/>
                <a:gd name="T13" fmla="*/ 15 h 16"/>
                <a:gd name="T14" fmla="*/ 21 w 22"/>
                <a:gd name="T15" fmla="*/ 15 h 16"/>
                <a:gd name="T16" fmla="*/ 22 w 22"/>
                <a:gd name="T17" fmla="*/ 13 h 16"/>
                <a:gd name="T18" fmla="*/ 21 w 22"/>
                <a:gd name="T19" fmla="*/ 11 h 16"/>
                <a:gd name="T20" fmla="*/ 21 w 22"/>
                <a:gd name="T21" fmla="*/ 10 h 16"/>
                <a:gd name="T22" fmla="*/ 17 w 22"/>
                <a:gd name="T23" fmla="*/ 10 h 16"/>
                <a:gd name="T24" fmla="*/ 16 w 22"/>
                <a:gd name="T25" fmla="*/ 10 h 16"/>
                <a:gd name="T26" fmla="*/ 17 w 22"/>
                <a:gd name="T27" fmla="*/ 8 h 16"/>
                <a:gd name="T28" fmla="*/ 17 w 22"/>
                <a:gd name="T29" fmla="*/ 8 h 16"/>
                <a:gd name="T30" fmla="*/ 19 w 22"/>
                <a:gd name="T31" fmla="*/ 10 h 16"/>
                <a:gd name="T32" fmla="*/ 21 w 22"/>
                <a:gd name="T33" fmla="*/ 8 h 16"/>
                <a:gd name="T34" fmla="*/ 21 w 22"/>
                <a:gd name="T35" fmla="*/ 7 h 16"/>
                <a:gd name="T36" fmla="*/ 21 w 22"/>
                <a:gd name="T37" fmla="*/ 5 h 16"/>
                <a:gd name="T38" fmla="*/ 21 w 22"/>
                <a:gd name="T39" fmla="*/ 5 h 16"/>
                <a:gd name="T40" fmla="*/ 17 w 22"/>
                <a:gd name="T41" fmla="*/ 3 h 16"/>
                <a:gd name="T42" fmla="*/ 16 w 22"/>
                <a:gd name="T43" fmla="*/ 3 h 16"/>
                <a:gd name="T44" fmla="*/ 16 w 22"/>
                <a:gd name="T45" fmla="*/ 3 h 16"/>
                <a:gd name="T46" fmla="*/ 14 w 22"/>
                <a:gd name="T47" fmla="*/ 3 h 16"/>
                <a:gd name="T48" fmla="*/ 13 w 22"/>
                <a:gd name="T49" fmla="*/ 5 h 16"/>
                <a:gd name="T50" fmla="*/ 13 w 22"/>
                <a:gd name="T51" fmla="*/ 5 h 16"/>
                <a:gd name="T52" fmla="*/ 11 w 22"/>
                <a:gd name="T53" fmla="*/ 5 h 16"/>
                <a:gd name="T54" fmla="*/ 11 w 22"/>
                <a:gd name="T55" fmla="*/ 5 h 16"/>
                <a:gd name="T56" fmla="*/ 13 w 22"/>
                <a:gd name="T57" fmla="*/ 3 h 16"/>
                <a:gd name="T58" fmla="*/ 13 w 22"/>
                <a:gd name="T59" fmla="*/ 3 h 16"/>
                <a:gd name="T60" fmla="*/ 13 w 22"/>
                <a:gd name="T61" fmla="*/ 2 h 16"/>
                <a:gd name="T62" fmla="*/ 11 w 22"/>
                <a:gd name="T63" fmla="*/ 0 h 16"/>
                <a:gd name="T64" fmla="*/ 9 w 22"/>
                <a:gd name="T65" fmla="*/ 0 h 16"/>
                <a:gd name="T66" fmla="*/ 9 w 22"/>
                <a:gd name="T67" fmla="*/ 0 h 16"/>
                <a:gd name="T68" fmla="*/ 8 w 22"/>
                <a:gd name="T69" fmla="*/ 2 h 16"/>
                <a:gd name="T70" fmla="*/ 8 w 22"/>
                <a:gd name="T71" fmla="*/ 2 h 16"/>
                <a:gd name="T72" fmla="*/ 6 w 22"/>
                <a:gd name="T73" fmla="*/ 2 h 16"/>
                <a:gd name="T74" fmla="*/ 5 w 22"/>
                <a:gd name="T75" fmla="*/ 2 h 16"/>
                <a:gd name="T76" fmla="*/ 5 w 22"/>
                <a:gd name="T77" fmla="*/ 3 h 16"/>
                <a:gd name="T78" fmla="*/ 5 w 22"/>
                <a:gd name="T79" fmla="*/ 2 h 16"/>
                <a:gd name="T80" fmla="*/ 3 w 22"/>
                <a:gd name="T81" fmla="*/ 2 h 16"/>
                <a:gd name="T82" fmla="*/ 3 w 22"/>
                <a:gd name="T83" fmla="*/ 2 h 16"/>
                <a:gd name="T84" fmla="*/ 1 w 22"/>
                <a:gd name="T85" fmla="*/ 3 h 16"/>
                <a:gd name="T86" fmla="*/ 0 w 22"/>
                <a:gd name="T87" fmla="*/ 3 h 16"/>
                <a:gd name="T88" fmla="*/ 0 w 22"/>
                <a:gd name="T89" fmla="*/ 5 h 16"/>
                <a:gd name="T90" fmla="*/ 0 w 22"/>
                <a:gd name="T91" fmla="*/ 5 h 16"/>
                <a:gd name="T92" fmla="*/ 1 w 22"/>
                <a:gd name="T93" fmla="*/ 8 h 16"/>
                <a:gd name="T94" fmla="*/ 3 w 22"/>
                <a:gd name="T95" fmla="*/ 8 h 16"/>
                <a:gd name="T96" fmla="*/ 6 w 22"/>
                <a:gd name="T97" fmla="*/ 11 h 16"/>
                <a:gd name="T98" fmla="*/ 8 w 22"/>
                <a:gd name="T99" fmla="*/ 13 h 16"/>
                <a:gd name="T100" fmla="*/ 8 w 22"/>
                <a:gd name="T101" fmla="*/ 16 h 16"/>
                <a:gd name="T102" fmla="*/ 11 w 22"/>
                <a:gd name="T103" fmla="*/ 16 h 16"/>
                <a:gd name="T104" fmla="*/ 13 w 22"/>
                <a:gd name="T105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" h="16">
                  <a:moveTo>
                    <a:pt x="13" y="15"/>
                  </a:moveTo>
                  <a:lnTo>
                    <a:pt x="13" y="13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4" y="11"/>
                  </a:lnTo>
                  <a:lnTo>
                    <a:pt x="17" y="13"/>
                  </a:lnTo>
                  <a:lnTo>
                    <a:pt x="19" y="15"/>
                  </a:lnTo>
                  <a:lnTo>
                    <a:pt x="21" y="15"/>
                  </a:lnTo>
                  <a:lnTo>
                    <a:pt x="22" y="13"/>
                  </a:lnTo>
                  <a:lnTo>
                    <a:pt x="21" y="11"/>
                  </a:lnTo>
                  <a:lnTo>
                    <a:pt x="21" y="10"/>
                  </a:lnTo>
                  <a:lnTo>
                    <a:pt x="17" y="10"/>
                  </a:lnTo>
                  <a:lnTo>
                    <a:pt x="16" y="10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9" y="10"/>
                  </a:lnTo>
                  <a:lnTo>
                    <a:pt x="21" y="8"/>
                  </a:lnTo>
                  <a:lnTo>
                    <a:pt x="21" y="7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7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4" y="3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8"/>
                  </a:lnTo>
                  <a:lnTo>
                    <a:pt x="3" y="8"/>
                  </a:lnTo>
                  <a:lnTo>
                    <a:pt x="6" y="11"/>
                  </a:lnTo>
                  <a:lnTo>
                    <a:pt x="8" y="13"/>
                  </a:lnTo>
                  <a:lnTo>
                    <a:pt x="8" y="16"/>
                  </a:lnTo>
                  <a:lnTo>
                    <a:pt x="11" y="16"/>
                  </a:lnTo>
                  <a:lnTo>
                    <a:pt x="13" y="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3" name="Freeform 90">
              <a:extLst>
                <a:ext uri="{FF2B5EF4-FFF2-40B4-BE49-F238E27FC236}">
                  <a16:creationId xmlns:a16="http://schemas.microsoft.com/office/drawing/2014/main" id="{469A9EF5-EF55-0EBE-D267-D52FD8D3A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5913" y="4554538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4" name="Freeform 91">
              <a:extLst>
                <a:ext uri="{FF2B5EF4-FFF2-40B4-BE49-F238E27FC236}">
                  <a16:creationId xmlns:a16="http://schemas.microsoft.com/office/drawing/2014/main" id="{287C3E3B-7BCF-B57A-EE8F-423D3A890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4163" y="4606925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0 h 2"/>
                <a:gd name="T3" fmla="*/ 2 h 2"/>
                <a:gd name="T4" fmla="*/ 2 h 2"/>
                <a:gd name="T5" fmla="*/ 2 h 2"/>
                <a:gd name="T6" fmla="*/ 0 h 2"/>
                <a:gd name="T7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5" name="Freeform 92">
              <a:extLst>
                <a:ext uri="{FF2B5EF4-FFF2-40B4-BE49-F238E27FC236}">
                  <a16:creationId xmlns:a16="http://schemas.microsoft.com/office/drawing/2014/main" id="{CC3D6C64-0669-8509-8BD3-E2736599C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6" y="4559300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0 w 2"/>
                <a:gd name="T5" fmla="*/ 0 h 2"/>
                <a:gd name="T6" fmla="*/ 0 w 2"/>
                <a:gd name="T7" fmla="*/ 0 h 2"/>
                <a:gd name="T8" fmla="*/ 0 w 2"/>
                <a:gd name="T9" fmla="*/ 0 h 2"/>
                <a:gd name="T10" fmla="*/ 0 w 2"/>
                <a:gd name="T11" fmla="*/ 0 h 2"/>
                <a:gd name="T12" fmla="*/ 0 w 2"/>
                <a:gd name="T13" fmla="*/ 0 h 2"/>
                <a:gd name="T14" fmla="*/ 2 w 2"/>
                <a:gd name="T15" fmla="*/ 0 h 2"/>
                <a:gd name="T16" fmla="*/ 2 w 2"/>
                <a:gd name="T17" fmla="*/ 0 h 2"/>
                <a:gd name="T18" fmla="*/ 2 w 2"/>
                <a:gd name="T19" fmla="*/ 2 h 2"/>
                <a:gd name="T20" fmla="*/ 2 w 2"/>
                <a:gd name="T21" fmla="*/ 0 h 2"/>
                <a:gd name="T22" fmla="*/ 2 w 2"/>
                <a:gd name="T23" fmla="*/ 0 h 2"/>
                <a:gd name="T24" fmla="*/ 0 w 2"/>
                <a:gd name="T2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6" name="Freeform 93">
              <a:extLst>
                <a:ext uri="{FF2B5EF4-FFF2-40B4-BE49-F238E27FC236}">
                  <a16:creationId xmlns:a16="http://schemas.microsoft.com/office/drawing/2014/main" id="{C61F55AF-DC1E-609A-025D-D5910243E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938" y="2933700"/>
              <a:ext cx="17463" cy="17462"/>
            </a:xfrm>
            <a:custGeom>
              <a:avLst/>
              <a:gdLst>
                <a:gd name="T0" fmla="*/ 4 w 11"/>
                <a:gd name="T1" fmla="*/ 7 h 11"/>
                <a:gd name="T2" fmla="*/ 6 w 11"/>
                <a:gd name="T3" fmla="*/ 8 h 11"/>
                <a:gd name="T4" fmla="*/ 8 w 11"/>
                <a:gd name="T5" fmla="*/ 10 h 11"/>
                <a:gd name="T6" fmla="*/ 8 w 11"/>
                <a:gd name="T7" fmla="*/ 10 h 11"/>
                <a:gd name="T8" fmla="*/ 9 w 11"/>
                <a:gd name="T9" fmla="*/ 11 h 11"/>
                <a:gd name="T10" fmla="*/ 9 w 11"/>
                <a:gd name="T11" fmla="*/ 10 h 11"/>
                <a:gd name="T12" fmla="*/ 11 w 11"/>
                <a:gd name="T13" fmla="*/ 10 h 11"/>
                <a:gd name="T14" fmla="*/ 11 w 11"/>
                <a:gd name="T15" fmla="*/ 8 h 11"/>
                <a:gd name="T16" fmla="*/ 11 w 11"/>
                <a:gd name="T17" fmla="*/ 7 h 11"/>
                <a:gd name="T18" fmla="*/ 11 w 11"/>
                <a:gd name="T19" fmla="*/ 7 h 11"/>
                <a:gd name="T20" fmla="*/ 9 w 11"/>
                <a:gd name="T21" fmla="*/ 7 h 11"/>
                <a:gd name="T22" fmla="*/ 9 w 11"/>
                <a:gd name="T23" fmla="*/ 7 h 11"/>
                <a:gd name="T24" fmla="*/ 8 w 11"/>
                <a:gd name="T25" fmla="*/ 7 h 11"/>
                <a:gd name="T26" fmla="*/ 8 w 11"/>
                <a:gd name="T27" fmla="*/ 8 h 11"/>
                <a:gd name="T28" fmla="*/ 8 w 11"/>
                <a:gd name="T29" fmla="*/ 7 h 11"/>
                <a:gd name="T30" fmla="*/ 6 w 11"/>
                <a:gd name="T31" fmla="*/ 5 h 11"/>
                <a:gd name="T32" fmla="*/ 6 w 11"/>
                <a:gd name="T33" fmla="*/ 5 h 11"/>
                <a:gd name="T34" fmla="*/ 6 w 11"/>
                <a:gd name="T35" fmla="*/ 4 h 11"/>
                <a:gd name="T36" fmla="*/ 4 w 11"/>
                <a:gd name="T37" fmla="*/ 2 h 11"/>
                <a:gd name="T38" fmla="*/ 4 w 11"/>
                <a:gd name="T39" fmla="*/ 2 h 11"/>
                <a:gd name="T40" fmla="*/ 1 w 11"/>
                <a:gd name="T41" fmla="*/ 0 h 11"/>
                <a:gd name="T42" fmla="*/ 0 w 11"/>
                <a:gd name="T43" fmla="*/ 0 h 11"/>
                <a:gd name="T44" fmla="*/ 0 w 11"/>
                <a:gd name="T45" fmla="*/ 0 h 11"/>
                <a:gd name="T46" fmla="*/ 0 w 11"/>
                <a:gd name="T47" fmla="*/ 2 h 11"/>
                <a:gd name="T48" fmla="*/ 1 w 11"/>
                <a:gd name="T49" fmla="*/ 2 h 11"/>
                <a:gd name="T50" fmla="*/ 3 w 11"/>
                <a:gd name="T51" fmla="*/ 2 h 11"/>
                <a:gd name="T52" fmla="*/ 3 w 11"/>
                <a:gd name="T53" fmla="*/ 4 h 11"/>
                <a:gd name="T54" fmla="*/ 4 w 11"/>
                <a:gd name="T55" fmla="*/ 7 h 11"/>
                <a:gd name="T56" fmla="*/ 4 w 11"/>
                <a:gd name="T57" fmla="*/ 7 h 11"/>
                <a:gd name="T58" fmla="*/ 4 w 11"/>
                <a:gd name="T5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" h="11">
                  <a:moveTo>
                    <a:pt x="4" y="7"/>
                  </a:moveTo>
                  <a:lnTo>
                    <a:pt x="6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9" y="11"/>
                  </a:lnTo>
                  <a:lnTo>
                    <a:pt x="9" y="10"/>
                  </a:lnTo>
                  <a:lnTo>
                    <a:pt x="11" y="10"/>
                  </a:lnTo>
                  <a:lnTo>
                    <a:pt x="11" y="8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8" y="7"/>
                  </a:lnTo>
                  <a:lnTo>
                    <a:pt x="8" y="8"/>
                  </a:lnTo>
                  <a:lnTo>
                    <a:pt x="8" y="7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4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7" name="Freeform 94">
              <a:extLst>
                <a:ext uri="{FF2B5EF4-FFF2-40B4-BE49-F238E27FC236}">
                  <a16:creationId xmlns:a16="http://schemas.microsoft.com/office/drawing/2014/main" id="{3DE27092-2099-D720-D672-4FF5E22E0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5288" y="2963863"/>
              <a:ext cx="31750" cy="28575"/>
            </a:xfrm>
            <a:custGeom>
              <a:avLst/>
              <a:gdLst>
                <a:gd name="T0" fmla="*/ 10 w 20"/>
                <a:gd name="T1" fmla="*/ 18 h 18"/>
                <a:gd name="T2" fmla="*/ 15 w 20"/>
                <a:gd name="T3" fmla="*/ 16 h 18"/>
                <a:gd name="T4" fmla="*/ 15 w 20"/>
                <a:gd name="T5" fmla="*/ 16 h 18"/>
                <a:gd name="T6" fmla="*/ 15 w 20"/>
                <a:gd name="T7" fmla="*/ 15 h 18"/>
                <a:gd name="T8" fmla="*/ 16 w 20"/>
                <a:gd name="T9" fmla="*/ 12 h 18"/>
                <a:gd name="T10" fmla="*/ 16 w 20"/>
                <a:gd name="T11" fmla="*/ 8 h 18"/>
                <a:gd name="T12" fmla="*/ 16 w 20"/>
                <a:gd name="T13" fmla="*/ 7 h 18"/>
                <a:gd name="T14" fmla="*/ 18 w 20"/>
                <a:gd name="T15" fmla="*/ 4 h 18"/>
                <a:gd name="T16" fmla="*/ 18 w 20"/>
                <a:gd name="T17" fmla="*/ 4 h 18"/>
                <a:gd name="T18" fmla="*/ 20 w 20"/>
                <a:gd name="T19" fmla="*/ 2 h 18"/>
                <a:gd name="T20" fmla="*/ 18 w 20"/>
                <a:gd name="T21" fmla="*/ 2 h 18"/>
                <a:gd name="T22" fmla="*/ 16 w 20"/>
                <a:gd name="T23" fmla="*/ 2 h 18"/>
                <a:gd name="T24" fmla="*/ 15 w 20"/>
                <a:gd name="T25" fmla="*/ 4 h 18"/>
                <a:gd name="T26" fmla="*/ 13 w 20"/>
                <a:gd name="T27" fmla="*/ 4 h 18"/>
                <a:gd name="T28" fmla="*/ 13 w 20"/>
                <a:gd name="T29" fmla="*/ 4 h 18"/>
                <a:gd name="T30" fmla="*/ 13 w 20"/>
                <a:gd name="T31" fmla="*/ 5 h 18"/>
                <a:gd name="T32" fmla="*/ 13 w 20"/>
                <a:gd name="T33" fmla="*/ 7 h 18"/>
                <a:gd name="T34" fmla="*/ 13 w 20"/>
                <a:gd name="T35" fmla="*/ 7 h 18"/>
                <a:gd name="T36" fmla="*/ 12 w 20"/>
                <a:gd name="T37" fmla="*/ 8 h 18"/>
                <a:gd name="T38" fmla="*/ 12 w 20"/>
                <a:gd name="T39" fmla="*/ 10 h 18"/>
                <a:gd name="T40" fmla="*/ 8 w 20"/>
                <a:gd name="T41" fmla="*/ 10 h 18"/>
                <a:gd name="T42" fmla="*/ 8 w 20"/>
                <a:gd name="T43" fmla="*/ 10 h 18"/>
                <a:gd name="T44" fmla="*/ 7 w 20"/>
                <a:gd name="T45" fmla="*/ 10 h 18"/>
                <a:gd name="T46" fmla="*/ 7 w 20"/>
                <a:gd name="T47" fmla="*/ 10 h 18"/>
                <a:gd name="T48" fmla="*/ 7 w 20"/>
                <a:gd name="T49" fmla="*/ 10 h 18"/>
                <a:gd name="T50" fmla="*/ 12 w 20"/>
                <a:gd name="T51" fmla="*/ 7 h 18"/>
                <a:gd name="T52" fmla="*/ 12 w 20"/>
                <a:gd name="T53" fmla="*/ 7 h 18"/>
                <a:gd name="T54" fmla="*/ 13 w 20"/>
                <a:gd name="T55" fmla="*/ 7 h 18"/>
                <a:gd name="T56" fmla="*/ 13 w 20"/>
                <a:gd name="T57" fmla="*/ 5 h 18"/>
                <a:gd name="T58" fmla="*/ 12 w 20"/>
                <a:gd name="T59" fmla="*/ 4 h 18"/>
                <a:gd name="T60" fmla="*/ 12 w 20"/>
                <a:gd name="T61" fmla="*/ 2 h 18"/>
                <a:gd name="T62" fmla="*/ 10 w 20"/>
                <a:gd name="T63" fmla="*/ 2 h 18"/>
                <a:gd name="T64" fmla="*/ 10 w 20"/>
                <a:gd name="T65" fmla="*/ 2 h 18"/>
                <a:gd name="T66" fmla="*/ 7 w 20"/>
                <a:gd name="T67" fmla="*/ 2 h 18"/>
                <a:gd name="T68" fmla="*/ 7 w 20"/>
                <a:gd name="T69" fmla="*/ 2 h 18"/>
                <a:gd name="T70" fmla="*/ 4 w 20"/>
                <a:gd name="T71" fmla="*/ 2 h 18"/>
                <a:gd name="T72" fmla="*/ 2 w 20"/>
                <a:gd name="T73" fmla="*/ 2 h 18"/>
                <a:gd name="T74" fmla="*/ 0 w 20"/>
                <a:gd name="T75" fmla="*/ 0 h 18"/>
                <a:gd name="T76" fmla="*/ 0 w 20"/>
                <a:gd name="T77" fmla="*/ 2 h 18"/>
                <a:gd name="T78" fmla="*/ 0 w 20"/>
                <a:gd name="T79" fmla="*/ 4 h 18"/>
                <a:gd name="T80" fmla="*/ 0 w 20"/>
                <a:gd name="T81" fmla="*/ 5 h 18"/>
                <a:gd name="T82" fmla="*/ 0 w 20"/>
                <a:gd name="T83" fmla="*/ 7 h 18"/>
                <a:gd name="T84" fmla="*/ 0 w 20"/>
                <a:gd name="T85" fmla="*/ 8 h 18"/>
                <a:gd name="T86" fmla="*/ 4 w 20"/>
                <a:gd name="T87" fmla="*/ 10 h 18"/>
                <a:gd name="T88" fmla="*/ 4 w 20"/>
                <a:gd name="T89" fmla="*/ 12 h 18"/>
                <a:gd name="T90" fmla="*/ 4 w 20"/>
                <a:gd name="T91" fmla="*/ 12 h 18"/>
                <a:gd name="T92" fmla="*/ 4 w 20"/>
                <a:gd name="T93" fmla="*/ 13 h 18"/>
                <a:gd name="T94" fmla="*/ 5 w 20"/>
                <a:gd name="T95" fmla="*/ 13 h 18"/>
                <a:gd name="T96" fmla="*/ 8 w 20"/>
                <a:gd name="T97" fmla="*/ 15 h 18"/>
                <a:gd name="T98" fmla="*/ 8 w 20"/>
                <a:gd name="T99" fmla="*/ 15 h 18"/>
                <a:gd name="T100" fmla="*/ 8 w 20"/>
                <a:gd name="T101" fmla="*/ 15 h 18"/>
                <a:gd name="T102" fmla="*/ 7 w 20"/>
                <a:gd name="T103" fmla="*/ 15 h 18"/>
                <a:gd name="T104" fmla="*/ 7 w 20"/>
                <a:gd name="T105" fmla="*/ 15 h 18"/>
                <a:gd name="T106" fmla="*/ 5 w 20"/>
                <a:gd name="T107" fmla="*/ 15 h 18"/>
                <a:gd name="T108" fmla="*/ 5 w 20"/>
                <a:gd name="T109" fmla="*/ 16 h 18"/>
                <a:gd name="T110" fmla="*/ 5 w 20"/>
                <a:gd name="T111" fmla="*/ 16 h 18"/>
                <a:gd name="T112" fmla="*/ 8 w 20"/>
                <a:gd name="T113" fmla="*/ 18 h 18"/>
                <a:gd name="T114" fmla="*/ 10 w 20"/>
                <a:gd name="T1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" h="18">
                  <a:moveTo>
                    <a:pt x="10" y="18"/>
                  </a:moveTo>
                  <a:lnTo>
                    <a:pt x="15" y="16"/>
                  </a:lnTo>
                  <a:lnTo>
                    <a:pt x="15" y="16"/>
                  </a:lnTo>
                  <a:lnTo>
                    <a:pt x="15" y="15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7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5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2" y="8"/>
                  </a:lnTo>
                  <a:lnTo>
                    <a:pt x="12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3" y="7"/>
                  </a:lnTo>
                  <a:lnTo>
                    <a:pt x="13" y="5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8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5" y="13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5" y="15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8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8" name="Freeform 95">
              <a:extLst>
                <a:ext uri="{FF2B5EF4-FFF2-40B4-BE49-F238E27FC236}">
                  <a16:creationId xmlns:a16="http://schemas.microsoft.com/office/drawing/2014/main" id="{A6A17A08-27AD-DA3F-A109-5B75B1ABE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038" y="2933700"/>
              <a:ext cx="6350" cy="11112"/>
            </a:xfrm>
            <a:custGeom>
              <a:avLst/>
              <a:gdLst>
                <a:gd name="T0" fmla="*/ 1 w 4"/>
                <a:gd name="T1" fmla="*/ 7 h 7"/>
                <a:gd name="T2" fmla="*/ 3 w 4"/>
                <a:gd name="T3" fmla="*/ 7 h 7"/>
                <a:gd name="T4" fmla="*/ 3 w 4"/>
                <a:gd name="T5" fmla="*/ 7 h 7"/>
                <a:gd name="T6" fmla="*/ 4 w 4"/>
                <a:gd name="T7" fmla="*/ 7 h 7"/>
                <a:gd name="T8" fmla="*/ 4 w 4"/>
                <a:gd name="T9" fmla="*/ 7 h 7"/>
                <a:gd name="T10" fmla="*/ 3 w 4"/>
                <a:gd name="T11" fmla="*/ 4 h 7"/>
                <a:gd name="T12" fmla="*/ 3 w 4"/>
                <a:gd name="T13" fmla="*/ 2 h 7"/>
                <a:gd name="T14" fmla="*/ 1 w 4"/>
                <a:gd name="T15" fmla="*/ 0 h 7"/>
                <a:gd name="T16" fmla="*/ 0 w 4"/>
                <a:gd name="T17" fmla="*/ 0 h 7"/>
                <a:gd name="T18" fmla="*/ 0 w 4"/>
                <a:gd name="T19" fmla="*/ 0 h 7"/>
                <a:gd name="T20" fmla="*/ 0 w 4"/>
                <a:gd name="T21" fmla="*/ 2 h 7"/>
                <a:gd name="T22" fmla="*/ 0 w 4"/>
                <a:gd name="T23" fmla="*/ 4 h 7"/>
                <a:gd name="T24" fmla="*/ 0 w 4"/>
                <a:gd name="T25" fmla="*/ 4 h 7"/>
                <a:gd name="T26" fmla="*/ 0 w 4"/>
                <a:gd name="T27" fmla="*/ 5 h 7"/>
                <a:gd name="T28" fmla="*/ 1 w 4"/>
                <a:gd name="T29" fmla="*/ 5 h 7"/>
                <a:gd name="T30" fmla="*/ 1 w 4"/>
                <a:gd name="T31" fmla="*/ 5 h 7"/>
                <a:gd name="T32" fmla="*/ 1 w 4"/>
                <a:gd name="T33" fmla="*/ 5 h 7"/>
                <a:gd name="T34" fmla="*/ 1 w 4"/>
                <a:gd name="T35" fmla="*/ 7 h 7"/>
                <a:gd name="T36" fmla="*/ 1 w 4"/>
                <a:gd name="T3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" h="7">
                  <a:moveTo>
                    <a:pt x="1" y="7"/>
                  </a:moveTo>
                  <a:lnTo>
                    <a:pt x="3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3" y="2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7"/>
                  </a:lnTo>
                  <a:lnTo>
                    <a:pt x="1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9" name="Freeform 96">
              <a:extLst>
                <a:ext uri="{FF2B5EF4-FFF2-40B4-BE49-F238E27FC236}">
                  <a16:creationId xmlns:a16="http://schemas.microsoft.com/office/drawing/2014/main" id="{0FCC0EA5-904B-D944-8F9F-3067D6F4A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0688" y="2914650"/>
              <a:ext cx="17463" cy="22225"/>
            </a:xfrm>
            <a:custGeom>
              <a:avLst/>
              <a:gdLst>
                <a:gd name="T0" fmla="*/ 10 w 11"/>
                <a:gd name="T1" fmla="*/ 12 h 14"/>
                <a:gd name="T2" fmla="*/ 11 w 11"/>
                <a:gd name="T3" fmla="*/ 11 h 14"/>
                <a:gd name="T4" fmla="*/ 11 w 11"/>
                <a:gd name="T5" fmla="*/ 9 h 14"/>
                <a:gd name="T6" fmla="*/ 11 w 11"/>
                <a:gd name="T7" fmla="*/ 8 h 14"/>
                <a:gd name="T8" fmla="*/ 11 w 11"/>
                <a:gd name="T9" fmla="*/ 6 h 14"/>
                <a:gd name="T10" fmla="*/ 11 w 11"/>
                <a:gd name="T11" fmla="*/ 4 h 14"/>
                <a:gd name="T12" fmla="*/ 10 w 11"/>
                <a:gd name="T13" fmla="*/ 3 h 14"/>
                <a:gd name="T14" fmla="*/ 8 w 11"/>
                <a:gd name="T15" fmla="*/ 1 h 14"/>
                <a:gd name="T16" fmla="*/ 8 w 11"/>
                <a:gd name="T17" fmla="*/ 0 h 14"/>
                <a:gd name="T18" fmla="*/ 4 w 11"/>
                <a:gd name="T19" fmla="*/ 3 h 14"/>
                <a:gd name="T20" fmla="*/ 4 w 11"/>
                <a:gd name="T21" fmla="*/ 8 h 14"/>
                <a:gd name="T22" fmla="*/ 2 w 11"/>
                <a:gd name="T23" fmla="*/ 9 h 14"/>
                <a:gd name="T24" fmla="*/ 0 w 11"/>
                <a:gd name="T25" fmla="*/ 11 h 14"/>
                <a:gd name="T26" fmla="*/ 0 w 11"/>
                <a:gd name="T27" fmla="*/ 11 h 14"/>
                <a:gd name="T28" fmla="*/ 0 w 11"/>
                <a:gd name="T29" fmla="*/ 14 h 14"/>
                <a:gd name="T30" fmla="*/ 2 w 11"/>
                <a:gd name="T31" fmla="*/ 14 h 14"/>
                <a:gd name="T32" fmla="*/ 2 w 11"/>
                <a:gd name="T33" fmla="*/ 14 h 14"/>
                <a:gd name="T34" fmla="*/ 4 w 11"/>
                <a:gd name="T35" fmla="*/ 12 h 14"/>
                <a:gd name="T36" fmla="*/ 5 w 11"/>
                <a:gd name="T37" fmla="*/ 11 h 14"/>
                <a:gd name="T38" fmla="*/ 5 w 11"/>
                <a:gd name="T39" fmla="*/ 11 h 14"/>
                <a:gd name="T40" fmla="*/ 5 w 11"/>
                <a:gd name="T41" fmla="*/ 11 h 14"/>
                <a:gd name="T42" fmla="*/ 7 w 11"/>
                <a:gd name="T43" fmla="*/ 11 h 14"/>
                <a:gd name="T44" fmla="*/ 5 w 11"/>
                <a:gd name="T45" fmla="*/ 12 h 14"/>
                <a:gd name="T46" fmla="*/ 7 w 11"/>
                <a:gd name="T47" fmla="*/ 12 h 14"/>
                <a:gd name="T48" fmla="*/ 7 w 11"/>
                <a:gd name="T49" fmla="*/ 12 h 14"/>
                <a:gd name="T50" fmla="*/ 7 w 11"/>
                <a:gd name="T51" fmla="*/ 12 h 14"/>
                <a:gd name="T52" fmla="*/ 8 w 11"/>
                <a:gd name="T53" fmla="*/ 14 h 14"/>
                <a:gd name="T54" fmla="*/ 8 w 11"/>
                <a:gd name="T55" fmla="*/ 14 h 14"/>
                <a:gd name="T56" fmla="*/ 10 w 11"/>
                <a:gd name="T57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14">
                  <a:moveTo>
                    <a:pt x="10" y="12"/>
                  </a:moveTo>
                  <a:lnTo>
                    <a:pt x="11" y="11"/>
                  </a:lnTo>
                  <a:lnTo>
                    <a:pt x="11" y="9"/>
                  </a:lnTo>
                  <a:lnTo>
                    <a:pt x="11" y="8"/>
                  </a:lnTo>
                  <a:lnTo>
                    <a:pt x="11" y="6"/>
                  </a:lnTo>
                  <a:lnTo>
                    <a:pt x="11" y="4"/>
                  </a:lnTo>
                  <a:lnTo>
                    <a:pt x="10" y="3"/>
                  </a:lnTo>
                  <a:lnTo>
                    <a:pt x="8" y="1"/>
                  </a:lnTo>
                  <a:lnTo>
                    <a:pt x="8" y="0"/>
                  </a:lnTo>
                  <a:lnTo>
                    <a:pt x="4" y="3"/>
                  </a:lnTo>
                  <a:lnTo>
                    <a:pt x="4" y="8"/>
                  </a:lnTo>
                  <a:lnTo>
                    <a:pt x="2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4" y="12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7" y="11"/>
                  </a:lnTo>
                  <a:lnTo>
                    <a:pt x="5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0" name="Freeform 97">
              <a:extLst>
                <a:ext uri="{FF2B5EF4-FFF2-40B4-BE49-F238E27FC236}">
                  <a16:creationId xmlns:a16="http://schemas.microsoft.com/office/drawing/2014/main" id="{A367D8DF-BDCF-FC2F-F224-09A1B0E30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401" y="2992438"/>
              <a:ext cx="30163" cy="26987"/>
            </a:xfrm>
            <a:custGeom>
              <a:avLst/>
              <a:gdLst>
                <a:gd name="T0" fmla="*/ 19 w 19"/>
                <a:gd name="T1" fmla="*/ 16 h 17"/>
                <a:gd name="T2" fmla="*/ 17 w 19"/>
                <a:gd name="T3" fmla="*/ 16 h 17"/>
                <a:gd name="T4" fmla="*/ 16 w 19"/>
                <a:gd name="T5" fmla="*/ 16 h 17"/>
                <a:gd name="T6" fmla="*/ 16 w 19"/>
                <a:gd name="T7" fmla="*/ 16 h 17"/>
                <a:gd name="T8" fmla="*/ 17 w 19"/>
                <a:gd name="T9" fmla="*/ 14 h 17"/>
                <a:gd name="T10" fmla="*/ 17 w 19"/>
                <a:gd name="T11" fmla="*/ 13 h 17"/>
                <a:gd name="T12" fmla="*/ 17 w 19"/>
                <a:gd name="T13" fmla="*/ 13 h 17"/>
                <a:gd name="T14" fmla="*/ 16 w 19"/>
                <a:gd name="T15" fmla="*/ 13 h 17"/>
                <a:gd name="T16" fmla="*/ 14 w 19"/>
                <a:gd name="T17" fmla="*/ 13 h 17"/>
                <a:gd name="T18" fmla="*/ 14 w 19"/>
                <a:gd name="T19" fmla="*/ 13 h 17"/>
                <a:gd name="T20" fmla="*/ 13 w 19"/>
                <a:gd name="T21" fmla="*/ 11 h 17"/>
                <a:gd name="T22" fmla="*/ 13 w 19"/>
                <a:gd name="T23" fmla="*/ 9 h 17"/>
                <a:gd name="T24" fmla="*/ 14 w 19"/>
                <a:gd name="T25" fmla="*/ 8 h 17"/>
                <a:gd name="T26" fmla="*/ 13 w 19"/>
                <a:gd name="T27" fmla="*/ 8 h 17"/>
                <a:gd name="T28" fmla="*/ 11 w 19"/>
                <a:gd name="T29" fmla="*/ 8 h 17"/>
                <a:gd name="T30" fmla="*/ 9 w 19"/>
                <a:gd name="T31" fmla="*/ 6 h 17"/>
                <a:gd name="T32" fmla="*/ 9 w 19"/>
                <a:gd name="T33" fmla="*/ 6 h 17"/>
                <a:gd name="T34" fmla="*/ 8 w 19"/>
                <a:gd name="T35" fmla="*/ 5 h 17"/>
                <a:gd name="T36" fmla="*/ 9 w 19"/>
                <a:gd name="T37" fmla="*/ 5 h 17"/>
                <a:gd name="T38" fmla="*/ 9 w 19"/>
                <a:gd name="T39" fmla="*/ 5 h 17"/>
                <a:gd name="T40" fmla="*/ 11 w 19"/>
                <a:gd name="T41" fmla="*/ 5 h 17"/>
                <a:gd name="T42" fmla="*/ 13 w 19"/>
                <a:gd name="T43" fmla="*/ 5 h 17"/>
                <a:gd name="T44" fmla="*/ 13 w 19"/>
                <a:gd name="T45" fmla="*/ 3 h 17"/>
                <a:gd name="T46" fmla="*/ 13 w 19"/>
                <a:gd name="T47" fmla="*/ 1 h 17"/>
                <a:gd name="T48" fmla="*/ 11 w 19"/>
                <a:gd name="T49" fmla="*/ 0 h 17"/>
                <a:gd name="T50" fmla="*/ 9 w 19"/>
                <a:gd name="T51" fmla="*/ 0 h 17"/>
                <a:gd name="T52" fmla="*/ 9 w 19"/>
                <a:gd name="T53" fmla="*/ 0 h 17"/>
                <a:gd name="T54" fmla="*/ 8 w 19"/>
                <a:gd name="T55" fmla="*/ 0 h 17"/>
                <a:gd name="T56" fmla="*/ 8 w 19"/>
                <a:gd name="T57" fmla="*/ 0 h 17"/>
                <a:gd name="T58" fmla="*/ 6 w 19"/>
                <a:gd name="T59" fmla="*/ 0 h 17"/>
                <a:gd name="T60" fmla="*/ 3 w 19"/>
                <a:gd name="T61" fmla="*/ 1 h 17"/>
                <a:gd name="T62" fmla="*/ 1 w 19"/>
                <a:gd name="T63" fmla="*/ 1 h 17"/>
                <a:gd name="T64" fmla="*/ 0 w 19"/>
                <a:gd name="T65" fmla="*/ 1 h 17"/>
                <a:gd name="T66" fmla="*/ 1 w 19"/>
                <a:gd name="T67" fmla="*/ 1 h 17"/>
                <a:gd name="T68" fmla="*/ 1 w 19"/>
                <a:gd name="T69" fmla="*/ 1 h 17"/>
                <a:gd name="T70" fmla="*/ 6 w 19"/>
                <a:gd name="T71" fmla="*/ 3 h 17"/>
                <a:gd name="T72" fmla="*/ 6 w 19"/>
                <a:gd name="T73" fmla="*/ 5 h 17"/>
                <a:gd name="T74" fmla="*/ 5 w 19"/>
                <a:gd name="T75" fmla="*/ 5 h 17"/>
                <a:gd name="T76" fmla="*/ 5 w 19"/>
                <a:gd name="T77" fmla="*/ 5 h 17"/>
                <a:gd name="T78" fmla="*/ 5 w 19"/>
                <a:gd name="T79" fmla="*/ 5 h 17"/>
                <a:gd name="T80" fmla="*/ 5 w 19"/>
                <a:gd name="T81" fmla="*/ 6 h 17"/>
                <a:gd name="T82" fmla="*/ 6 w 19"/>
                <a:gd name="T83" fmla="*/ 6 h 17"/>
                <a:gd name="T84" fmla="*/ 6 w 19"/>
                <a:gd name="T85" fmla="*/ 8 h 17"/>
                <a:gd name="T86" fmla="*/ 9 w 19"/>
                <a:gd name="T87" fmla="*/ 11 h 17"/>
                <a:gd name="T88" fmla="*/ 13 w 19"/>
                <a:gd name="T89" fmla="*/ 13 h 17"/>
                <a:gd name="T90" fmla="*/ 13 w 19"/>
                <a:gd name="T91" fmla="*/ 14 h 17"/>
                <a:gd name="T92" fmla="*/ 14 w 19"/>
                <a:gd name="T93" fmla="*/ 14 h 17"/>
                <a:gd name="T94" fmla="*/ 16 w 19"/>
                <a:gd name="T95" fmla="*/ 16 h 17"/>
                <a:gd name="T96" fmla="*/ 17 w 19"/>
                <a:gd name="T97" fmla="*/ 17 h 17"/>
                <a:gd name="T98" fmla="*/ 19 w 19"/>
                <a:gd name="T99" fmla="*/ 17 h 17"/>
                <a:gd name="T100" fmla="*/ 19 w 19"/>
                <a:gd name="T101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" h="17">
                  <a:moveTo>
                    <a:pt x="19" y="16"/>
                  </a:moveTo>
                  <a:lnTo>
                    <a:pt x="17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7" y="14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6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3" y="11"/>
                  </a:lnTo>
                  <a:lnTo>
                    <a:pt x="13" y="9"/>
                  </a:lnTo>
                  <a:lnTo>
                    <a:pt x="14" y="8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9" y="6"/>
                  </a:lnTo>
                  <a:lnTo>
                    <a:pt x="9" y="6"/>
                  </a:lnTo>
                  <a:lnTo>
                    <a:pt x="8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3" y="3"/>
                  </a:lnTo>
                  <a:lnTo>
                    <a:pt x="13" y="1"/>
                  </a:lnTo>
                  <a:lnTo>
                    <a:pt x="11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" y="3"/>
                  </a:lnTo>
                  <a:lnTo>
                    <a:pt x="6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6"/>
                  </a:lnTo>
                  <a:lnTo>
                    <a:pt x="6" y="6"/>
                  </a:lnTo>
                  <a:lnTo>
                    <a:pt x="6" y="8"/>
                  </a:lnTo>
                  <a:lnTo>
                    <a:pt x="9" y="11"/>
                  </a:lnTo>
                  <a:lnTo>
                    <a:pt x="13" y="13"/>
                  </a:lnTo>
                  <a:lnTo>
                    <a:pt x="13" y="14"/>
                  </a:lnTo>
                  <a:lnTo>
                    <a:pt x="14" y="14"/>
                  </a:lnTo>
                  <a:lnTo>
                    <a:pt x="16" y="16"/>
                  </a:lnTo>
                  <a:lnTo>
                    <a:pt x="17" y="17"/>
                  </a:lnTo>
                  <a:lnTo>
                    <a:pt x="19" y="17"/>
                  </a:lnTo>
                  <a:lnTo>
                    <a:pt x="19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1" name="Freeform 98">
              <a:extLst>
                <a:ext uri="{FF2B5EF4-FFF2-40B4-BE49-F238E27FC236}">
                  <a16:creationId xmlns:a16="http://schemas.microsoft.com/office/drawing/2014/main" id="{0C7FD2E4-0797-AB61-5519-45091E1EB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26" y="2884488"/>
              <a:ext cx="20638" cy="17462"/>
            </a:xfrm>
            <a:custGeom>
              <a:avLst/>
              <a:gdLst>
                <a:gd name="T0" fmla="*/ 13 w 13"/>
                <a:gd name="T1" fmla="*/ 3 h 11"/>
                <a:gd name="T2" fmla="*/ 13 w 13"/>
                <a:gd name="T3" fmla="*/ 1 h 11"/>
                <a:gd name="T4" fmla="*/ 11 w 13"/>
                <a:gd name="T5" fmla="*/ 1 h 11"/>
                <a:gd name="T6" fmla="*/ 10 w 13"/>
                <a:gd name="T7" fmla="*/ 1 h 11"/>
                <a:gd name="T8" fmla="*/ 10 w 13"/>
                <a:gd name="T9" fmla="*/ 1 h 11"/>
                <a:gd name="T10" fmla="*/ 8 w 13"/>
                <a:gd name="T11" fmla="*/ 1 h 11"/>
                <a:gd name="T12" fmla="*/ 8 w 13"/>
                <a:gd name="T13" fmla="*/ 1 h 11"/>
                <a:gd name="T14" fmla="*/ 3 w 13"/>
                <a:gd name="T15" fmla="*/ 0 h 11"/>
                <a:gd name="T16" fmla="*/ 2 w 13"/>
                <a:gd name="T17" fmla="*/ 0 h 11"/>
                <a:gd name="T18" fmla="*/ 0 w 13"/>
                <a:gd name="T19" fmla="*/ 0 h 11"/>
                <a:gd name="T20" fmla="*/ 0 w 13"/>
                <a:gd name="T21" fmla="*/ 1 h 11"/>
                <a:gd name="T22" fmla="*/ 0 w 13"/>
                <a:gd name="T23" fmla="*/ 1 h 11"/>
                <a:gd name="T24" fmla="*/ 2 w 13"/>
                <a:gd name="T25" fmla="*/ 3 h 11"/>
                <a:gd name="T26" fmla="*/ 3 w 13"/>
                <a:gd name="T27" fmla="*/ 3 h 11"/>
                <a:gd name="T28" fmla="*/ 3 w 13"/>
                <a:gd name="T29" fmla="*/ 4 h 11"/>
                <a:gd name="T30" fmla="*/ 3 w 13"/>
                <a:gd name="T31" fmla="*/ 6 h 11"/>
                <a:gd name="T32" fmla="*/ 3 w 13"/>
                <a:gd name="T33" fmla="*/ 7 h 11"/>
                <a:gd name="T34" fmla="*/ 5 w 13"/>
                <a:gd name="T35" fmla="*/ 9 h 11"/>
                <a:gd name="T36" fmla="*/ 5 w 13"/>
                <a:gd name="T37" fmla="*/ 11 h 11"/>
                <a:gd name="T38" fmla="*/ 5 w 13"/>
                <a:gd name="T39" fmla="*/ 11 h 11"/>
                <a:gd name="T40" fmla="*/ 7 w 13"/>
                <a:gd name="T41" fmla="*/ 11 h 11"/>
                <a:gd name="T42" fmla="*/ 8 w 13"/>
                <a:gd name="T43" fmla="*/ 11 h 11"/>
                <a:gd name="T44" fmla="*/ 10 w 13"/>
                <a:gd name="T45" fmla="*/ 11 h 11"/>
                <a:gd name="T46" fmla="*/ 10 w 13"/>
                <a:gd name="T47" fmla="*/ 11 h 11"/>
                <a:gd name="T48" fmla="*/ 11 w 13"/>
                <a:gd name="T49" fmla="*/ 9 h 11"/>
                <a:gd name="T50" fmla="*/ 11 w 13"/>
                <a:gd name="T51" fmla="*/ 9 h 11"/>
                <a:gd name="T52" fmla="*/ 11 w 13"/>
                <a:gd name="T53" fmla="*/ 9 h 11"/>
                <a:gd name="T54" fmla="*/ 11 w 13"/>
                <a:gd name="T55" fmla="*/ 7 h 11"/>
                <a:gd name="T56" fmla="*/ 10 w 13"/>
                <a:gd name="T57" fmla="*/ 7 h 11"/>
                <a:gd name="T58" fmla="*/ 10 w 13"/>
                <a:gd name="T59" fmla="*/ 6 h 11"/>
                <a:gd name="T60" fmla="*/ 10 w 13"/>
                <a:gd name="T61" fmla="*/ 6 h 11"/>
                <a:gd name="T62" fmla="*/ 8 w 13"/>
                <a:gd name="T63" fmla="*/ 4 h 11"/>
                <a:gd name="T64" fmla="*/ 8 w 13"/>
                <a:gd name="T65" fmla="*/ 4 h 11"/>
                <a:gd name="T66" fmla="*/ 8 w 13"/>
                <a:gd name="T67" fmla="*/ 4 h 11"/>
                <a:gd name="T68" fmla="*/ 10 w 13"/>
                <a:gd name="T69" fmla="*/ 4 h 11"/>
                <a:gd name="T70" fmla="*/ 11 w 13"/>
                <a:gd name="T71" fmla="*/ 6 h 11"/>
                <a:gd name="T72" fmla="*/ 13 w 13"/>
                <a:gd name="T73" fmla="*/ 7 h 11"/>
                <a:gd name="T74" fmla="*/ 13 w 13"/>
                <a:gd name="T75" fmla="*/ 7 h 11"/>
                <a:gd name="T76" fmla="*/ 13 w 13"/>
                <a:gd name="T77" fmla="*/ 7 h 11"/>
                <a:gd name="T78" fmla="*/ 13 w 13"/>
                <a:gd name="T79" fmla="*/ 6 h 11"/>
                <a:gd name="T80" fmla="*/ 13 w 13"/>
                <a:gd name="T81" fmla="*/ 6 h 11"/>
                <a:gd name="T82" fmla="*/ 13 w 13"/>
                <a:gd name="T83" fmla="*/ 4 h 11"/>
                <a:gd name="T84" fmla="*/ 13 w 13"/>
                <a:gd name="T85" fmla="*/ 3 h 11"/>
                <a:gd name="T86" fmla="*/ 13 w 13"/>
                <a:gd name="T87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" h="11">
                  <a:moveTo>
                    <a:pt x="13" y="3"/>
                  </a:moveTo>
                  <a:lnTo>
                    <a:pt x="13" y="1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3" y="7"/>
                  </a:lnTo>
                  <a:lnTo>
                    <a:pt x="5" y="9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7" y="11"/>
                  </a:lnTo>
                  <a:lnTo>
                    <a:pt x="8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7"/>
                  </a:lnTo>
                  <a:lnTo>
                    <a:pt x="10" y="7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1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4"/>
                  </a:lnTo>
                  <a:lnTo>
                    <a:pt x="13" y="3"/>
                  </a:lnTo>
                  <a:lnTo>
                    <a:pt x="1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2" name="Freeform 99">
              <a:extLst>
                <a:ext uri="{FF2B5EF4-FFF2-40B4-BE49-F238E27FC236}">
                  <a16:creationId xmlns:a16="http://schemas.microsoft.com/office/drawing/2014/main" id="{40794CE9-A778-E33E-515B-00A96A8FC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2588" y="2903538"/>
              <a:ext cx="36513" cy="46037"/>
            </a:xfrm>
            <a:custGeom>
              <a:avLst/>
              <a:gdLst>
                <a:gd name="T0" fmla="*/ 5 w 23"/>
                <a:gd name="T1" fmla="*/ 7 h 29"/>
                <a:gd name="T2" fmla="*/ 7 w 23"/>
                <a:gd name="T3" fmla="*/ 7 h 29"/>
                <a:gd name="T4" fmla="*/ 5 w 23"/>
                <a:gd name="T5" fmla="*/ 8 h 29"/>
                <a:gd name="T6" fmla="*/ 4 w 23"/>
                <a:gd name="T7" fmla="*/ 10 h 29"/>
                <a:gd name="T8" fmla="*/ 2 w 23"/>
                <a:gd name="T9" fmla="*/ 10 h 29"/>
                <a:gd name="T10" fmla="*/ 0 w 23"/>
                <a:gd name="T11" fmla="*/ 10 h 29"/>
                <a:gd name="T12" fmla="*/ 2 w 23"/>
                <a:gd name="T13" fmla="*/ 11 h 29"/>
                <a:gd name="T14" fmla="*/ 4 w 23"/>
                <a:gd name="T15" fmla="*/ 11 h 29"/>
                <a:gd name="T16" fmla="*/ 5 w 23"/>
                <a:gd name="T17" fmla="*/ 13 h 29"/>
                <a:gd name="T18" fmla="*/ 7 w 23"/>
                <a:gd name="T19" fmla="*/ 15 h 29"/>
                <a:gd name="T20" fmla="*/ 10 w 23"/>
                <a:gd name="T21" fmla="*/ 15 h 29"/>
                <a:gd name="T22" fmla="*/ 8 w 23"/>
                <a:gd name="T23" fmla="*/ 16 h 29"/>
                <a:gd name="T24" fmla="*/ 10 w 23"/>
                <a:gd name="T25" fmla="*/ 18 h 29"/>
                <a:gd name="T26" fmla="*/ 8 w 23"/>
                <a:gd name="T27" fmla="*/ 18 h 29"/>
                <a:gd name="T28" fmla="*/ 8 w 23"/>
                <a:gd name="T29" fmla="*/ 19 h 29"/>
                <a:gd name="T30" fmla="*/ 13 w 23"/>
                <a:gd name="T31" fmla="*/ 24 h 29"/>
                <a:gd name="T32" fmla="*/ 13 w 23"/>
                <a:gd name="T33" fmla="*/ 23 h 29"/>
                <a:gd name="T34" fmla="*/ 15 w 23"/>
                <a:gd name="T35" fmla="*/ 23 h 29"/>
                <a:gd name="T36" fmla="*/ 15 w 23"/>
                <a:gd name="T37" fmla="*/ 23 h 29"/>
                <a:gd name="T38" fmla="*/ 15 w 23"/>
                <a:gd name="T39" fmla="*/ 24 h 29"/>
                <a:gd name="T40" fmla="*/ 16 w 23"/>
                <a:gd name="T41" fmla="*/ 26 h 29"/>
                <a:gd name="T42" fmla="*/ 18 w 23"/>
                <a:gd name="T43" fmla="*/ 26 h 29"/>
                <a:gd name="T44" fmla="*/ 20 w 23"/>
                <a:gd name="T45" fmla="*/ 27 h 29"/>
                <a:gd name="T46" fmla="*/ 21 w 23"/>
                <a:gd name="T47" fmla="*/ 29 h 29"/>
                <a:gd name="T48" fmla="*/ 23 w 23"/>
                <a:gd name="T49" fmla="*/ 29 h 29"/>
                <a:gd name="T50" fmla="*/ 23 w 23"/>
                <a:gd name="T51" fmla="*/ 27 h 29"/>
                <a:gd name="T52" fmla="*/ 23 w 23"/>
                <a:gd name="T53" fmla="*/ 26 h 29"/>
                <a:gd name="T54" fmla="*/ 23 w 23"/>
                <a:gd name="T55" fmla="*/ 26 h 29"/>
                <a:gd name="T56" fmla="*/ 23 w 23"/>
                <a:gd name="T57" fmla="*/ 21 h 29"/>
                <a:gd name="T58" fmla="*/ 21 w 23"/>
                <a:gd name="T59" fmla="*/ 21 h 29"/>
                <a:gd name="T60" fmla="*/ 20 w 23"/>
                <a:gd name="T61" fmla="*/ 21 h 29"/>
                <a:gd name="T62" fmla="*/ 21 w 23"/>
                <a:gd name="T63" fmla="*/ 19 h 29"/>
                <a:gd name="T64" fmla="*/ 20 w 23"/>
                <a:gd name="T65" fmla="*/ 18 h 29"/>
                <a:gd name="T66" fmla="*/ 18 w 23"/>
                <a:gd name="T67" fmla="*/ 16 h 29"/>
                <a:gd name="T68" fmla="*/ 15 w 23"/>
                <a:gd name="T69" fmla="*/ 16 h 29"/>
                <a:gd name="T70" fmla="*/ 15 w 23"/>
                <a:gd name="T71" fmla="*/ 15 h 29"/>
                <a:gd name="T72" fmla="*/ 16 w 23"/>
                <a:gd name="T73" fmla="*/ 15 h 29"/>
                <a:gd name="T74" fmla="*/ 20 w 23"/>
                <a:gd name="T75" fmla="*/ 16 h 29"/>
                <a:gd name="T76" fmla="*/ 20 w 23"/>
                <a:gd name="T77" fmla="*/ 15 h 29"/>
                <a:gd name="T78" fmla="*/ 16 w 23"/>
                <a:gd name="T79" fmla="*/ 13 h 29"/>
                <a:gd name="T80" fmla="*/ 16 w 23"/>
                <a:gd name="T81" fmla="*/ 10 h 29"/>
                <a:gd name="T82" fmla="*/ 13 w 23"/>
                <a:gd name="T83" fmla="*/ 7 h 29"/>
                <a:gd name="T84" fmla="*/ 8 w 23"/>
                <a:gd name="T85" fmla="*/ 5 h 29"/>
                <a:gd name="T86" fmla="*/ 8 w 23"/>
                <a:gd name="T87" fmla="*/ 3 h 29"/>
                <a:gd name="T88" fmla="*/ 8 w 23"/>
                <a:gd name="T89" fmla="*/ 2 h 29"/>
                <a:gd name="T90" fmla="*/ 7 w 23"/>
                <a:gd name="T91" fmla="*/ 0 h 29"/>
                <a:gd name="T92" fmla="*/ 2 w 23"/>
                <a:gd name="T93" fmla="*/ 0 h 29"/>
                <a:gd name="T94" fmla="*/ 2 w 23"/>
                <a:gd name="T95" fmla="*/ 3 h 29"/>
                <a:gd name="T96" fmla="*/ 4 w 23"/>
                <a:gd name="T97" fmla="*/ 3 h 29"/>
                <a:gd name="T98" fmla="*/ 0 w 23"/>
                <a:gd name="T99" fmla="*/ 7 h 29"/>
                <a:gd name="T100" fmla="*/ 0 w 23"/>
                <a:gd name="T101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" h="29">
                  <a:moveTo>
                    <a:pt x="2" y="7"/>
                  </a:moveTo>
                  <a:lnTo>
                    <a:pt x="5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8"/>
                  </a:lnTo>
                  <a:lnTo>
                    <a:pt x="5" y="8"/>
                  </a:lnTo>
                  <a:lnTo>
                    <a:pt x="5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5" y="11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7" y="15"/>
                  </a:lnTo>
                  <a:lnTo>
                    <a:pt x="8" y="13"/>
                  </a:lnTo>
                  <a:lnTo>
                    <a:pt x="10" y="15"/>
                  </a:lnTo>
                  <a:lnTo>
                    <a:pt x="8" y="15"/>
                  </a:lnTo>
                  <a:lnTo>
                    <a:pt x="8" y="16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8" y="18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12" y="21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5" y="26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0" y="27"/>
                  </a:lnTo>
                  <a:lnTo>
                    <a:pt x="20" y="29"/>
                  </a:lnTo>
                  <a:lnTo>
                    <a:pt x="21" y="29"/>
                  </a:lnTo>
                  <a:lnTo>
                    <a:pt x="21" y="29"/>
                  </a:lnTo>
                  <a:lnTo>
                    <a:pt x="23" y="29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4"/>
                  </a:lnTo>
                  <a:lnTo>
                    <a:pt x="23" y="21"/>
                  </a:lnTo>
                  <a:lnTo>
                    <a:pt x="23" y="21"/>
                  </a:lnTo>
                  <a:lnTo>
                    <a:pt x="21" y="21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20" y="19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18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16" y="13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5" y="8"/>
                  </a:lnTo>
                  <a:lnTo>
                    <a:pt x="13" y="7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2"/>
                  </a:lnTo>
                  <a:lnTo>
                    <a:pt x="8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3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2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3" name="Freeform 100">
              <a:extLst>
                <a:ext uri="{FF2B5EF4-FFF2-40B4-BE49-F238E27FC236}">
                  <a16:creationId xmlns:a16="http://schemas.microsoft.com/office/drawing/2014/main" id="{6F6FFF08-30AF-CE47-1707-D5ACDDE3E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563" y="3019425"/>
              <a:ext cx="1588" cy="6350"/>
            </a:xfrm>
            <a:custGeom>
              <a:avLst/>
              <a:gdLst>
                <a:gd name="T0" fmla="*/ 0 w 1"/>
                <a:gd name="T1" fmla="*/ 0 h 4"/>
                <a:gd name="T2" fmla="*/ 0 w 1"/>
                <a:gd name="T3" fmla="*/ 2 h 4"/>
                <a:gd name="T4" fmla="*/ 0 w 1"/>
                <a:gd name="T5" fmla="*/ 4 h 4"/>
                <a:gd name="T6" fmla="*/ 0 w 1"/>
                <a:gd name="T7" fmla="*/ 4 h 4"/>
                <a:gd name="T8" fmla="*/ 1 w 1"/>
                <a:gd name="T9" fmla="*/ 4 h 4"/>
                <a:gd name="T10" fmla="*/ 1 w 1"/>
                <a:gd name="T11" fmla="*/ 4 h 4"/>
                <a:gd name="T12" fmla="*/ 1 w 1"/>
                <a:gd name="T13" fmla="*/ 2 h 4"/>
                <a:gd name="T14" fmla="*/ 0 w 1"/>
                <a:gd name="T15" fmla="*/ 0 h 4"/>
                <a:gd name="T16" fmla="*/ 0 w 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4" name="Freeform 101">
              <a:extLst>
                <a:ext uri="{FF2B5EF4-FFF2-40B4-BE49-F238E27FC236}">
                  <a16:creationId xmlns:a16="http://schemas.microsoft.com/office/drawing/2014/main" id="{22326A13-0A98-76C2-F32D-242427942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9888" y="2886075"/>
              <a:ext cx="12700" cy="25400"/>
            </a:xfrm>
            <a:custGeom>
              <a:avLst/>
              <a:gdLst>
                <a:gd name="T0" fmla="*/ 8 w 8"/>
                <a:gd name="T1" fmla="*/ 5 h 16"/>
                <a:gd name="T2" fmla="*/ 7 w 8"/>
                <a:gd name="T3" fmla="*/ 3 h 16"/>
                <a:gd name="T4" fmla="*/ 5 w 8"/>
                <a:gd name="T5" fmla="*/ 3 h 16"/>
                <a:gd name="T6" fmla="*/ 5 w 8"/>
                <a:gd name="T7" fmla="*/ 2 h 16"/>
                <a:gd name="T8" fmla="*/ 5 w 8"/>
                <a:gd name="T9" fmla="*/ 2 h 16"/>
                <a:gd name="T10" fmla="*/ 4 w 8"/>
                <a:gd name="T11" fmla="*/ 2 h 16"/>
                <a:gd name="T12" fmla="*/ 4 w 8"/>
                <a:gd name="T13" fmla="*/ 0 h 16"/>
                <a:gd name="T14" fmla="*/ 2 w 8"/>
                <a:gd name="T15" fmla="*/ 2 h 16"/>
                <a:gd name="T16" fmla="*/ 0 w 8"/>
                <a:gd name="T17" fmla="*/ 2 h 16"/>
                <a:gd name="T18" fmla="*/ 0 w 8"/>
                <a:gd name="T19" fmla="*/ 3 h 16"/>
                <a:gd name="T20" fmla="*/ 0 w 8"/>
                <a:gd name="T21" fmla="*/ 5 h 16"/>
                <a:gd name="T22" fmla="*/ 0 w 8"/>
                <a:gd name="T23" fmla="*/ 6 h 16"/>
                <a:gd name="T24" fmla="*/ 0 w 8"/>
                <a:gd name="T25" fmla="*/ 6 h 16"/>
                <a:gd name="T26" fmla="*/ 4 w 8"/>
                <a:gd name="T27" fmla="*/ 8 h 16"/>
                <a:gd name="T28" fmla="*/ 4 w 8"/>
                <a:gd name="T29" fmla="*/ 10 h 16"/>
                <a:gd name="T30" fmla="*/ 2 w 8"/>
                <a:gd name="T31" fmla="*/ 10 h 16"/>
                <a:gd name="T32" fmla="*/ 2 w 8"/>
                <a:gd name="T33" fmla="*/ 14 h 16"/>
                <a:gd name="T34" fmla="*/ 2 w 8"/>
                <a:gd name="T35" fmla="*/ 16 h 16"/>
                <a:gd name="T36" fmla="*/ 4 w 8"/>
                <a:gd name="T37" fmla="*/ 16 h 16"/>
                <a:gd name="T38" fmla="*/ 4 w 8"/>
                <a:gd name="T39" fmla="*/ 14 h 16"/>
                <a:gd name="T40" fmla="*/ 5 w 8"/>
                <a:gd name="T41" fmla="*/ 16 h 16"/>
                <a:gd name="T42" fmla="*/ 5 w 8"/>
                <a:gd name="T43" fmla="*/ 16 h 16"/>
                <a:gd name="T44" fmla="*/ 5 w 8"/>
                <a:gd name="T45" fmla="*/ 16 h 16"/>
                <a:gd name="T46" fmla="*/ 5 w 8"/>
                <a:gd name="T47" fmla="*/ 16 h 16"/>
                <a:gd name="T48" fmla="*/ 5 w 8"/>
                <a:gd name="T49" fmla="*/ 14 h 16"/>
                <a:gd name="T50" fmla="*/ 7 w 8"/>
                <a:gd name="T51" fmla="*/ 13 h 16"/>
                <a:gd name="T52" fmla="*/ 7 w 8"/>
                <a:gd name="T53" fmla="*/ 11 h 16"/>
                <a:gd name="T54" fmla="*/ 7 w 8"/>
                <a:gd name="T55" fmla="*/ 10 h 16"/>
                <a:gd name="T56" fmla="*/ 7 w 8"/>
                <a:gd name="T57" fmla="*/ 6 h 16"/>
                <a:gd name="T58" fmla="*/ 7 w 8"/>
                <a:gd name="T59" fmla="*/ 6 h 16"/>
                <a:gd name="T60" fmla="*/ 8 w 8"/>
                <a:gd name="T61" fmla="*/ 6 h 16"/>
                <a:gd name="T62" fmla="*/ 8 w 8"/>
                <a:gd name="T63" fmla="*/ 6 h 16"/>
                <a:gd name="T64" fmla="*/ 8 w 8"/>
                <a:gd name="T65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" h="16">
                  <a:moveTo>
                    <a:pt x="8" y="5"/>
                  </a:moveTo>
                  <a:lnTo>
                    <a:pt x="7" y="3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8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4"/>
                  </a:lnTo>
                  <a:lnTo>
                    <a:pt x="7" y="13"/>
                  </a:lnTo>
                  <a:lnTo>
                    <a:pt x="7" y="11"/>
                  </a:lnTo>
                  <a:lnTo>
                    <a:pt x="7" y="10"/>
                  </a:lnTo>
                  <a:lnTo>
                    <a:pt x="7" y="6"/>
                  </a:lnTo>
                  <a:lnTo>
                    <a:pt x="7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5" name="Freeform 102">
              <a:extLst>
                <a:ext uri="{FF2B5EF4-FFF2-40B4-BE49-F238E27FC236}">
                  <a16:creationId xmlns:a16="http://schemas.microsoft.com/office/drawing/2014/main" id="{1744EC4C-9C9C-C7A2-2657-5DC1D7F3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2588" y="2927350"/>
              <a:ext cx="11113" cy="6350"/>
            </a:xfrm>
            <a:custGeom>
              <a:avLst/>
              <a:gdLst>
                <a:gd name="T0" fmla="*/ 4 w 7"/>
                <a:gd name="T1" fmla="*/ 1 h 4"/>
                <a:gd name="T2" fmla="*/ 7 w 7"/>
                <a:gd name="T3" fmla="*/ 1 h 4"/>
                <a:gd name="T4" fmla="*/ 7 w 7"/>
                <a:gd name="T5" fmla="*/ 0 h 4"/>
                <a:gd name="T6" fmla="*/ 5 w 7"/>
                <a:gd name="T7" fmla="*/ 0 h 4"/>
                <a:gd name="T8" fmla="*/ 5 w 7"/>
                <a:gd name="T9" fmla="*/ 0 h 4"/>
                <a:gd name="T10" fmla="*/ 4 w 7"/>
                <a:gd name="T11" fmla="*/ 0 h 4"/>
                <a:gd name="T12" fmla="*/ 2 w 7"/>
                <a:gd name="T13" fmla="*/ 0 h 4"/>
                <a:gd name="T14" fmla="*/ 2 w 7"/>
                <a:gd name="T15" fmla="*/ 0 h 4"/>
                <a:gd name="T16" fmla="*/ 0 w 7"/>
                <a:gd name="T17" fmla="*/ 1 h 4"/>
                <a:gd name="T18" fmla="*/ 2 w 7"/>
                <a:gd name="T19" fmla="*/ 3 h 4"/>
                <a:gd name="T20" fmla="*/ 2 w 7"/>
                <a:gd name="T21" fmla="*/ 4 h 4"/>
                <a:gd name="T22" fmla="*/ 2 w 7"/>
                <a:gd name="T23" fmla="*/ 4 h 4"/>
                <a:gd name="T24" fmla="*/ 4 w 7"/>
                <a:gd name="T25" fmla="*/ 3 h 4"/>
                <a:gd name="T26" fmla="*/ 4 w 7"/>
                <a:gd name="T27" fmla="*/ 3 h 4"/>
                <a:gd name="T28" fmla="*/ 4 w 7"/>
                <a:gd name="T29" fmla="*/ 3 h 4"/>
                <a:gd name="T30" fmla="*/ 4 w 7"/>
                <a:gd name="T3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4">
                  <a:moveTo>
                    <a:pt x="4" y="1"/>
                  </a:moveTo>
                  <a:lnTo>
                    <a:pt x="7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2" y="3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6" name="Freeform 103">
              <a:extLst>
                <a:ext uri="{FF2B5EF4-FFF2-40B4-BE49-F238E27FC236}">
                  <a16:creationId xmlns:a16="http://schemas.microsoft.com/office/drawing/2014/main" id="{BAC78CD4-B781-F586-C36E-68B48AA86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4651" y="5351463"/>
              <a:ext cx="138113" cy="71437"/>
            </a:xfrm>
            <a:custGeom>
              <a:avLst/>
              <a:gdLst>
                <a:gd name="T0" fmla="*/ 76 w 87"/>
                <a:gd name="T1" fmla="*/ 37 h 45"/>
                <a:gd name="T2" fmla="*/ 68 w 87"/>
                <a:gd name="T3" fmla="*/ 32 h 45"/>
                <a:gd name="T4" fmla="*/ 60 w 87"/>
                <a:gd name="T5" fmla="*/ 27 h 45"/>
                <a:gd name="T6" fmla="*/ 52 w 87"/>
                <a:gd name="T7" fmla="*/ 21 h 45"/>
                <a:gd name="T8" fmla="*/ 49 w 87"/>
                <a:gd name="T9" fmla="*/ 14 h 45"/>
                <a:gd name="T10" fmla="*/ 45 w 87"/>
                <a:gd name="T11" fmla="*/ 13 h 45"/>
                <a:gd name="T12" fmla="*/ 45 w 87"/>
                <a:gd name="T13" fmla="*/ 11 h 45"/>
                <a:gd name="T14" fmla="*/ 48 w 87"/>
                <a:gd name="T15" fmla="*/ 10 h 45"/>
                <a:gd name="T16" fmla="*/ 43 w 87"/>
                <a:gd name="T17" fmla="*/ 3 h 45"/>
                <a:gd name="T18" fmla="*/ 41 w 87"/>
                <a:gd name="T19" fmla="*/ 2 h 45"/>
                <a:gd name="T20" fmla="*/ 37 w 87"/>
                <a:gd name="T21" fmla="*/ 3 h 45"/>
                <a:gd name="T22" fmla="*/ 30 w 87"/>
                <a:gd name="T23" fmla="*/ 2 h 45"/>
                <a:gd name="T24" fmla="*/ 27 w 87"/>
                <a:gd name="T25" fmla="*/ 5 h 45"/>
                <a:gd name="T26" fmla="*/ 24 w 87"/>
                <a:gd name="T27" fmla="*/ 5 h 45"/>
                <a:gd name="T28" fmla="*/ 21 w 87"/>
                <a:gd name="T29" fmla="*/ 5 h 45"/>
                <a:gd name="T30" fmla="*/ 24 w 87"/>
                <a:gd name="T31" fmla="*/ 7 h 45"/>
                <a:gd name="T32" fmla="*/ 24 w 87"/>
                <a:gd name="T33" fmla="*/ 8 h 45"/>
                <a:gd name="T34" fmla="*/ 21 w 87"/>
                <a:gd name="T35" fmla="*/ 8 h 45"/>
                <a:gd name="T36" fmla="*/ 19 w 87"/>
                <a:gd name="T37" fmla="*/ 11 h 45"/>
                <a:gd name="T38" fmla="*/ 21 w 87"/>
                <a:gd name="T39" fmla="*/ 16 h 45"/>
                <a:gd name="T40" fmla="*/ 27 w 87"/>
                <a:gd name="T41" fmla="*/ 14 h 45"/>
                <a:gd name="T42" fmla="*/ 32 w 87"/>
                <a:gd name="T43" fmla="*/ 14 h 45"/>
                <a:gd name="T44" fmla="*/ 33 w 87"/>
                <a:gd name="T45" fmla="*/ 18 h 45"/>
                <a:gd name="T46" fmla="*/ 25 w 87"/>
                <a:gd name="T47" fmla="*/ 21 h 45"/>
                <a:gd name="T48" fmla="*/ 24 w 87"/>
                <a:gd name="T49" fmla="*/ 24 h 45"/>
                <a:gd name="T50" fmla="*/ 35 w 87"/>
                <a:gd name="T51" fmla="*/ 32 h 45"/>
                <a:gd name="T52" fmla="*/ 37 w 87"/>
                <a:gd name="T53" fmla="*/ 34 h 45"/>
                <a:gd name="T54" fmla="*/ 35 w 87"/>
                <a:gd name="T55" fmla="*/ 35 h 45"/>
                <a:gd name="T56" fmla="*/ 33 w 87"/>
                <a:gd name="T57" fmla="*/ 35 h 45"/>
                <a:gd name="T58" fmla="*/ 30 w 87"/>
                <a:gd name="T59" fmla="*/ 32 h 45"/>
                <a:gd name="T60" fmla="*/ 27 w 87"/>
                <a:gd name="T61" fmla="*/ 32 h 45"/>
                <a:gd name="T62" fmla="*/ 22 w 87"/>
                <a:gd name="T63" fmla="*/ 32 h 45"/>
                <a:gd name="T64" fmla="*/ 19 w 87"/>
                <a:gd name="T65" fmla="*/ 29 h 45"/>
                <a:gd name="T66" fmla="*/ 21 w 87"/>
                <a:gd name="T67" fmla="*/ 26 h 45"/>
                <a:gd name="T68" fmla="*/ 17 w 87"/>
                <a:gd name="T69" fmla="*/ 21 h 45"/>
                <a:gd name="T70" fmla="*/ 14 w 87"/>
                <a:gd name="T71" fmla="*/ 24 h 45"/>
                <a:gd name="T72" fmla="*/ 16 w 87"/>
                <a:gd name="T73" fmla="*/ 30 h 45"/>
                <a:gd name="T74" fmla="*/ 19 w 87"/>
                <a:gd name="T75" fmla="*/ 32 h 45"/>
                <a:gd name="T76" fmla="*/ 21 w 87"/>
                <a:gd name="T77" fmla="*/ 35 h 45"/>
                <a:gd name="T78" fmla="*/ 16 w 87"/>
                <a:gd name="T79" fmla="*/ 34 h 45"/>
                <a:gd name="T80" fmla="*/ 14 w 87"/>
                <a:gd name="T81" fmla="*/ 32 h 45"/>
                <a:gd name="T82" fmla="*/ 13 w 87"/>
                <a:gd name="T83" fmla="*/ 34 h 45"/>
                <a:gd name="T84" fmla="*/ 8 w 87"/>
                <a:gd name="T85" fmla="*/ 34 h 45"/>
                <a:gd name="T86" fmla="*/ 5 w 87"/>
                <a:gd name="T87" fmla="*/ 35 h 45"/>
                <a:gd name="T88" fmla="*/ 2 w 87"/>
                <a:gd name="T89" fmla="*/ 34 h 45"/>
                <a:gd name="T90" fmla="*/ 0 w 87"/>
                <a:gd name="T91" fmla="*/ 35 h 45"/>
                <a:gd name="T92" fmla="*/ 6 w 87"/>
                <a:gd name="T93" fmla="*/ 37 h 45"/>
                <a:gd name="T94" fmla="*/ 16 w 87"/>
                <a:gd name="T95" fmla="*/ 40 h 45"/>
                <a:gd name="T96" fmla="*/ 22 w 87"/>
                <a:gd name="T97" fmla="*/ 40 h 45"/>
                <a:gd name="T98" fmla="*/ 25 w 87"/>
                <a:gd name="T99" fmla="*/ 40 h 45"/>
                <a:gd name="T100" fmla="*/ 29 w 87"/>
                <a:gd name="T101" fmla="*/ 38 h 45"/>
                <a:gd name="T102" fmla="*/ 37 w 87"/>
                <a:gd name="T103" fmla="*/ 41 h 45"/>
                <a:gd name="T104" fmla="*/ 43 w 87"/>
                <a:gd name="T105" fmla="*/ 41 h 45"/>
                <a:gd name="T106" fmla="*/ 46 w 87"/>
                <a:gd name="T107" fmla="*/ 40 h 45"/>
                <a:gd name="T108" fmla="*/ 54 w 87"/>
                <a:gd name="T109" fmla="*/ 41 h 45"/>
                <a:gd name="T110" fmla="*/ 68 w 87"/>
                <a:gd name="T111" fmla="*/ 45 h 45"/>
                <a:gd name="T112" fmla="*/ 73 w 87"/>
                <a:gd name="T113" fmla="*/ 43 h 45"/>
                <a:gd name="T114" fmla="*/ 78 w 87"/>
                <a:gd name="T115" fmla="*/ 43 h 45"/>
                <a:gd name="T116" fmla="*/ 81 w 87"/>
                <a:gd name="T117" fmla="*/ 43 h 45"/>
                <a:gd name="T118" fmla="*/ 86 w 87"/>
                <a:gd name="T119" fmla="*/ 40 h 45"/>
                <a:gd name="T120" fmla="*/ 84 w 87"/>
                <a:gd name="T12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7" h="45">
                  <a:moveTo>
                    <a:pt x="84" y="37"/>
                  </a:moveTo>
                  <a:lnTo>
                    <a:pt x="80" y="38"/>
                  </a:lnTo>
                  <a:lnTo>
                    <a:pt x="76" y="37"/>
                  </a:lnTo>
                  <a:lnTo>
                    <a:pt x="73" y="35"/>
                  </a:lnTo>
                  <a:lnTo>
                    <a:pt x="70" y="34"/>
                  </a:lnTo>
                  <a:lnTo>
                    <a:pt x="68" y="32"/>
                  </a:lnTo>
                  <a:lnTo>
                    <a:pt x="65" y="30"/>
                  </a:lnTo>
                  <a:lnTo>
                    <a:pt x="64" y="29"/>
                  </a:lnTo>
                  <a:lnTo>
                    <a:pt x="60" y="27"/>
                  </a:lnTo>
                  <a:lnTo>
                    <a:pt x="57" y="24"/>
                  </a:lnTo>
                  <a:lnTo>
                    <a:pt x="56" y="22"/>
                  </a:lnTo>
                  <a:lnTo>
                    <a:pt x="52" y="21"/>
                  </a:lnTo>
                  <a:lnTo>
                    <a:pt x="52" y="19"/>
                  </a:lnTo>
                  <a:lnTo>
                    <a:pt x="51" y="19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46" y="14"/>
                  </a:lnTo>
                  <a:lnTo>
                    <a:pt x="45" y="13"/>
                  </a:lnTo>
                  <a:lnTo>
                    <a:pt x="45" y="13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8" y="10"/>
                  </a:lnTo>
                  <a:lnTo>
                    <a:pt x="48" y="8"/>
                  </a:lnTo>
                  <a:lnTo>
                    <a:pt x="46" y="7"/>
                  </a:lnTo>
                  <a:lnTo>
                    <a:pt x="43" y="3"/>
                  </a:lnTo>
                  <a:lnTo>
                    <a:pt x="43" y="3"/>
                  </a:lnTo>
                  <a:lnTo>
                    <a:pt x="43" y="2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0" y="2"/>
                  </a:lnTo>
                  <a:lnTo>
                    <a:pt x="30" y="3"/>
                  </a:lnTo>
                  <a:lnTo>
                    <a:pt x="29" y="5"/>
                  </a:lnTo>
                  <a:lnTo>
                    <a:pt x="27" y="5"/>
                  </a:lnTo>
                  <a:lnTo>
                    <a:pt x="25" y="7"/>
                  </a:lnTo>
                  <a:lnTo>
                    <a:pt x="25" y="7"/>
                  </a:lnTo>
                  <a:lnTo>
                    <a:pt x="24" y="5"/>
                  </a:lnTo>
                  <a:lnTo>
                    <a:pt x="22" y="3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2" y="7"/>
                  </a:lnTo>
                  <a:lnTo>
                    <a:pt x="24" y="7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1" y="8"/>
                  </a:lnTo>
                  <a:lnTo>
                    <a:pt x="21" y="10"/>
                  </a:lnTo>
                  <a:lnTo>
                    <a:pt x="19" y="10"/>
                  </a:lnTo>
                  <a:lnTo>
                    <a:pt x="19" y="11"/>
                  </a:lnTo>
                  <a:lnTo>
                    <a:pt x="19" y="13"/>
                  </a:lnTo>
                  <a:lnTo>
                    <a:pt x="21" y="14"/>
                  </a:lnTo>
                  <a:lnTo>
                    <a:pt x="21" y="16"/>
                  </a:lnTo>
                  <a:lnTo>
                    <a:pt x="22" y="16"/>
                  </a:lnTo>
                  <a:lnTo>
                    <a:pt x="24" y="16"/>
                  </a:lnTo>
                  <a:lnTo>
                    <a:pt x="27" y="14"/>
                  </a:lnTo>
                  <a:lnTo>
                    <a:pt x="29" y="14"/>
                  </a:lnTo>
                  <a:lnTo>
                    <a:pt x="30" y="14"/>
                  </a:lnTo>
                  <a:lnTo>
                    <a:pt x="32" y="14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3" y="18"/>
                  </a:lnTo>
                  <a:lnTo>
                    <a:pt x="33" y="18"/>
                  </a:lnTo>
                  <a:lnTo>
                    <a:pt x="29" y="19"/>
                  </a:lnTo>
                  <a:lnTo>
                    <a:pt x="25" y="21"/>
                  </a:lnTo>
                  <a:lnTo>
                    <a:pt x="24" y="21"/>
                  </a:lnTo>
                  <a:lnTo>
                    <a:pt x="24" y="22"/>
                  </a:lnTo>
                  <a:lnTo>
                    <a:pt x="24" y="24"/>
                  </a:lnTo>
                  <a:lnTo>
                    <a:pt x="24" y="26"/>
                  </a:lnTo>
                  <a:lnTo>
                    <a:pt x="25" y="29"/>
                  </a:lnTo>
                  <a:lnTo>
                    <a:pt x="35" y="32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5"/>
                  </a:lnTo>
                  <a:lnTo>
                    <a:pt x="35" y="35"/>
                  </a:lnTo>
                  <a:lnTo>
                    <a:pt x="33" y="37"/>
                  </a:lnTo>
                  <a:lnTo>
                    <a:pt x="33" y="35"/>
                  </a:lnTo>
                  <a:lnTo>
                    <a:pt x="33" y="35"/>
                  </a:lnTo>
                  <a:lnTo>
                    <a:pt x="33" y="34"/>
                  </a:lnTo>
                  <a:lnTo>
                    <a:pt x="33" y="34"/>
                  </a:lnTo>
                  <a:lnTo>
                    <a:pt x="30" y="32"/>
                  </a:lnTo>
                  <a:lnTo>
                    <a:pt x="29" y="32"/>
                  </a:lnTo>
                  <a:lnTo>
                    <a:pt x="27" y="32"/>
                  </a:lnTo>
                  <a:lnTo>
                    <a:pt x="27" y="32"/>
                  </a:lnTo>
                  <a:lnTo>
                    <a:pt x="25" y="34"/>
                  </a:lnTo>
                  <a:lnTo>
                    <a:pt x="24" y="34"/>
                  </a:lnTo>
                  <a:lnTo>
                    <a:pt x="22" y="32"/>
                  </a:lnTo>
                  <a:lnTo>
                    <a:pt x="22" y="30"/>
                  </a:lnTo>
                  <a:lnTo>
                    <a:pt x="21" y="29"/>
                  </a:lnTo>
                  <a:lnTo>
                    <a:pt x="19" y="29"/>
                  </a:lnTo>
                  <a:lnTo>
                    <a:pt x="17" y="26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19" y="24"/>
                  </a:lnTo>
                  <a:lnTo>
                    <a:pt x="19" y="19"/>
                  </a:lnTo>
                  <a:lnTo>
                    <a:pt x="17" y="21"/>
                  </a:lnTo>
                  <a:lnTo>
                    <a:pt x="16" y="21"/>
                  </a:lnTo>
                  <a:lnTo>
                    <a:pt x="17" y="22"/>
                  </a:lnTo>
                  <a:lnTo>
                    <a:pt x="14" y="24"/>
                  </a:lnTo>
                  <a:lnTo>
                    <a:pt x="14" y="26"/>
                  </a:lnTo>
                  <a:lnTo>
                    <a:pt x="14" y="29"/>
                  </a:lnTo>
                  <a:lnTo>
                    <a:pt x="16" y="30"/>
                  </a:lnTo>
                  <a:lnTo>
                    <a:pt x="17" y="30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17" y="35"/>
                  </a:lnTo>
                  <a:lnTo>
                    <a:pt x="16" y="35"/>
                  </a:lnTo>
                  <a:lnTo>
                    <a:pt x="16" y="34"/>
                  </a:lnTo>
                  <a:lnTo>
                    <a:pt x="16" y="32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13" y="32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3" y="34"/>
                  </a:lnTo>
                  <a:lnTo>
                    <a:pt x="2" y="34"/>
                  </a:lnTo>
                  <a:lnTo>
                    <a:pt x="2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2" y="37"/>
                  </a:lnTo>
                  <a:lnTo>
                    <a:pt x="2" y="37"/>
                  </a:lnTo>
                  <a:lnTo>
                    <a:pt x="6" y="37"/>
                  </a:lnTo>
                  <a:lnTo>
                    <a:pt x="9" y="38"/>
                  </a:lnTo>
                  <a:lnTo>
                    <a:pt x="13" y="38"/>
                  </a:lnTo>
                  <a:lnTo>
                    <a:pt x="16" y="40"/>
                  </a:lnTo>
                  <a:lnTo>
                    <a:pt x="19" y="40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24" y="40"/>
                  </a:lnTo>
                  <a:lnTo>
                    <a:pt x="25" y="40"/>
                  </a:lnTo>
                  <a:lnTo>
                    <a:pt x="27" y="40"/>
                  </a:lnTo>
                  <a:lnTo>
                    <a:pt x="29" y="38"/>
                  </a:lnTo>
                  <a:lnTo>
                    <a:pt x="29" y="38"/>
                  </a:lnTo>
                  <a:lnTo>
                    <a:pt x="30" y="40"/>
                  </a:lnTo>
                  <a:lnTo>
                    <a:pt x="32" y="41"/>
                  </a:lnTo>
                  <a:lnTo>
                    <a:pt x="37" y="41"/>
                  </a:lnTo>
                  <a:lnTo>
                    <a:pt x="40" y="41"/>
                  </a:lnTo>
                  <a:lnTo>
                    <a:pt x="41" y="41"/>
                  </a:lnTo>
                  <a:lnTo>
                    <a:pt x="43" y="41"/>
                  </a:lnTo>
                  <a:lnTo>
                    <a:pt x="43" y="41"/>
                  </a:lnTo>
                  <a:lnTo>
                    <a:pt x="45" y="41"/>
                  </a:lnTo>
                  <a:lnTo>
                    <a:pt x="46" y="40"/>
                  </a:lnTo>
                  <a:lnTo>
                    <a:pt x="48" y="40"/>
                  </a:lnTo>
                  <a:lnTo>
                    <a:pt x="51" y="41"/>
                  </a:lnTo>
                  <a:lnTo>
                    <a:pt x="54" y="41"/>
                  </a:lnTo>
                  <a:lnTo>
                    <a:pt x="62" y="41"/>
                  </a:lnTo>
                  <a:lnTo>
                    <a:pt x="65" y="43"/>
                  </a:lnTo>
                  <a:lnTo>
                    <a:pt x="68" y="45"/>
                  </a:lnTo>
                  <a:lnTo>
                    <a:pt x="70" y="45"/>
                  </a:lnTo>
                  <a:lnTo>
                    <a:pt x="72" y="45"/>
                  </a:lnTo>
                  <a:lnTo>
                    <a:pt x="73" y="43"/>
                  </a:lnTo>
                  <a:lnTo>
                    <a:pt x="75" y="43"/>
                  </a:lnTo>
                  <a:lnTo>
                    <a:pt x="76" y="43"/>
                  </a:lnTo>
                  <a:lnTo>
                    <a:pt x="78" y="43"/>
                  </a:lnTo>
                  <a:lnTo>
                    <a:pt x="80" y="41"/>
                  </a:lnTo>
                  <a:lnTo>
                    <a:pt x="80" y="43"/>
                  </a:lnTo>
                  <a:lnTo>
                    <a:pt x="81" y="43"/>
                  </a:lnTo>
                  <a:lnTo>
                    <a:pt x="83" y="41"/>
                  </a:lnTo>
                  <a:lnTo>
                    <a:pt x="86" y="41"/>
                  </a:lnTo>
                  <a:lnTo>
                    <a:pt x="86" y="40"/>
                  </a:lnTo>
                  <a:lnTo>
                    <a:pt x="87" y="38"/>
                  </a:lnTo>
                  <a:lnTo>
                    <a:pt x="86" y="37"/>
                  </a:lnTo>
                  <a:lnTo>
                    <a:pt x="84" y="3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7" name="Freeform 104">
              <a:extLst>
                <a:ext uri="{FF2B5EF4-FFF2-40B4-BE49-F238E27FC236}">
                  <a16:creationId xmlns:a16="http://schemas.microsoft.com/office/drawing/2014/main" id="{A5EC07EA-0CD3-5249-9EA0-816CD6975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851" y="5330825"/>
              <a:ext cx="7938" cy="6350"/>
            </a:xfrm>
            <a:custGeom>
              <a:avLst/>
              <a:gdLst>
                <a:gd name="T0" fmla="*/ 0 w 5"/>
                <a:gd name="T1" fmla="*/ 2 h 4"/>
                <a:gd name="T2" fmla="*/ 2 w 5"/>
                <a:gd name="T3" fmla="*/ 4 h 4"/>
                <a:gd name="T4" fmla="*/ 2 w 5"/>
                <a:gd name="T5" fmla="*/ 4 h 4"/>
                <a:gd name="T6" fmla="*/ 3 w 5"/>
                <a:gd name="T7" fmla="*/ 4 h 4"/>
                <a:gd name="T8" fmla="*/ 3 w 5"/>
                <a:gd name="T9" fmla="*/ 4 h 4"/>
                <a:gd name="T10" fmla="*/ 5 w 5"/>
                <a:gd name="T11" fmla="*/ 4 h 4"/>
                <a:gd name="T12" fmla="*/ 5 w 5"/>
                <a:gd name="T13" fmla="*/ 2 h 4"/>
                <a:gd name="T14" fmla="*/ 3 w 5"/>
                <a:gd name="T15" fmla="*/ 2 h 4"/>
                <a:gd name="T16" fmla="*/ 2 w 5"/>
                <a:gd name="T17" fmla="*/ 2 h 4"/>
                <a:gd name="T18" fmla="*/ 2 w 5"/>
                <a:gd name="T19" fmla="*/ 0 h 4"/>
                <a:gd name="T20" fmla="*/ 2 w 5"/>
                <a:gd name="T21" fmla="*/ 0 h 4"/>
                <a:gd name="T22" fmla="*/ 0 w 5"/>
                <a:gd name="T23" fmla="*/ 0 h 4"/>
                <a:gd name="T24" fmla="*/ 0 w 5"/>
                <a:gd name="T25" fmla="*/ 0 h 4"/>
                <a:gd name="T26" fmla="*/ 0 w 5"/>
                <a:gd name="T27" fmla="*/ 0 h 4"/>
                <a:gd name="T28" fmla="*/ 0 w 5"/>
                <a:gd name="T2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4">
                  <a:moveTo>
                    <a:pt x="0" y="2"/>
                  </a:moveTo>
                  <a:lnTo>
                    <a:pt x="2" y="4"/>
                  </a:lnTo>
                  <a:lnTo>
                    <a:pt x="2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8" name="Freeform 105">
              <a:extLst>
                <a:ext uri="{FF2B5EF4-FFF2-40B4-BE49-F238E27FC236}">
                  <a16:creationId xmlns:a16="http://schemas.microsoft.com/office/drawing/2014/main" id="{9B2ED514-1B74-FA63-98F4-16BC25F6E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551" y="5376863"/>
              <a:ext cx="33338" cy="20637"/>
            </a:xfrm>
            <a:custGeom>
              <a:avLst/>
              <a:gdLst>
                <a:gd name="T0" fmla="*/ 19 w 21"/>
                <a:gd name="T1" fmla="*/ 5 h 13"/>
                <a:gd name="T2" fmla="*/ 19 w 21"/>
                <a:gd name="T3" fmla="*/ 5 h 13"/>
                <a:gd name="T4" fmla="*/ 18 w 21"/>
                <a:gd name="T5" fmla="*/ 3 h 13"/>
                <a:gd name="T6" fmla="*/ 18 w 21"/>
                <a:gd name="T7" fmla="*/ 3 h 13"/>
                <a:gd name="T8" fmla="*/ 14 w 21"/>
                <a:gd name="T9" fmla="*/ 3 h 13"/>
                <a:gd name="T10" fmla="*/ 13 w 21"/>
                <a:gd name="T11" fmla="*/ 3 h 13"/>
                <a:gd name="T12" fmla="*/ 13 w 21"/>
                <a:gd name="T13" fmla="*/ 3 h 13"/>
                <a:gd name="T14" fmla="*/ 11 w 21"/>
                <a:gd name="T15" fmla="*/ 3 h 13"/>
                <a:gd name="T16" fmla="*/ 11 w 21"/>
                <a:gd name="T17" fmla="*/ 2 h 13"/>
                <a:gd name="T18" fmla="*/ 11 w 21"/>
                <a:gd name="T19" fmla="*/ 0 h 13"/>
                <a:gd name="T20" fmla="*/ 11 w 21"/>
                <a:gd name="T21" fmla="*/ 0 h 13"/>
                <a:gd name="T22" fmla="*/ 10 w 21"/>
                <a:gd name="T23" fmla="*/ 0 h 13"/>
                <a:gd name="T24" fmla="*/ 10 w 21"/>
                <a:gd name="T25" fmla="*/ 0 h 13"/>
                <a:gd name="T26" fmla="*/ 10 w 21"/>
                <a:gd name="T27" fmla="*/ 0 h 13"/>
                <a:gd name="T28" fmla="*/ 10 w 21"/>
                <a:gd name="T29" fmla="*/ 0 h 13"/>
                <a:gd name="T30" fmla="*/ 10 w 21"/>
                <a:gd name="T31" fmla="*/ 0 h 13"/>
                <a:gd name="T32" fmla="*/ 10 w 21"/>
                <a:gd name="T33" fmla="*/ 2 h 13"/>
                <a:gd name="T34" fmla="*/ 6 w 21"/>
                <a:gd name="T35" fmla="*/ 2 h 13"/>
                <a:gd name="T36" fmla="*/ 5 w 21"/>
                <a:gd name="T37" fmla="*/ 0 h 13"/>
                <a:gd name="T38" fmla="*/ 2 w 21"/>
                <a:gd name="T39" fmla="*/ 0 h 13"/>
                <a:gd name="T40" fmla="*/ 0 w 21"/>
                <a:gd name="T41" fmla="*/ 2 h 13"/>
                <a:gd name="T42" fmla="*/ 2 w 21"/>
                <a:gd name="T43" fmla="*/ 3 h 13"/>
                <a:gd name="T44" fmla="*/ 3 w 21"/>
                <a:gd name="T45" fmla="*/ 5 h 13"/>
                <a:gd name="T46" fmla="*/ 5 w 21"/>
                <a:gd name="T47" fmla="*/ 5 h 13"/>
                <a:gd name="T48" fmla="*/ 6 w 21"/>
                <a:gd name="T49" fmla="*/ 5 h 13"/>
                <a:gd name="T50" fmla="*/ 6 w 21"/>
                <a:gd name="T51" fmla="*/ 5 h 13"/>
                <a:gd name="T52" fmla="*/ 6 w 21"/>
                <a:gd name="T53" fmla="*/ 5 h 13"/>
                <a:gd name="T54" fmla="*/ 6 w 21"/>
                <a:gd name="T55" fmla="*/ 6 h 13"/>
                <a:gd name="T56" fmla="*/ 6 w 21"/>
                <a:gd name="T57" fmla="*/ 8 h 13"/>
                <a:gd name="T58" fmla="*/ 6 w 21"/>
                <a:gd name="T59" fmla="*/ 8 h 13"/>
                <a:gd name="T60" fmla="*/ 6 w 21"/>
                <a:gd name="T61" fmla="*/ 10 h 13"/>
                <a:gd name="T62" fmla="*/ 8 w 21"/>
                <a:gd name="T63" fmla="*/ 10 h 13"/>
                <a:gd name="T64" fmla="*/ 10 w 21"/>
                <a:gd name="T65" fmla="*/ 10 h 13"/>
                <a:gd name="T66" fmla="*/ 10 w 21"/>
                <a:gd name="T67" fmla="*/ 10 h 13"/>
                <a:gd name="T68" fmla="*/ 10 w 21"/>
                <a:gd name="T69" fmla="*/ 10 h 13"/>
                <a:gd name="T70" fmla="*/ 10 w 21"/>
                <a:gd name="T71" fmla="*/ 8 h 13"/>
                <a:gd name="T72" fmla="*/ 10 w 21"/>
                <a:gd name="T73" fmla="*/ 8 h 13"/>
                <a:gd name="T74" fmla="*/ 10 w 21"/>
                <a:gd name="T75" fmla="*/ 8 h 13"/>
                <a:gd name="T76" fmla="*/ 11 w 21"/>
                <a:gd name="T77" fmla="*/ 8 h 13"/>
                <a:gd name="T78" fmla="*/ 11 w 21"/>
                <a:gd name="T79" fmla="*/ 8 h 13"/>
                <a:gd name="T80" fmla="*/ 13 w 21"/>
                <a:gd name="T81" fmla="*/ 8 h 13"/>
                <a:gd name="T82" fmla="*/ 14 w 21"/>
                <a:gd name="T83" fmla="*/ 8 h 13"/>
                <a:gd name="T84" fmla="*/ 13 w 21"/>
                <a:gd name="T85" fmla="*/ 10 h 13"/>
                <a:gd name="T86" fmla="*/ 13 w 21"/>
                <a:gd name="T87" fmla="*/ 11 h 13"/>
                <a:gd name="T88" fmla="*/ 11 w 21"/>
                <a:gd name="T89" fmla="*/ 11 h 13"/>
                <a:gd name="T90" fmla="*/ 11 w 21"/>
                <a:gd name="T91" fmla="*/ 11 h 13"/>
                <a:gd name="T92" fmla="*/ 11 w 21"/>
                <a:gd name="T93" fmla="*/ 13 h 13"/>
                <a:gd name="T94" fmla="*/ 13 w 21"/>
                <a:gd name="T95" fmla="*/ 13 h 13"/>
                <a:gd name="T96" fmla="*/ 13 w 21"/>
                <a:gd name="T97" fmla="*/ 13 h 13"/>
                <a:gd name="T98" fmla="*/ 13 w 21"/>
                <a:gd name="T99" fmla="*/ 11 h 13"/>
                <a:gd name="T100" fmla="*/ 14 w 21"/>
                <a:gd name="T101" fmla="*/ 11 h 13"/>
                <a:gd name="T102" fmla="*/ 16 w 21"/>
                <a:gd name="T103" fmla="*/ 11 h 13"/>
                <a:gd name="T104" fmla="*/ 18 w 21"/>
                <a:gd name="T105" fmla="*/ 11 h 13"/>
                <a:gd name="T106" fmla="*/ 18 w 21"/>
                <a:gd name="T107" fmla="*/ 10 h 13"/>
                <a:gd name="T108" fmla="*/ 19 w 21"/>
                <a:gd name="T109" fmla="*/ 10 h 13"/>
                <a:gd name="T110" fmla="*/ 19 w 21"/>
                <a:gd name="T111" fmla="*/ 10 h 13"/>
                <a:gd name="T112" fmla="*/ 19 w 21"/>
                <a:gd name="T113" fmla="*/ 8 h 13"/>
                <a:gd name="T114" fmla="*/ 21 w 21"/>
                <a:gd name="T115" fmla="*/ 6 h 13"/>
                <a:gd name="T116" fmla="*/ 19 w 21"/>
                <a:gd name="T11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" h="13">
                  <a:moveTo>
                    <a:pt x="19" y="5"/>
                  </a:moveTo>
                  <a:lnTo>
                    <a:pt x="19" y="5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4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1" y="3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6" y="2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3" y="5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3" y="8"/>
                  </a:lnTo>
                  <a:lnTo>
                    <a:pt x="14" y="8"/>
                  </a:lnTo>
                  <a:lnTo>
                    <a:pt x="13" y="10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1"/>
                  </a:lnTo>
                  <a:lnTo>
                    <a:pt x="14" y="11"/>
                  </a:lnTo>
                  <a:lnTo>
                    <a:pt x="16" y="11"/>
                  </a:lnTo>
                  <a:lnTo>
                    <a:pt x="18" y="11"/>
                  </a:lnTo>
                  <a:lnTo>
                    <a:pt x="18" y="10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19" y="8"/>
                  </a:lnTo>
                  <a:lnTo>
                    <a:pt x="21" y="6"/>
                  </a:lnTo>
                  <a:lnTo>
                    <a:pt x="19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9" name="Freeform 106">
              <a:extLst>
                <a:ext uri="{FF2B5EF4-FFF2-40B4-BE49-F238E27FC236}">
                  <a16:creationId xmlns:a16="http://schemas.microsoft.com/office/drawing/2014/main" id="{38681973-77DC-C788-10F7-7248F885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338" y="5416550"/>
              <a:ext cx="41275" cy="23812"/>
            </a:xfrm>
            <a:custGeom>
              <a:avLst/>
              <a:gdLst>
                <a:gd name="T0" fmla="*/ 24 w 26"/>
                <a:gd name="T1" fmla="*/ 12 h 15"/>
                <a:gd name="T2" fmla="*/ 24 w 26"/>
                <a:gd name="T3" fmla="*/ 10 h 15"/>
                <a:gd name="T4" fmla="*/ 23 w 26"/>
                <a:gd name="T5" fmla="*/ 8 h 15"/>
                <a:gd name="T6" fmla="*/ 21 w 26"/>
                <a:gd name="T7" fmla="*/ 8 h 15"/>
                <a:gd name="T8" fmla="*/ 21 w 26"/>
                <a:gd name="T9" fmla="*/ 8 h 15"/>
                <a:gd name="T10" fmla="*/ 23 w 26"/>
                <a:gd name="T11" fmla="*/ 7 h 15"/>
                <a:gd name="T12" fmla="*/ 21 w 26"/>
                <a:gd name="T13" fmla="*/ 7 h 15"/>
                <a:gd name="T14" fmla="*/ 21 w 26"/>
                <a:gd name="T15" fmla="*/ 7 h 15"/>
                <a:gd name="T16" fmla="*/ 18 w 26"/>
                <a:gd name="T17" fmla="*/ 5 h 15"/>
                <a:gd name="T18" fmla="*/ 18 w 26"/>
                <a:gd name="T19" fmla="*/ 5 h 15"/>
                <a:gd name="T20" fmla="*/ 18 w 26"/>
                <a:gd name="T21" fmla="*/ 5 h 15"/>
                <a:gd name="T22" fmla="*/ 21 w 26"/>
                <a:gd name="T23" fmla="*/ 4 h 15"/>
                <a:gd name="T24" fmla="*/ 20 w 26"/>
                <a:gd name="T25" fmla="*/ 2 h 15"/>
                <a:gd name="T26" fmla="*/ 18 w 26"/>
                <a:gd name="T27" fmla="*/ 2 h 15"/>
                <a:gd name="T28" fmla="*/ 15 w 26"/>
                <a:gd name="T29" fmla="*/ 4 h 15"/>
                <a:gd name="T30" fmla="*/ 4 w 26"/>
                <a:gd name="T31" fmla="*/ 0 h 15"/>
                <a:gd name="T32" fmla="*/ 2 w 26"/>
                <a:gd name="T33" fmla="*/ 0 h 15"/>
                <a:gd name="T34" fmla="*/ 2 w 26"/>
                <a:gd name="T35" fmla="*/ 4 h 15"/>
                <a:gd name="T36" fmla="*/ 0 w 26"/>
                <a:gd name="T37" fmla="*/ 5 h 15"/>
                <a:gd name="T38" fmla="*/ 0 w 26"/>
                <a:gd name="T39" fmla="*/ 5 h 15"/>
                <a:gd name="T40" fmla="*/ 0 w 26"/>
                <a:gd name="T41" fmla="*/ 5 h 15"/>
                <a:gd name="T42" fmla="*/ 2 w 26"/>
                <a:gd name="T43" fmla="*/ 5 h 15"/>
                <a:gd name="T44" fmla="*/ 2 w 26"/>
                <a:gd name="T45" fmla="*/ 7 h 15"/>
                <a:gd name="T46" fmla="*/ 2 w 26"/>
                <a:gd name="T47" fmla="*/ 7 h 15"/>
                <a:gd name="T48" fmla="*/ 2 w 26"/>
                <a:gd name="T49" fmla="*/ 7 h 15"/>
                <a:gd name="T50" fmla="*/ 4 w 26"/>
                <a:gd name="T51" fmla="*/ 7 h 15"/>
                <a:gd name="T52" fmla="*/ 5 w 26"/>
                <a:gd name="T53" fmla="*/ 7 h 15"/>
                <a:gd name="T54" fmla="*/ 5 w 26"/>
                <a:gd name="T55" fmla="*/ 8 h 15"/>
                <a:gd name="T56" fmla="*/ 5 w 26"/>
                <a:gd name="T57" fmla="*/ 8 h 15"/>
                <a:gd name="T58" fmla="*/ 5 w 26"/>
                <a:gd name="T59" fmla="*/ 8 h 15"/>
                <a:gd name="T60" fmla="*/ 7 w 26"/>
                <a:gd name="T61" fmla="*/ 10 h 15"/>
                <a:gd name="T62" fmla="*/ 7 w 26"/>
                <a:gd name="T63" fmla="*/ 10 h 15"/>
                <a:gd name="T64" fmla="*/ 8 w 26"/>
                <a:gd name="T65" fmla="*/ 10 h 15"/>
                <a:gd name="T66" fmla="*/ 10 w 26"/>
                <a:gd name="T67" fmla="*/ 12 h 15"/>
                <a:gd name="T68" fmla="*/ 12 w 26"/>
                <a:gd name="T69" fmla="*/ 12 h 15"/>
                <a:gd name="T70" fmla="*/ 10 w 26"/>
                <a:gd name="T71" fmla="*/ 10 h 15"/>
                <a:gd name="T72" fmla="*/ 8 w 26"/>
                <a:gd name="T73" fmla="*/ 8 h 15"/>
                <a:gd name="T74" fmla="*/ 8 w 26"/>
                <a:gd name="T75" fmla="*/ 7 h 15"/>
                <a:gd name="T76" fmla="*/ 10 w 26"/>
                <a:gd name="T77" fmla="*/ 5 h 15"/>
                <a:gd name="T78" fmla="*/ 10 w 26"/>
                <a:gd name="T79" fmla="*/ 5 h 15"/>
                <a:gd name="T80" fmla="*/ 12 w 26"/>
                <a:gd name="T81" fmla="*/ 5 h 15"/>
                <a:gd name="T82" fmla="*/ 13 w 26"/>
                <a:gd name="T83" fmla="*/ 7 h 15"/>
                <a:gd name="T84" fmla="*/ 13 w 26"/>
                <a:gd name="T85" fmla="*/ 7 h 15"/>
                <a:gd name="T86" fmla="*/ 15 w 26"/>
                <a:gd name="T87" fmla="*/ 7 h 15"/>
                <a:gd name="T88" fmla="*/ 15 w 26"/>
                <a:gd name="T89" fmla="*/ 7 h 15"/>
                <a:gd name="T90" fmla="*/ 15 w 26"/>
                <a:gd name="T91" fmla="*/ 7 h 15"/>
                <a:gd name="T92" fmla="*/ 15 w 26"/>
                <a:gd name="T93" fmla="*/ 8 h 15"/>
                <a:gd name="T94" fmla="*/ 15 w 26"/>
                <a:gd name="T95" fmla="*/ 10 h 15"/>
                <a:gd name="T96" fmla="*/ 15 w 26"/>
                <a:gd name="T97" fmla="*/ 10 h 15"/>
                <a:gd name="T98" fmla="*/ 15 w 26"/>
                <a:gd name="T99" fmla="*/ 10 h 15"/>
                <a:gd name="T100" fmla="*/ 16 w 26"/>
                <a:gd name="T101" fmla="*/ 10 h 15"/>
                <a:gd name="T102" fmla="*/ 16 w 26"/>
                <a:gd name="T103" fmla="*/ 10 h 15"/>
                <a:gd name="T104" fmla="*/ 18 w 26"/>
                <a:gd name="T105" fmla="*/ 10 h 15"/>
                <a:gd name="T106" fmla="*/ 20 w 26"/>
                <a:gd name="T107" fmla="*/ 12 h 15"/>
                <a:gd name="T108" fmla="*/ 21 w 26"/>
                <a:gd name="T109" fmla="*/ 12 h 15"/>
                <a:gd name="T110" fmla="*/ 23 w 26"/>
                <a:gd name="T111" fmla="*/ 12 h 15"/>
                <a:gd name="T112" fmla="*/ 23 w 26"/>
                <a:gd name="T113" fmla="*/ 13 h 15"/>
                <a:gd name="T114" fmla="*/ 24 w 26"/>
                <a:gd name="T115" fmla="*/ 13 h 15"/>
                <a:gd name="T116" fmla="*/ 24 w 26"/>
                <a:gd name="T117" fmla="*/ 15 h 15"/>
                <a:gd name="T118" fmla="*/ 26 w 26"/>
                <a:gd name="T119" fmla="*/ 15 h 15"/>
                <a:gd name="T120" fmla="*/ 26 w 26"/>
                <a:gd name="T121" fmla="*/ 13 h 15"/>
                <a:gd name="T122" fmla="*/ 26 w 26"/>
                <a:gd name="T123" fmla="*/ 12 h 15"/>
                <a:gd name="T124" fmla="*/ 24 w 26"/>
                <a:gd name="T125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" h="15">
                  <a:moveTo>
                    <a:pt x="24" y="12"/>
                  </a:moveTo>
                  <a:lnTo>
                    <a:pt x="24" y="10"/>
                  </a:lnTo>
                  <a:lnTo>
                    <a:pt x="23" y="8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23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21" y="4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5" y="4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8" y="10"/>
                  </a:lnTo>
                  <a:lnTo>
                    <a:pt x="10" y="12"/>
                  </a:lnTo>
                  <a:lnTo>
                    <a:pt x="12" y="12"/>
                  </a:lnTo>
                  <a:lnTo>
                    <a:pt x="10" y="10"/>
                  </a:lnTo>
                  <a:lnTo>
                    <a:pt x="8" y="8"/>
                  </a:lnTo>
                  <a:lnTo>
                    <a:pt x="8" y="7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8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8" y="10"/>
                  </a:lnTo>
                  <a:lnTo>
                    <a:pt x="20" y="12"/>
                  </a:lnTo>
                  <a:lnTo>
                    <a:pt x="21" y="12"/>
                  </a:lnTo>
                  <a:lnTo>
                    <a:pt x="23" y="12"/>
                  </a:lnTo>
                  <a:lnTo>
                    <a:pt x="23" y="13"/>
                  </a:lnTo>
                  <a:lnTo>
                    <a:pt x="24" y="13"/>
                  </a:lnTo>
                  <a:lnTo>
                    <a:pt x="24" y="15"/>
                  </a:lnTo>
                  <a:lnTo>
                    <a:pt x="26" y="15"/>
                  </a:lnTo>
                  <a:lnTo>
                    <a:pt x="26" y="13"/>
                  </a:lnTo>
                  <a:lnTo>
                    <a:pt x="26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0" name="Freeform 107">
              <a:extLst>
                <a:ext uri="{FF2B5EF4-FFF2-40B4-BE49-F238E27FC236}">
                  <a16:creationId xmlns:a16="http://schemas.microsoft.com/office/drawing/2014/main" id="{0B4CDDCB-EC2C-B6FD-0437-2FEC851D3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5359400"/>
              <a:ext cx="33338" cy="14287"/>
            </a:xfrm>
            <a:custGeom>
              <a:avLst/>
              <a:gdLst>
                <a:gd name="T0" fmla="*/ 14 w 21"/>
                <a:gd name="T1" fmla="*/ 8 h 9"/>
                <a:gd name="T2" fmla="*/ 14 w 21"/>
                <a:gd name="T3" fmla="*/ 8 h 9"/>
                <a:gd name="T4" fmla="*/ 14 w 21"/>
                <a:gd name="T5" fmla="*/ 9 h 9"/>
                <a:gd name="T6" fmla="*/ 14 w 21"/>
                <a:gd name="T7" fmla="*/ 9 h 9"/>
                <a:gd name="T8" fmla="*/ 16 w 21"/>
                <a:gd name="T9" fmla="*/ 9 h 9"/>
                <a:gd name="T10" fmla="*/ 16 w 21"/>
                <a:gd name="T11" fmla="*/ 9 h 9"/>
                <a:gd name="T12" fmla="*/ 19 w 21"/>
                <a:gd name="T13" fmla="*/ 9 h 9"/>
                <a:gd name="T14" fmla="*/ 21 w 21"/>
                <a:gd name="T15" fmla="*/ 9 h 9"/>
                <a:gd name="T16" fmla="*/ 21 w 21"/>
                <a:gd name="T17" fmla="*/ 9 h 9"/>
                <a:gd name="T18" fmla="*/ 17 w 21"/>
                <a:gd name="T19" fmla="*/ 8 h 9"/>
                <a:gd name="T20" fmla="*/ 17 w 21"/>
                <a:gd name="T21" fmla="*/ 8 h 9"/>
                <a:gd name="T22" fmla="*/ 16 w 21"/>
                <a:gd name="T23" fmla="*/ 6 h 9"/>
                <a:gd name="T24" fmla="*/ 16 w 21"/>
                <a:gd name="T25" fmla="*/ 6 h 9"/>
                <a:gd name="T26" fmla="*/ 14 w 21"/>
                <a:gd name="T27" fmla="*/ 6 h 9"/>
                <a:gd name="T28" fmla="*/ 13 w 21"/>
                <a:gd name="T29" fmla="*/ 5 h 9"/>
                <a:gd name="T30" fmla="*/ 11 w 21"/>
                <a:gd name="T31" fmla="*/ 5 h 9"/>
                <a:gd name="T32" fmla="*/ 11 w 21"/>
                <a:gd name="T33" fmla="*/ 5 h 9"/>
                <a:gd name="T34" fmla="*/ 8 w 21"/>
                <a:gd name="T35" fmla="*/ 3 h 9"/>
                <a:gd name="T36" fmla="*/ 5 w 21"/>
                <a:gd name="T37" fmla="*/ 3 h 9"/>
                <a:gd name="T38" fmla="*/ 5 w 21"/>
                <a:gd name="T39" fmla="*/ 3 h 9"/>
                <a:gd name="T40" fmla="*/ 5 w 21"/>
                <a:gd name="T41" fmla="*/ 3 h 9"/>
                <a:gd name="T42" fmla="*/ 3 w 21"/>
                <a:gd name="T43" fmla="*/ 3 h 9"/>
                <a:gd name="T44" fmla="*/ 3 w 21"/>
                <a:gd name="T45" fmla="*/ 2 h 9"/>
                <a:gd name="T46" fmla="*/ 3 w 21"/>
                <a:gd name="T47" fmla="*/ 2 h 9"/>
                <a:gd name="T48" fmla="*/ 1 w 21"/>
                <a:gd name="T49" fmla="*/ 0 h 9"/>
                <a:gd name="T50" fmla="*/ 0 w 21"/>
                <a:gd name="T51" fmla="*/ 0 h 9"/>
                <a:gd name="T52" fmla="*/ 0 w 21"/>
                <a:gd name="T53" fmla="*/ 0 h 9"/>
                <a:gd name="T54" fmla="*/ 0 w 21"/>
                <a:gd name="T55" fmla="*/ 0 h 9"/>
                <a:gd name="T56" fmla="*/ 1 w 21"/>
                <a:gd name="T57" fmla="*/ 2 h 9"/>
                <a:gd name="T58" fmla="*/ 1 w 21"/>
                <a:gd name="T59" fmla="*/ 3 h 9"/>
                <a:gd name="T60" fmla="*/ 3 w 21"/>
                <a:gd name="T61" fmla="*/ 3 h 9"/>
                <a:gd name="T62" fmla="*/ 5 w 21"/>
                <a:gd name="T63" fmla="*/ 5 h 9"/>
                <a:gd name="T64" fmla="*/ 6 w 21"/>
                <a:gd name="T65" fmla="*/ 5 h 9"/>
                <a:gd name="T66" fmla="*/ 6 w 21"/>
                <a:gd name="T67" fmla="*/ 5 h 9"/>
                <a:gd name="T68" fmla="*/ 9 w 21"/>
                <a:gd name="T69" fmla="*/ 5 h 9"/>
                <a:gd name="T70" fmla="*/ 11 w 21"/>
                <a:gd name="T71" fmla="*/ 5 h 9"/>
                <a:gd name="T72" fmla="*/ 11 w 21"/>
                <a:gd name="T73" fmla="*/ 6 h 9"/>
                <a:gd name="T74" fmla="*/ 14 w 21"/>
                <a:gd name="T7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9">
                  <a:moveTo>
                    <a:pt x="14" y="8"/>
                  </a:moveTo>
                  <a:lnTo>
                    <a:pt x="14" y="8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9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4" y="6"/>
                  </a:lnTo>
                  <a:lnTo>
                    <a:pt x="13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8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2"/>
                  </a:lnTo>
                  <a:lnTo>
                    <a:pt x="1" y="3"/>
                  </a:lnTo>
                  <a:lnTo>
                    <a:pt x="3" y="3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1" y="6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1" name="Freeform 108">
              <a:extLst>
                <a:ext uri="{FF2B5EF4-FFF2-40B4-BE49-F238E27FC236}">
                  <a16:creationId xmlns:a16="http://schemas.microsoft.com/office/drawing/2014/main" id="{AB720303-D1CB-82C1-50FE-F60AD79C8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1626" y="5251450"/>
              <a:ext cx="22225" cy="34925"/>
            </a:xfrm>
            <a:custGeom>
              <a:avLst/>
              <a:gdLst>
                <a:gd name="T0" fmla="*/ 5 w 14"/>
                <a:gd name="T1" fmla="*/ 19 h 22"/>
                <a:gd name="T2" fmla="*/ 6 w 14"/>
                <a:gd name="T3" fmla="*/ 19 h 22"/>
                <a:gd name="T4" fmla="*/ 8 w 14"/>
                <a:gd name="T5" fmla="*/ 14 h 22"/>
                <a:gd name="T6" fmla="*/ 8 w 14"/>
                <a:gd name="T7" fmla="*/ 14 h 22"/>
                <a:gd name="T8" fmla="*/ 11 w 14"/>
                <a:gd name="T9" fmla="*/ 12 h 22"/>
                <a:gd name="T10" fmla="*/ 11 w 14"/>
                <a:gd name="T11" fmla="*/ 12 h 22"/>
                <a:gd name="T12" fmla="*/ 9 w 14"/>
                <a:gd name="T13" fmla="*/ 12 h 22"/>
                <a:gd name="T14" fmla="*/ 9 w 14"/>
                <a:gd name="T15" fmla="*/ 15 h 22"/>
                <a:gd name="T16" fmla="*/ 8 w 14"/>
                <a:gd name="T17" fmla="*/ 17 h 22"/>
                <a:gd name="T18" fmla="*/ 9 w 14"/>
                <a:gd name="T19" fmla="*/ 19 h 22"/>
                <a:gd name="T20" fmla="*/ 9 w 14"/>
                <a:gd name="T21" fmla="*/ 22 h 22"/>
                <a:gd name="T22" fmla="*/ 12 w 14"/>
                <a:gd name="T23" fmla="*/ 22 h 22"/>
                <a:gd name="T24" fmla="*/ 12 w 14"/>
                <a:gd name="T25" fmla="*/ 20 h 22"/>
                <a:gd name="T26" fmla="*/ 14 w 14"/>
                <a:gd name="T27" fmla="*/ 17 h 22"/>
                <a:gd name="T28" fmla="*/ 14 w 14"/>
                <a:gd name="T29" fmla="*/ 15 h 22"/>
                <a:gd name="T30" fmla="*/ 12 w 14"/>
                <a:gd name="T31" fmla="*/ 15 h 22"/>
                <a:gd name="T32" fmla="*/ 14 w 14"/>
                <a:gd name="T33" fmla="*/ 9 h 22"/>
                <a:gd name="T34" fmla="*/ 12 w 14"/>
                <a:gd name="T35" fmla="*/ 1 h 22"/>
                <a:gd name="T36" fmla="*/ 12 w 14"/>
                <a:gd name="T37" fmla="*/ 1 h 22"/>
                <a:gd name="T38" fmla="*/ 11 w 14"/>
                <a:gd name="T39" fmla="*/ 0 h 22"/>
                <a:gd name="T40" fmla="*/ 8 w 14"/>
                <a:gd name="T41" fmla="*/ 0 h 22"/>
                <a:gd name="T42" fmla="*/ 8 w 14"/>
                <a:gd name="T43" fmla="*/ 1 h 22"/>
                <a:gd name="T44" fmla="*/ 8 w 14"/>
                <a:gd name="T45" fmla="*/ 4 h 22"/>
                <a:gd name="T46" fmla="*/ 5 w 14"/>
                <a:gd name="T47" fmla="*/ 6 h 22"/>
                <a:gd name="T48" fmla="*/ 6 w 14"/>
                <a:gd name="T49" fmla="*/ 8 h 22"/>
                <a:gd name="T50" fmla="*/ 5 w 14"/>
                <a:gd name="T51" fmla="*/ 9 h 22"/>
                <a:gd name="T52" fmla="*/ 3 w 14"/>
                <a:gd name="T53" fmla="*/ 9 h 22"/>
                <a:gd name="T54" fmla="*/ 1 w 14"/>
                <a:gd name="T55" fmla="*/ 11 h 22"/>
                <a:gd name="T56" fmla="*/ 3 w 14"/>
                <a:gd name="T57" fmla="*/ 12 h 22"/>
                <a:gd name="T58" fmla="*/ 3 w 14"/>
                <a:gd name="T59" fmla="*/ 15 h 22"/>
                <a:gd name="T60" fmla="*/ 0 w 14"/>
                <a:gd name="T61" fmla="*/ 15 h 22"/>
                <a:gd name="T62" fmla="*/ 1 w 14"/>
                <a:gd name="T63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" h="22">
                  <a:moveTo>
                    <a:pt x="3" y="19"/>
                  </a:moveTo>
                  <a:lnTo>
                    <a:pt x="5" y="19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4"/>
                  </a:lnTo>
                  <a:lnTo>
                    <a:pt x="9" y="15"/>
                  </a:lnTo>
                  <a:lnTo>
                    <a:pt x="8" y="15"/>
                  </a:lnTo>
                  <a:lnTo>
                    <a:pt x="8" y="17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20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2" y="22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4" y="19"/>
                  </a:lnTo>
                  <a:lnTo>
                    <a:pt x="14" y="17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4" y="12"/>
                  </a:lnTo>
                  <a:lnTo>
                    <a:pt x="14" y="9"/>
                  </a:lnTo>
                  <a:lnTo>
                    <a:pt x="14" y="8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1"/>
                  </a:lnTo>
                  <a:lnTo>
                    <a:pt x="8" y="1"/>
                  </a:lnTo>
                  <a:lnTo>
                    <a:pt x="8" y="3"/>
                  </a:lnTo>
                  <a:lnTo>
                    <a:pt x="8" y="4"/>
                  </a:lnTo>
                  <a:lnTo>
                    <a:pt x="6" y="4"/>
                  </a:lnTo>
                  <a:lnTo>
                    <a:pt x="5" y="6"/>
                  </a:lnTo>
                  <a:lnTo>
                    <a:pt x="5" y="8"/>
                  </a:lnTo>
                  <a:lnTo>
                    <a:pt x="6" y="8"/>
                  </a:lnTo>
                  <a:lnTo>
                    <a:pt x="6" y="9"/>
                  </a:lnTo>
                  <a:lnTo>
                    <a:pt x="5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1" y="9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17"/>
                  </a:lnTo>
                  <a:lnTo>
                    <a:pt x="3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2" name="Freeform 109">
              <a:extLst>
                <a:ext uri="{FF2B5EF4-FFF2-40B4-BE49-F238E27FC236}">
                  <a16:creationId xmlns:a16="http://schemas.microsoft.com/office/drawing/2014/main" id="{ED68D6EE-0FF3-5D85-4825-CA7885380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4176" y="5416550"/>
              <a:ext cx="25400" cy="7937"/>
            </a:xfrm>
            <a:custGeom>
              <a:avLst/>
              <a:gdLst>
                <a:gd name="T0" fmla="*/ 13 w 16"/>
                <a:gd name="T1" fmla="*/ 2 h 5"/>
                <a:gd name="T2" fmla="*/ 11 w 16"/>
                <a:gd name="T3" fmla="*/ 2 h 5"/>
                <a:gd name="T4" fmla="*/ 10 w 16"/>
                <a:gd name="T5" fmla="*/ 2 h 5"/>
                <a:gd name="T6" fmla="*/ 8 w 16"/>
                <a:gd name="T7" fmla="*/ 2 h 5"/>
                <a:gd name="T8" fmla="*/ 7 w 16"/>
                <a:gd name="T9" fmla="*/ 2 h 5"/>
                <a:gd name="T10" fmla="*/ 7 w 16"/>
                <a:gd name="T11" fmla="*/ 2 h 5"/>
                <a:gd name="T12" fmla="*/ 7 w 16"/>
                <a:gd name="T13" fmla="*/ 0 h 5"/>
                <a:gd name="T14" fmla="*/ 5 w 16"/>
                <a:gd name="T15" fmla="*/ 0 h 5"/>
                <a:gd name="T16" fmla="*/ 3 w 16"/>
                <a:gd name="T17" fmla="*/ 0 h 5"/>
                <a:gd name="T18" fmla="*/ 2 w 16"/>
                <a:gd name="T19" fmla="*/ 0 h 5"/>
                <a:gd name="T20" fmla="*/ 2 w 16"/>
                <a:gd name="T21" fmla="*/ 0 h 5"/>
                <a:gd name="T22" fmla="*/ 0 w 16"/>
                <a:gd name="T23" fmla="*/ 0 h 5"/>
                <a:gd name="T24" fmla="*/ 0 w 16"/>
                <a:gd name="T25" fmla="*/ 0 h 5"/>
                <a:gd name="T26" fmla="*/ 2 w 16"/>
                <a:gd name="T27" fmla="*/ 2 h 5"/>
                <a:gd name="T28" fmla="*/ 2 w 16"/>
                <a:gd name="T29" fmla="*/ 2 h 5"/>
                <a:gd name="T30" fmla="*/ 2 w 16"/>
                <a:gd name="T31" fmla="*/ 0 h 5"/>
                <a:gd name="T32" fmla="*/ 2 w 16"/>
                <a:gd name="T33" fmla="*/ 0 h 5"/>
                <a:gd name="T34" fmla="*/ 3 w 16"/>
                <a:gd name="T35" fmla="*/ 0 h 5"/>
                <a:gd name="T36" fmla="*/ 3 w 16"/>
                <a:gd name="T37" fmla="*/ 0 h 5"/>
                <a:gd name="T38" fmla="*/ 5 w 16"/>
                <a:gd name="T39" fmla="*/ 2 h 5"/>
                <a:gd name="T40" fmla="*/ 7 w 16"/>
                <a:gd name="T41" fmla="*/ 2 h 5"/>
                <a:gd name="T42" fmla="*/ 7 w 16"/>
                <a:gd name="T43" fmla="*/ 2 h 5"/>
                <a:gd name="T44" fmla="*/ 7 w 16"/>
                <a:gd name="T45" fmla="*/ 4 h 5"/>
                <a:gd name="T46" fmla="*/ 7 w 16"/>
                <a:gd name="T47" fmla="*/ 4 h 5"/>
                <a:gd name="T48" fmla="*/ 8 w 16"/>
                <a:gd name="T49" fmla="*/ 4 h 5"/>
                <a:gd name="T50" fmla="*/ 10 w 16"/>
                <a:gd name="T51" fmla="*/ 5 h 5"/>
                <a:gd name="T52" fmla="*/ 10 w 16"/>
                <a:gd name="T53" fmla="*/ 5 h 5"/>
                <a:gd name="T54" fmla="*/ 11 w 16"/>
                <a:gd name="T55" fmla="*/ 4 h 5"/>
                <a:gd name="T56" fmla="*/ 11 w 16"/>
                <a:gd name="T57" fmla="*/ 4 h 5"/>
                <a:gd name="T58" fmla="*/ 11 w 16"/>
                <a:gd name="T59" fmla="*/ 5 h 5"/>
                <a:gd name="T60" fmla="*/ 13 w 16"/>
                <a:gd name="T61" fmla="*/ 5 h 5"/>
                <a:gd name="T62" fmla="*/ 13 w 16"/>
                <a:gd name="T63" fmla="*/ 5 h 5"/>
                <a:gd name="T64" fmla="*/ 13 w 16"/>
                <a:gd name="T65" fmla="*/ 5 h 5"/>
                <a:gd name="T66" fmla="*/ 15 w 16"/>
                <a:gd name="T67" fmla="*/ 5 h 5"/>
                <a:gd name="T68" fmla="*/ 15 w 16"/>
                <a:gd name="T69" fmla="*/ 5 h 5"/>
                <a:gd name="T70" fmla="*/ 16 w 16"/>
                <a:gd name="T71" fmla="*/ 4 h 5"/>
                <a:gd name="T72" fmla="*/ 15 w 16"/>
                <a:gd name="T73" fmla="*/ 0 h 5"/>
                <a:gd name="T74" fmla="*/ 13 w 16"/>
                <a:gd name="T7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" h="5">
                  <a:moveTo>
                    <a:pt x="13" y="2"/>
                  </a:moveTo>
                  <a:lnTo>
                    <a:pt x="11" y="2"/>
                  </a:lnTo>
                  <a:lnTo>
                    <a:pt x="10" y="2"/>
                  </a:lnTo>
                  <a:lnTo>
                    <a:pt x="8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6" y="4"/>
                  </a:lnTo>
                  <a:lnTo>
                    <a:pt x="15" y="0"/>
                  </a:lnTo>
                  <a:lnTo>
                    <a:pt x="1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3" name="Freeform 110">
              <a:extLst>
                <a:ext uri="{FF2B5EF4-FFF2-40B4-BE49-F238E27FC236}">
                  <a16:creationId xmlns:a16="http://schemas.microsoft.com/office/drawing/2014/main" id="{87FA82F3-4654-E6AD-C14C-3CFA156F6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5286375"/>
              <a:ext cx="12700" cy="7937"/>
            </a:xfrm>
            <a:custGeom>
              <a:avLst/>
              <a:gdLst>
                <a:gd name="T0" fmla="*/ 5 w 8"/>
                <a:gd name="T1" fmla="*/ 0 h 5"/>
                <a:gd name="T2" fmla="*/ 4 w 8"/>
                <a:gd name="T3" fmla="*/ 0 h 5"/>
                <a:gd name="T4" fmla="*/ 2 w 8"/>
                <a:gd name="T5" fmla="*/ 0 h 5"/>
                <a:gd name="T6" fmla="*/ 2 w 8"/>
                <a:gd name="T7" fmla="*/ 1 h 5"/>
                <a:gd name="T8" fmla="*/ 0 w 8"/>
                <a:gd name="T9" fmla="*/ 1 h 5"/>
                <a:gd name="T10" fmla="*/ 0 w 8"/>
                <a:gd name="T11" fmla="*/ 3 h 5"/>
                <a:gd name="T12" fmla="*/ 0 w 8"/>
                <a:gd name="T13" fmla="*/ 3 h 5"/>
                <a:gd name="T14" fmla="*/ 0 w 8"/>
                <a:gd name="T15" fmla="*/ 5 h 5"/>
                <a:gd name="T16" fmla="*/ 2 w 8"/>
                <a:gd name="T17" fmla="*/ 5 h 5"/>
                <a:gd name="T18" fmla="*/ 2 w 8"/>
                <a:gd name="T19" fmla="*/ 5 h 5"/>
                <a:gd name="T20" fmla="*/ 5 w 8"/>
                <a:gd name="T21" fmla="*/ 5 h 5"/>
                <a:gd name="T22" fmla="*/ 7 w 8"/>
                <a:gd name="T23" fmla="*/ 3 h 5"/>
                <a:gd name="T24" fmla="*/ 8 w 8"/>
                <a:gd name="T25" fmla="*/ 3 h 5"/>
                <a:gd name="T26" fmla="*/ 7 w 8"/>
                <a:gd name="T27" fmla="*/ 1 h 5"/>
                <a:gd name="T28" fmla="*/ 5 w 8"/>
                <a:gd name="T29" fmla="*/ 0 h 5"/>
                <a:gd name="T30" fmla="*/ 5 w 8"/>
                <a:gd name="T3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5">
                  <a:moveTo>
                    <a:pt x="5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5" y="5"/>
                  </a:lnTo>
                  <a:lnTo>
                    <a:pt x="7" y="3"/>
                  </a:lnTo>
                  <a:lnTo>
                    <a:pt x="8" y="3"/>
                  </a:lnTo>
                  <a:lnTo>
                    <a:pt x="7" y="1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4" name="Freeform 111">
              <a:extLst>
                <a:ext uri="{FF2B5EF4-FFF2-40B4-BE49-F238E27FC236}">
                  <a16:creationId xmlns:a16="http://schemas.microsoft.com/office/drawing/2014/main" id="{D8F6C681-BE47-25E4-7DA6-208285BBE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5299075"/>
              <a:ext cx="7938" cy="7937"/>
            </a:xfrm>
            <a:custGeom>
              <a:avLst/>
              <a:gdLst>
                <a:gd name="T0" fmla="*/ 4 w 5"/>
                <a:gd name="T1" fmla="*/ 1 h 5"/>
                <a:gd name="T2" fmla="*/ 4 w 5"/>
                <a:gd name="T3" fmla="*/ 0 h 5"/>
                <a:gd name="T4" fmla="*/ 5 w 5"/>
                <a:gd name="T5" fmla="*/ 0 h 5"/>
                <a:gd name="T6" fmla="*/ 4 w 5"/>
                <a:gd name="T7" fmla="*/ 0 h 5"/>
                <a:gd name="T8" fmla="*/ 2 w 5"/>
                <a:gd name="T9" fmla="*/ 0 h 5"/>
                <a:gd name="T10" fmla="*/ 0 w 5"/>
                <a:gd name="T11" fmla="*/ 0 h 5"/>
                <a:gd name="T12" fmla="*/ 0 w 5"/>
                <a:gd name="T13" fmla="*/ 0 h 5"/>
                <a:gd name="T14" fmla="*/ 0 w 5"/>
                <a:gd name="T15" fmla="*/ 1 h 5"/>
                <a:gd name="T16" fmla="*/ 0 w 5"/>
                <a:gd name="T17" fmla="*/ 1 h 5"/>
                <a:gd name="T18" fmla="*/ 0 w 5"/>
                <a:gd name="T19" fmla="*/ 3 h 5"/>
                <a:gd name="T20" fmla="*/ 0 w 5"/>
                <a:gd name="T21" fmla="*/ 3 h 5"/>
                <a:gd name="T22" fmla="*/ 0 w 5"/>
                <a:gd name="T23" fmla="*/ 5 h 5"/>
                <a:gd name="T24" fmla="*/ 2 w 5"/>
                <a:gd name="T25" fmla="*/ 5 h 5"/>
                <a:gd name="T26" fmla="*/ 2 w 5"/>
                <a:gd name="T27" fmla="*/ 3 h 5"/>
                <a:gd name="T28" fmla="*/ 2 w 5"/>
                <a:gd name="T29" fmla="*/ 1 h 5"/>
                <a:gd name="T30" fmla="*/ 4 w 5"/>
                <a:gd name="T3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5">
                  <a:moveTo>
                    <a:pt x="4" y="1"/>
                  </a:moveTo>
                  <a:lnTo>
                    <a:pt x="4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5" name="Freeform 112">
              <a:extLst>
                <a:ext uri="{FF2B5EF4-FFF2-40B4-BE49-F238E27FC236}">
                  <a16:creationId xmlns:a16="http://schemas.microsoft.com/office/drawing/2014/main" id="{1376F4E8-6186-DFD5-3F6C-8333DDEA08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388" y="5316538"/>
              <a:ext cx="14288" cy="12700"/>
            </a:xfrm>
            <a:custGeom>
              <a:avLst/>
              <a:gdLst>
                <a:gd name="T0" fmla="*/ 5 w 9"/>
                <a:gd name="T1" fmla="*/ 5 h 8"/>
                <a:gd name="T2" fmla="*/ 6 w 9"/>
                <a:gd name="T3" fmla="*/ 5 h 8"/>
                <a:gd name="T4" fmla="*/ 6 w 9"/>
                <a:gd name="T5" fmla="*/ 3 h 8"/>
                <a:gd name="T6" fmla="*/ 8 w 9"/>
                <a:gd name="T7" fmla="*/ 3 h 8"/>
                <a:gd name="T8" fmla="*/ 8 w 9"/>
                <a:gd name="T9" fmla="*/ 3 h 8"/>
                <a:gd name="T10" fmla="*/ 9 w 9"/>
                <a:gd name="T11" fmla="*/ 3 h 8"/>
                <a:gd name="T12" fmla="*/ 9 w 9"/>
                <a:gd name="T13" fmla="*/ 3 h 8"/>
                <a:gd name="T14" fmla="*/ 9 w 9"/>
                <a:gd name="T15" fmla="*/ 3 h 8"/>
                <a:gd name="T16" fmla="*/ 9 w 9"/>
                <a:gd name="T17" fmla="*/ 1 h 8"/>
                <a:gd name="T18" fmla="*/ 9 w 9"/>
                <a:gd name="T19" fmla="*/ 1 h 8"/>
                <a:gd name="T20" fmla="*/ 9 w 9"/>
                <a:gd name="T21" fmla="*/ 0 h 8"/>
                <a:gd name="T22" fmla="*/ 8 w 9"/>
                <a:gd name="T23" fmla="*/ 0 h 8"/>
                <a:gd name="T24" fmla="*/ 5 w 9"/>
                <a:gd name="T25" fmla="*/ 1 h 8"/>
                <a:gd name="T26" fmla="*/ 3 w 9"/>
                <a:gd name="T27" fmla="*/ 1 h 8"/>
                <a:gd name="T28" fmla="*/ 2 w 9"/>
                <a:gd name="T29" fmla="*/ 1 h 8"/>
                <a:gd name="T30" fmla="*/ 2 w 9"/>
                <a:gd name="T31" fmla="*/ 3 h 8"/>
                <a:gd name="T32" fmla="*/ 2 w 9"/>
                <a:gd name="T33" fmla="*/ 5 h 8"/>
                <a:gd name="T34" fmla="*/ 0 w 9"/>
                <a:gd name="T35" fmla="*/ 6 h 8"/>
                <a:gd name="T36" fmla="*/ 0 w 9"/>
                <a:gd name="T37" fmla="*/ 8 h 8"/>
                <a:gd name="T38" fmla="*/ 2 w 9"/>
                <a:gd name="T39" fmla="*/ 6 h 8"/>
                <a:gd name="T40" fmla="*/ 2 w 9"/>
                <a:gd name="T41" fmla="*/ 6 h 8"/>
                <a:gd name="T42" fmla="*/ 3 w 9"/>
                <a:gd name="T43" fmla="*/ 3 h 8"/>
                <a:gd name="T44" fmla="*/ 5 w 9"/>
                <a:gd name="T4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" h="8">
                  <a:moveTo>
                    <a:pt x="5" y="5"/>
                  </a:moveTo>
                  <a:lnTo>
                    <a:pt x="6" y="5"/>
                  </a:lnTo>
                  <a:lnTo>
                    <a:pt x="6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1"/>
                  </a:lnTo>
                  <a:lnTo>
                    <a:pt x="9" y="1"/>
                  </a:lnTo>
                  <a:lnTo>
                    <a:pt x="9" y="0"/>
                  </a:lnTo>
                  <a:lnTo>
                    <a:pt x="8" y="0"/>
                  </a:lnTo>
                  <a:lnTo>
                    <a:pt x="5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3" y="3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6" name="Freeform 113">
              <a:extLst>
                <a:ext uri="{FF2B5EF4-FFF2-40B4-BE49-F238E27FC236}">
                  <a16:creationId xmlns:a16="http://schemas.microsoft.com/office/drawing/2014/main" id="{C7D30122-A0AF-52F7-50EA-6A5D4CF76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1151" y="5329238"/>
              <a:ext cx="9525" cy="17462"/>
            </a:xfrm>
            <a:custGeom>
              <a:avLst/>
              <a:gdLst>
                <a:gd name="T0" fmla="*/ 5 w 6"/>
                <a:gd name="T1" fmla="*/ 8 h 11"/>
                <a:gd name="T2" fmla="*/ 6 w 6"/>
                <a:gd name="T3" fmla="*/ 6 h 11"/>
                <a:gd name="T4" fmla="*/ 6 w 6"/>
                <a:gd name="T5" fmla="*/ 5 h 11"/>
                <a:gd name="T6" fmla="*/ 5 w 6"/>
                <a:gd name="T7" fmla="*/ 3 h 11"/>
                <a:gd name="T8" fmla="*/ 5 w 6"/>
                <a:gd name="T9" fmla="*/ 3 h 11"/>
                <a:gd name="T10" fmla="*/ 3 w 6"/>
                <a:gd name="T11" fmla="*/ 3 h 11"/>
                <a:gd name="T12" fmla="*/ 3 w 6"/>
                <a:gd name="T13" fmla="*/ 0 h 11"/>
                <a:gd name="T14" fmla="*/ 2 w 6"/>
                <a:gd name="T15" fmla="*/ 0 h 11"/>
                <a:gd name="T16" fmla="*/ 2 w 6"/>
                <a:gd name="T17" fmla="*/ 1 h 11"/>
                <a:gd name="T18" fmla="*/ 0 w 6"/>
                <a:gd name="T19" fmla="*/ 1 h 11"/>
                <a:gd name="T20" fmla="*/ 0 w 6"/>
                <a:gd name="T21" fmla="*/ 1 h 11"/>
                <a:gd name="T22" fmla="*/ 0 w 6"/>
                <a:gd name="T23" fmla="*/ 5 h 11"/>
                <a:gd name="T24" fmla="*/ 0 w 6"/>
                <a:gd name="T25" fmla="*/ 6 h 11"/>
                <a:gd name="T26" fmla="*/ 2 w 6"/>
                <a:gd name="T27" fmla="*/ 8 h 11"/>
                <a:gd name="T28" fmla="*/ 3 w 6"/>
                <a:gd name="T29" fmla="*/ 11 h 11"/>
                <a:gd name="T30" fmla="*/ 5 w 6"/>
                <a:gd name="T31" fmla="*/ 11 h 11"/>
                <a:gd name="T32" fmla="*/ 5 w 6"/>
                <a:gd name="T33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" h="11">
                  <a:moveTo>
                    <a:pt x="5" y="8"/>
                  </a:moveTo>
                  <a:lnTo>
                    <a:pt x="6" y="6"/>
                  </a:lnTo>
                  <a:lnTo>
                    <a:pt x="6" y="5"/>
                  </a:lnTo>
                  <a:lnTo>
                    <a:pt x="5" y="3"/>
                  </a:lnTo>
                  <a:lnTo>
                    <a:pt x="5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8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5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7" name="Freeform 114">
              <a:extLst>
                <a:ext uri="{FF2B5EF4-FFF2-40B4-BE49-F238E27FC236}">
                  <a16:creationId xmlns:a16="http://schemas.microsoft.com/office/drawing/2014/main" id="{63B404C7-AD45-6263-1875-C1047A4E4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5389563"/>
              <a:ext cx="25400" cy="12700"/>
            </a:xfrm>
            <a:custGeom>
              <a:avLst/>
              <a:gdLst>
                <a:gd name="T0" fmla="*/ 6 w 16"/>
                <a:gd name="T1" fmla="*/ 6 h 8"/>
                <a:gd name="T2" fmla="*/ 6 w 16"/>
                <a:gd name="T3" fmla="*/ 6 h 8"/>
                <a:gd name="T4" fmla="*/ 8 w 16"/>
                <a:gd name="T5" fmla="*/ 6 h 8"/>
                <a:gd name="T6" fmla="*/ 9 w 16"/>
                <a:gd name="T7" fmla="*/ 6 h 8"/>
                <a:gd name="T8" fmla="*/ 11 w 16"/>
                <a:gd name="T9" fmla="*/ 8 h 8"/>
                <a:gd name="T10" fmla="*/ 14 w 16"/>
                <a:gd name="T11" fmla="*/ 8 h 8"/>
                <a:gd name="T12" fmla="*/ 14 w 16"/>
                <a:gd name="T13" fmla="*/ 8 h 8"/>
                <a:gd name="T14" fmla="*/ 14 w 16"/>
                <a:gd name="T15" fmla="*/ 8 h 8"/>
                <a:gd name="T16" fmla="*/ 16 w 16"/>
                <a:gd name="T17" fmla="*/ 6 h 8"/>
                <a:gd name="T18" fmla="*/ 16 w 16"/>
                <a:gd name="T19" fmla="*/ 6 h 8"/>
                <a:gd name="T20" fmla="*/ 16 w 16"/>
                <a:gd name="T21" fmla="*/ 5 h 8"/>
                <a:gd name="T22" fmla="*/ 16 w 16"/>
                <a:gd name="T23" fmla="*/ 5 h 8"/>
                <a:gd name="T24" fmla="*/ 12 w 16"/>
                <a:gd name="T25" fmla="*/ 5 h 8"/>
                <a:gd name="T26" fmla="*/ 11 w 16"/>
                <a:gd name="T27" fmla="*/ 3 h 8"/>
                <a:gd name="T28" fmla="*/ 8 w 16"/>
                <a:gd name="T29" fmla="*/ 2 h 8"/>
                <a:gd name="T30" fmla="*/ 6 w 16"/>
                <a:gd name="T31" fmla="*/ 2 h 8"/>
                <a:gd name="T32" fmla="*/ 3 w 16"/>
                <a:gd name="T33" fmla="*/ 0 h 8"/>
                <a:gd name="T34" fmla="*/ 1 w 16"/>
                <a:gd name="T35" fmla="*/ 0 h 8"/>
                <a:gd name="T36" fmla="*/ 1 w 16"/>
                <a:gd name="T37" fmla="*/ 2 h 8"/>
                <a:gd name="T38" fmla="*/ 0 w 16"/>
                <a:gd name="T39" fmla="*/ 3 h 8"/>
                <a:gd name="T40" fmla="*/ 1 w 16"/>
                <a:gd name="T41" fmla="*/ 5 h 8"/>
                <a:gd name="T42" fmla="*/ 3 w 16"/>
                <a:gd name="T43" fmla="*/ 6 h 8"/>
                <a:gd name="T44" fmla="*/ 3 w 16"/>
                <a:gd name="T45" fmla="*/ 8 h 8"/>
                <a:gd name="T46" fmla="*/ 5 w 16"/>
                <a:gd name="T47" fmla="*/ 6 h 8"/>
                <a:gd name="T48" fmla="*/ 6 w 16"/>
                <a:gd name="T4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8">
                  <a:moveTo>
                    <a:pt x="6" y="6"/>
                  </a:moveTo>
                  <a:lnTo>
                    <a:pt x="6" y="6"/>
                  </a:lnTo>
                  <a:lnTo>
                    <a:pt x="8" y="6"/>
                  </a:lnTo>
                  <a:lnTo>
                    <a:pt x="9" y="6"/>
                  </a:lnTo>
                  <a:lnTo>
                    <a:pt x="11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2" y="5"/>
                  </a:lnTo>
                  <a:lnTo>
                    <a:pt x="11" y="3"/>
                  </a:lnTo>
                  <a:lnTo>
                    <a:pt x="8" y="2"/>
                  </a:lnTo>
                  <a:lnTo>
                    <a:pt x="6" y="2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1" y="5"/>
                  </a:lnTo>
                  <a:lnTo>
                    <a:pt x="3" y="6"/>
                  </a:lnTo>
                  <a:lnTo>
                    <a:pt x="3" y="8"/>
                  </a:lnTo>
                  <a:lnTo>
                    <a:pt x="5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8" name="Freeform 115">
              <a:extLst>
                <a:ext uri="{FF2B5EF4-FFF2-40B4-BE49-F238E27FC236}">
                  <a16:creationId xmlns:a16="http://schemas.microsoft.com/office/drawing/2014/main" id="{AD095C95-7C5D-CA30-EB98-90EF4E8E3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263" y="5013325"/>
              <a:ext cx="4763" cy="3175"/>
            </a:xfrm>
            <a:custGeom>
              <a:avLst/>
              <a:gdLst>
                <a:gd name="T0" fmla="*/ 2 w 3"/>
                <a:gd name="T1" fmla="*/ 0 h 2"/>
                <a:gd name="T2" fmla="*/ 2 w 3"/>
                <a:gd name="T3" fmla="*/ 0 h 2"/>
                <a:gd name="T4" fmla="*/ 0 w 3"/>
                <a:gd name="T5" fmla="*/ 0 h 2"/>
                <a:gd name="T6" fmla="*/ 0 w 3"/>
                <a:gd name="T7" fmla="*/ 0 h 2"/>
                <a:gd name="T8" fmla="*/ 0 w 3"/>
                <a:gd name="T9" fmla="*/ 2 h 2"/>
                <a:gd name="T10" fmla="*/ 2 w 3"/>
                <a:gd name="T11" fmla="*/ 2 h 2"/>
                <a:gd name="T12" fmla="*/ 3 w 3"/>
                <a:gd name="T13" fmla="*/ 2 h 2"/>
                <a:gd name="T14" fmla="*/ 3 w 3"/>
                <a:gd name="T15" fmla="*/ 2 h 2"/>
                <a:gd name="T16" fmla="*/ 2 w 3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9" name="Freeform 116">
              <a:extLst>
                <a:ext uri="{FF2B5EF4-FFF2-40B4-BE49-F238E27FC236}">
                  <a16:creationId xmlns:a16="http://schemas.microsoft.com/office/drawing/2014/main" id="{770953AD-47A5-EDFD-3B6B-CB5E30FE9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0701" y="5411788"/>
              <a:ext cx="20638" cy="4762"/>
            </a:xfrm>
            <a:custGeom>
              <a:avLst/>
              <a:gdLst>
                <a:gd name="T0" fmla="*/ 10 w 13"/>
                <a:gd name="T1" fmla="*/ 2 h 3"/>
                <a:gd name="T2" fmla="*/ 10 w 13"/>
                <a:gd name="T3" fmla="*/ 0 h 3"/>
                <a:gd name="T4" fmla="*/ 10 w 13"/>
                <a:gd name="T5" fmla="*/ 0 h 3"/>
                <a:gd name="T6" fmla="*/ 8 w 13"/>
                <a:gd name="T7" fmla="*/ 0 h 3"/>
                <a:gd name="T8" fmla="*/ 5 w 13"/>
                <a:gd name="T9" fmla="*/ 2 h 3"/>
                <a:gd name="T10" fmla="*/ 3 w 13"/>
                <a:gd name="T11" fmla="*/ 0 h 3"/>
                <a:gd name="T12" fmla="*/ 3 w 13"/>
                <a:gd name="T13" fmla="*/ 2 h 3"/>
                <a:gd name="T14" fmla="*/ 2 w 13"/>
                <a:gd name="T15" fmla="*/ 2 h 3"/>
                <a:gd name="T16" fmla="*/ 2 w 13"/>
                <a:gd name="T17" fmla="*/ 2 h 3"/>
                <a:gd name="T18" fmla="*/ 0 w 13"/>
                <a:gd name="T19" fmla="*/ 2 h 3"/>
                <a:gd name="T20" fmla="*/ 0 w 13"/>
                <a:gd name="T21" fmla="*/ 3 h 3"/>
                <a:gd name="T22" fmla="*/ 2 w 13"/>
                <a:gd name="T23" fmla="*/ 3 h 3"/>
                <a:gd name="T24" fmla="*/ 3 w 13"/>
                <a:gd name="T25" fmla="*/ 3 h 3"/>
                <a:gd name="T26" fmla="*/ 5 w 13"/>
                <a:gd name="T27" fmla="*/ 3 h 3"/>
                <a:gd name="T28" fmla="*/ 7 w 13"/>
                <a:gd name="T29" fmla="*/ 2 h 3"/>
                <a:gd name="T30" fmla="*/ 10 w 13"/>
                <a:gd name="T31" fmla="*/ 2 h 3"/>
                <a:gd name="T32" fmla="*/ 11 w 13"/>
                <a:gd name="T33" fmla="*/ 2 h 3"/>
                <a:gd name="T34" fmla="*/ 13 w 13"/>
                <a:gd name="T35" fmla="*/ 2 h 3"/>
                <a:gd name="T36" fmla="*/ 13 w 13"/>
                <a:gd name="T37" fmla="*/ 0 h 3"/>
                <a:gd name="T38" fmla="*/ 11 w 13"/>
                <a:gd name="T39" fmla="*/ 0 h 3"/>
                <a:gd name="T40" fmla="*/ 10 w 13"/>
                <a:gd name="T4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" h="3">
                  <a:moveTo>
                    <a:pt x="10" y="2"/>
                  </a:moveTo>
                  <a:lnTo>
                    <a:pt x="10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5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3" y="3"/>
                  </a:lnTo>
                  <a:lnTo>
                    <a:pt x="5" y="3"/>
                  </a:lnTo>
                  <a:lnTo>
                    <a:pt x="7" y="2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3" y="2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0" name="Freeform 117">
              <a:extLst>
                <a:ext uri="{FF2B5EF4-FFF2-40B4-BE49-F238E27FC236}">
                  <a16:creationId xmlns:a16="http://schemas.microsoft.com/office/drawing/2014/main" id="{3DBA3EB1-9F82-E03A-5194-F918A0CB9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3726" y="5330825"/>
              <a:ext cx="7938" cy="6350"/>
            </a:xfrm>
            <a:custGeom>
              <a:avLst/>
              <a:gdLst>
                <a:gd name="T0" fmla="*/ 4 w 5"/>
                <a:gd name="T1" fmla="*/ 4 h 4"/>
                <a:gd name="T2" fmla="*/ 5 w 5"/>
                <a:gd name="T3" fmla="*/ 0 h 4"/>
                <a:gd name="T4" fmla="*/ 4 w 5"/>
                <a:gd name="T5" fmla="*/ 2 h 4"/>
                <a:gd name="T6" fmla="*/ 2 w 5"/>
                <a:gd name="T7" fmla="*/ 0 h 4"/>
                <a:gd name="T8" fmla="*/ 2 w 5"/>
                <a:gd name="T9" fmla="*/ 2 h 4"/>
                <a:gd name="T10" fmla="*/ 0 w 5"/>
                <a:gd name="T11" fmla="*/ 2 h 4"/>
                <a:gd name="T12" fmla="*/ 2 w 5"/>
                <a:gd name="T13" fmla="*/ 2 h 4"/>
                <a:gd name="T14" fmla="*/ 2 w 5"/>
                <a:gd name="T15" fmla="*/ 4 h 4"/>
                <a:gd name="T16" fmla="*/ 4 w 5"/>
                <a:gd name="T17" fmla="*/ 4 h 4"/>
                <a:gd name="T18" fmla="*/ 4 w 5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lnTo>
                    <a:pt x="5" y="0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1" name="Freeform 118">
              <a:extLst>
                <a:ext uri="{FF2B5EF4-FFF2-40B4-BE49-F238E27FC236}">
                  <a16:creationId xmlns:a16="http://schemas.microsoft.com/office/drawing/2014/main" id="{6AB87D4A-D14C-7959-F121-541C9E03C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076" y="5321300"/>
              <a:ext cx="34925" cy="22225"/>
            </a:xfrm>
            <a:custGeom>
              <a:avLst/>
              <a:gdLst>
                <a:gd name="T0" fmla="*/ 17 w 22"/>
                <a:gd name="T1" fmla="*/ 5 h 14"/>
                <a:gd name="T2" fmla="*/ 19 w 22"/>
                <a:gd name="T3" fmla="*/ 5 h 14"/>
                <a:gd name="T4" fmla="*/ 19 w 22"/>
                <a:gd name="T5" fmla="*/ 3 h 14"/>
                <a:gd name="T6" fmla="*/ 20 w 22"/>
                <a:gd name="T7" fmla="*/ 3 h 14"/>
                <a:gd name="T8" fmla="*/ 20 w 22"/>
                <a:gd name="T9" fmla="*/ 2 h 14"/>
                <a:gd name="T10" fmla="*/ 20 w 22"/>
                <a:gd name="T11" fmla="*/ 2 h 14"/>
                <a:gd name="T12" fmla="*/ 22 w 22"/>
                <a:gd name="T13" fmla="*/ 2 h 14"/>
                <a:gd name="T14" fmla="*/ 20 w 22"/>
                <a:gd name="T15" fmla="*/ 0 h 14"/>
                <a:gd name="T16" fmla="*/ 20 w 22"/>
                <a:gd name="T17" fmla="*/ 0 h 14"/>
                <a:gd name="T18" fmla="*/ 19 w 22"/>
                <a:gd name="T19" fmla="*/ 0 h 14"/>
                <a:gd name="T20" fmla="*/ 19 w 22"/>
                <a:gd name="T21" fmla="*/ 0 h 14"/>
                <a:gd name="T22" fmla="*/ 16 w 22"/>
                <a:gd name="T23" fmla="*/ 2 h 14"/>
                <a:gd name="T24" fmla="*/ 14 w 22"/>
                <a:gd name="T25" fmla="*/ 2 h 14"/>
                <a:gd name="T26" fmla="*/ 14 w 22"/>
                <a:gd name="T27" fmla="*/ 0 h 14"/>
                <a:gd name="T28" fmla="*/ 12 w 22"/>
                <a:gd name="T29" fmla="*/ 0 h 14"/>
                <a:gd name="T30" fmla="*/ 12 w 22"/>
                <a:gd name="T31" fmla="*/ 0 h 14"/>
                <a:gd name="T32" fmla="*/ 11 w 22"/>
                <a:gd name="T33" fmla="*/ 2 h 14"/>
                <a:gd name="T34" fmla="*/ 8 w 22"/>
                <a:gd name="T35" fmla="*/ 2 h 14"/>
                <a:gd name="T36" fmla="*/ 6 w 22"/>
                <a:gd name="T37" fmla="*/ 0 h 14"/>
                <a:gd name="T38" fmla="*/ 6 w 22"/>
                <a:gd name="T39" fmla="*/ 0 h 14"/>
                <a:gd name="T40" fmla="*/ 4 w 22"/>
                <a:gd name="T41" fmla="*/ 0 h 14"/>
                <a:gd name="T42" fmla="*/ 6 w 22"/>
                <a:gd name="T43" fmla="*/ 2 h 14"/>
                <a:gd name="T44" fmla="*/ 4 w 22"/>
                <a:gd name="T45" fmla="*/ 2 h 14"/>
                <a:gd name="T46" fmla="*/ 6 w 22"/>
                <a:gd name="T47" fmla="*/ 2 h 14"/>
                <a:gd name="T48" fmla="*/ 6 w 22"/>
                <a:gd name="T49" fmla="*/ 3 h 14"/>
                <a:gd name="T50" fmla="*/ 8 w 22"/>
                <a:gd name="T51" fmla="*/ 3 h 14"/>
                <a:gd name="T52" fmla="*/ 9 w 22"/>
                <a:gd name="T53" fmla="*/ 5 h 14"/>
                <a:gd name="T54" fmla="*/ 8 w 22"/>
                <a:gd name="T55" fmla="*/ 5 h 14"/>
                <a:gd name="T56" fmla="*/ 6 w 22"/>
                <a:gd name="T57" fmla="*/ 5 h 14"/>
                <a:gd name="T58" fmla="*/ 4 w 22"/>
                <a:gd name="T59" fmla="*/ 5 h 14"/>
                <a:gd name="T60" fmla="*/ 4 w 22"/>
                <a:gd name="T61" fmla="*/ 6 h 14"/>
                <a:gd name="T62" fmla="*/ 6 w 22"/>
                <a:gd name="T63" fmla="*/ 6 h 14"/>
                <a:gd name="T64" fmla="*/ 8 w 22"/>
                <a:gd name="T65" fmla="*/ 6 h 14"/>
                <a:gd name="T66" fmla="*/ 8 w 22"/>
                <a:gd name="T67" fmla="*/ 6 h 14"/>
                <a:gd name="T68" fmla="*/ 8 w 22"/>
                <a:gd name="T69" fmla="*/ 6 h 14"/>
                <a:gd name="T70" fmla="*/ 9 w 22"/>
                <a:gd name="T71" fmla="*/ 6 h 14"/>
                <a:gd name="T72" fmla="*/ 9 w 22"/>
                <a:gd name="T73" fmla="*/ 6 h 14"/>
                <a:gd name="T74" fmla="*/ 8 w 22"/>
                <a:gd name="T75" fmla="*/ 8 h 14"/>
                <a:gd name="T76" fmla="*/ 8 w 22"/>
                <a:gd name="T77" fmla="*/ 8 h 14"/>
                <a:gd name="T78" fmla="*/ 6 w 22"/>
                <a:gd name="T79" fmla="*/ 8 h 14"/>
                <a:gd name="T80" fmla="*/ 4 w 22"/>
                <a:gd name="T81" fmla="*/ 10 h 14"/>
                <a:gd name="T82" fmla="*/ 3 w 22"/>
                <a:gd name="T83" fmla="*/ 10 h 14"/>
                <a:gd name="T84" fmla="*/ 0 w 22"/>
                <a:gd name="T85" fmla="*/ 11 h 14"/>
                <a:gd name="T86" fmla="*/ 1 w 22"/>
                <a:gd name="T87" fmla="*/ 13 h 14"/>
                <a:gd name="T88" fmla="*/ 3 w 22"/>
                <a:gd name="T89" fmla="*/ 14 h 14"/>
                <a:gd name="T90" fmla="*/ 6 w 22"/>
                <a:gd name="T91" fmla="*/ 14 h 14"/>
                <a:gd name="T92" fmla="*/ 6 w 22"/>
                <a:gd name="T93" fmla="*/ 13 h 14"/>
                <a:gd name="T94" fmla="*/ 6 w 22"/>
                <a:gd name="T95" fmla="*/ 13 h 14"/>
                <a:gd name="T96" fmla="*/ 8 w 22"/>
                <a:gd name="T97" fmla="*/ 13 h 14"/>
                <a:gd name="T98" fmla="*/ 8 w 22"/>
                <a:gd name="T99" fmla="*/ 13 h 14"/>
                <a:gd name="T100" fmla="*/ 8 w 22"/>
                <a:gd name="T101" fmla="*/ 11 h 14"/>
                <a:gd name="T102" fmla="*/ 9 w 22"/>
                <a:gd name="T103" fmla="*/ 11 h 14"/>
                <a:gd name="T104" fmla="*/ 9 w 22"/>
                <a:gd name="T105" fmla="*/ 10 h 14"/>
                <a:gd name="T106" fmla="*/ 11 w 22"/>
                <a:gd name="T107" fmla="*/ 11 h 14"/>
                <a:gd name="T108" fmla="*/ 12 w 22"/>
                <a:gd name="T109" fmla="*/ 11 h 14"/>
                <a:gd name="T110" fmla="*/ 12 w 22"/>
                <a:gd name="T111" fmla="*/ 10 h 14"/>
                <a:gd name="T112" fmla="*/ 16 w 22"/>
                <a:gd name="T113" fmla="*/ 8 h 14"/>
                <a:gd name="T114" fmla="*/ 17 w 22"/>
                <a:gd name="T11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" h="14">
                  <a:moveTo>
                    <a:pt x="17" y="5"/>
                  </a:moveTo>
                  <a:lnTo>
                    <a:pt x="19" y="5"/>
                  </a:lnTo>
                  <a:lnTo>
                    <a:pt x="19" y="3"/>
                  </a:lnTo>
                  <a:lnTo>
                    <a:pt x="20" y="3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3"/>
                  </a:lnTo>
                  <a:lnTo>
                    <a:pt x="8" y="3"/>
                  </a:lnTo>
                  <a:lnTo>
                    <a:pt x="9" y="5"/>
                  </a:lnTo>
                  <a:lnTo>
                    <a:pt x="8" y="5"/>
                  </a:lnTo>
                  <a:lnTo>
                    <a:pt x="6" y="5"/>
                  </a:lnTo>
                  <a:lnTo>
                    <a:pt x="4" y="5"/>
                  </a:lnTo>
                  <a:lnTo>
                    <a:pt x="4" y="6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6" y="8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3" y="14"/>
                  </a:lnTo>
                  <a:lnTo>
                    <a:pt x="6" y="14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8" y="11"/>
                  </a:lnTo>
                  <a:lnTo>
                    <a:pt x="9" y="11"/>
                  </a:lnTo>
                  <a:lnTo>
                    <a:pt x="9" y="10"/>
                  </a:lnTo>
                  <a:lnTo>
                    <a:pt x="11" y="11"/>
                  </a:lnTo>
                  <a:lnTo>
                    <a:pt x="12" y="11"/>
                  </a:lnTo>
                  <a:lnTo>
                    <a:pt x="12" y="10"/>
                  </a:lnTo>
                  <a:lnTo>
                    <a:pt x="16" y="8"/>
                  </a:lnTo>
                  <a:lnTo>
                    <a:pt x="17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2" name="Freeform 119">
              <a:extLst>
                <a:ext uri="{FF2B5EF4-FFF2-40B4-BE49-F238E27FC236}">
                  <a16:creationId xmlns:a16="http://schemas.microsoft.com/office/drawing/2014/main" id="{3DE8D459-33F6-F148-B562-2F7A379C4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201" y="5445125"/>
              <a:ext cx="7938" cy="0"/>
            </a:xfrm>
            <a:custGeom>
              <a:avLst/>
              <a:gdLst>
                <a:gd name="T0" fmla="*/ 5 w 5"/>
                <a:gd name="T1" fmla="*/ 2 w 5"/>
                <a:gd name="T2" fmla="*/ 0 w 5"/>
                <a:gd name="T3" fmla="*/ 0 w 5"/>
                <a:gd name="T4" fmla="*/ 0 w 5"/>
                <a:gd name="T5" fmla="*/ 0 w 5"/>
                <a:gd name="T6" fmla="*/ 2 w 5"/>
                <a:gd name="T7" fmla="*/ 4 w 5"/>
                <a:gd name="T8" fmla="*/ 4 w 5"/>
                <a:gd name="T9" fmla="*/ 5 w 5"/>
                <a:gd name="T10" fmla="*/ 5 w 5"/>
                <a:gd name="T11" fmla="*/ 5 w 5"/>
                <a:gd name="T12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3" name="Freeform 120">
              <a:extLst>
                <a:ext uri="{FF2B5EF4-FFF2-40B4-BE49-F238E27FC236}">
                  <a16:creationId xmlns:a16="http://schemas.microsoft.com/office/drawing/2014/main" id="{72EAAA9F-6974-0783-3D86-B56EA3023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1" y="5419725"/>
              <a:ext cx="22225" cy="9525"/>
            </a:xfrm>
            <a:custGeom>
              <a:avLst/>
              <a:gdLst>
                <a:gd name="T0" fmla="*/ 14 w 14"/>
                <a:gd name="T1" fmla="*/ 2 h 6"/>
                <a:gd name="T2" fmla="*/ 12 w 14"/>
                <a:gd name="T3" fmla="*/ 0 h 6"/>
                <a:gd name="T4" fmla="*/ 11 w 14"/>
                <a:gd name="T5" fmla="*/ 0 h 6"/>
                <a:gd name="T6" fmla="*/ 4 w 14"/>
                <a:gd name="T7" fmla="*/ 0 h 6"/>
                <a:gd name="T8" fmla="*/ 1 w 14"/>
                <a:gd name="T9" fmla="*/ 0 h 6"/>
                <a:gd name="T10" fmla="*/ 0 w 14"/>
                <a:gd name="T11" fmla="*/ 0 h 6"/>
                <a:gd name="T12" fmla="*/ 1 w 14"/>
                <a:gd name="T13" fmla="*/ 2 h 6"/>
                <a:gd name="T14" fmla="*/ 1 w 14"/>
                <a:gd name="T15" fmla="*/ 3 h 6"/>
                <a:gd name="T16" fmla="*/ 1 w 14"/>
                <a:gd name="T17" fmla="*/ 5 h 6"/>
                <a:gd name="T18" fmla="*/ 1 w 14"/>
                <a:gd name="T19" fmla="*/ 5 h 6"/>
                <a:gd name="T20" fmla="*/ 6 w 14"/>
                <a:gd name="T21" fmla="*/ 5 h 6"/>
                <a:gd name="T22" fmla="*/ 6 w 14"/>
                <a:gd name="T23" fmla="*/ 5 h 6"/>
                <a:gd name="T24" fmla="*/ 8 w 14"/>
                <a:gd name="T25" fmla="*/ 5 h 6"/>
                <a:gd name="T26" fmla="*/ 8 w 14"/>
                <a:gd name="T27" fmla="*/ 5 h 6"/>
                <a:gd name="T28" fmla="*/ 9 w 14"/>
                <a:gd name="T29" fmla="*/ 3 h 6"/>
                <a:gd name="T30" fmla="*/ 9 w 14"/>
                <a:gd name="T31" fmla="*/ 3 h 6"/>
                <a:gd name="T32" fmla="*/ 9 w 14"/>
                <a:gd name="T33" fmla="*/ 3 h 6"/>
                <a:gd name="T34" fmla="*/ 11 w 14"/>
                <a:gd name="T35" fmla="*/ 5 h 6"/>
                <a:gd name="T36" fmla="*/ 11 w 14"/>
                <a:gd name="T37" fmla="*/ 5 h 6"/>
                <a:gd name="T38" fmla="*/ 11 w 14"/>
                <a:gd name="T39" fmla="*/ 5 h 6"/>
                <a:gd name="T40" fmla="*/ 11 w 14"/>
                <a:gd name="T41" fmla="*/ 6 h 6"/>
                <a:gd name="T42" fmla="*/ 12 w 14"/>
                <a:gd name="T43" fmla="*/ 6 h 6"/>
                <a:gd name="T44" fmla="*/ 14 w 14"/>
                <a:gd name="T45" fmla="*/ 5 h 6"/>
                <a:gd name="T46" fmla="*/ 14 w 14"/>
                <a:gd name="T47" fmla="*/ 5 h 6"/>
                <a:gd name="T48" fmla="*/ 14 w 14"/>
                <a:gd name="T49" fmla="*/ 3 h 6"/>
                <a:gd name="T50" fmla="*/ 14 w 14"/>
                <a:gd name="T51" fmla="*/ 3 h 6"/>
                <a:gd name="T52" fmla="*/ 14 w 14"/>
                <a:gd name="T53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" h="6">
                  <a:moveTo>
                    <a:pt x="14" y="2"/>
                  </a:moveTo>
                  <a:lnTo>
                    <a:pt x="12" y="0"/>
                  </a:lnTo>
                  <a:lnTo>
                    <a:pt x="11" y="0"/>
                  </a:lnTo>
                  <a:lnTo>
                    <a:pt x="4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5"/>
                  </a:lnTo>
                  <a:lnTo>
                    <a:pt x="1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4" name="Freeform 121">
              <a:extLst>
                <a:ext uri="{FF2B5EF4-FFF2-40B4-BE49-F238E27FC236}">
                  <a16:creationId xmlns:a16="http://schemas.microsoft.com/office/drawing/2014/main" id="{7BC2C153-B92D-FE47-E217-1EB65E83D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5138" y="5437188"/>
              <a:ext cx="4763" cy="4762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0 h 3"/>
                <a:gd name="T4" fmla="*/ 2 w 3"/>
                <a:gd name="T5" fmla="*/ 0 h 3"/>
                <a:gd name="T6" fmla="*/ 2 w 3"/>
                <a:gd name="T7" fmla="*/ 2 h 3"/>
                <a:gd name="T8" fmla="*/ 0 w 3"/>
                <a:gd name="T9" fmla="*/ 2 h 3"/>
                <a:gd name="T10" fmla="*/ 0 w 3"/>
                <a:gd name="T11" fmla="*/ 2 h 3"/>
                <a:gd name="T12" fmla="*/ 0 w 3"/>
                <a:gd name="T13" fmla="*/ 2 h 3"/>
                <a:gd name="T14" fmla="*/ 0 w 3"/>
                <a:gd name="T15" fmla="*/ 3 h 3"/>
                <a:gd name="T16" fmla="*/ 2 w 3"/>
                <a:gd name="T17" fmla="*/ 3 h 3"/>
                <a:gd name="T18" fmla="*/ 2 w 3"/>
                <a:gd name="T19" fmla="*/ 3 h 3"/>
                <a:gd name="T20" fmla="*/ 3 w 3"/>
                <a:gd name="T21" fmla="*/ 3 h 3"/>
                <a:gd name="T22" fmla="*/ 3 w 3"/>
                <a:gd name="T23" fmla="*/ 3 h 3"/>
                <a:gd name="T24" fmla="*/ 3 w 3"/>
                <a:gd name="T25" fmla="*/ 3 h 3"/>
                <a:gd name="T26" fmla="*/ 3 w 3"/>
                <a:gd name="T27" fmla="*/ 3 h 3"/>
                <a:gd name="T28" fmla="*/ 3 w 3"/>
                <a:gd name="T29" fmla="*/ 2 h 3"/>
                <a:gd name="T30" fmla="*/ 2 w 3"/>
                <a:gd name="T3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5" name="Freeform 122">
              <a:extLst>
                <a:ext uri="{FF2B5EF4-FFF2-40B4-BE49-F238E27FC236}">
                  <a16:creationId xmlns:a16="http://schemas.microsoft.com/office/drawing/2014/main" id="{FEE69592-A6EA-536B-CDD5-85812DD40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2601" y="5424488"/>
              <a:ext cx="6350" cy="3175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2 h 2"/>
                <a:gd name="T4" fmla="*/ 0 w 4"/>
                <a:gd name="T5" fmla="*/ 2 h 2"/>
                <a:gd name="T6" fmla="*/ 0 w 4"/>
                <a:gd name="T7" fmla="*/ 2 h 2"/>
                <a:gd name="T8" fmla="*/ 0 w 4"/>
                <a:gd name="T9" fmla="*/ 2 h 2"/>
                <a:gd name="T10" fmla="*/ 0 w 4"/>
                <a:gd name="T11" fmla="*/ 2 h 2"/>
                <a:gd name="T12" fmla="*/ 2 w 4"/>
                <a:gd name="T13" fmla="*/ 2 h 2"/>
                <a:gd name="T14" fmla="*/ 2 w 4"/>
                <a:gd name="T15" fmla="*/ 2 h 2"/>
                <a:gd name="T16" fmla="*/ 4 w 4"/>
                <a:gd name="T17" fmla="*/ 2 h 2"/>
                <a:gd name="T18" fmla="*/ 2 w 4"/>
                <a:gd name="T19" fmla="*/ 0 h 2"/>
                <a:gd name="T20" fmla="*/ 2 w 4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6" name="Freeform 123">
              <a:extLst>
                <a:ext uri="{FF2B5EF4-FFF2-40B4-BE49-F238E27FC236}">
                  <a16:creationId xmlns:a16="http://schemas.microsoft.com/office/drawing/2014/main" id="{453466A4-28D3-5958-3C1B-2FBF2DAD9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2776" y="5318125"/>
              <a:ext cx="4763" cy="3175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0 h 2"/>
                <a:gd name="T4" fmla="*/ 1 w 3"/>
                <a:gd name="T5" fmla="*/ 0 h 2"/>
                <a:gd name="T6" fmla="*/ 0 w 3"/>
                <a:gd name="T7" fmla="*/ 0 h 2"/>
                <a:gd name="T8" fmla="*/ 0 w 3"/>
                <a:gd name="T9" fmla="*/ 2 h 2"/>
                <a:gd name="T10" fmla="*/ 1 w 3"/>
                <a:gd name="T11" fmla="*/ 2 h 2"/>
                <a:gd name="T12" fmla="*/ 3 w 3"/>
                <a:gd name="T13" fmla="*/ 2 h 2"/>
                <a:gd name="T14" fmla="*/ 3 w 3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7" name="Freeform 124">
              <a:extLst>
                <a:ext uri="{FF2B5EF4-FFF2-40B4-BE49-F238E27FC236}">
                  <a16:creationId xmlns:a16="http://schemas.microsoft.com/office/drawing/2014/main" id="{F84161DD-69C4-F978-CC1F-57F2608AB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5238" y="4191000"/>
              <a:ext cx="7938" cy="4762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2 h 3"/>
                <a:gd name="T4" fmla="*/ 0 w 5"/>
                <a:gd name="T5" fmla="*/ 3 h 3"/>
                <a:gd name="T6" fmla="*/ 2 w 5"/>
                <a:gd name="T7" fmla="*/ 3 h 3"/>
                <a:gd name="T8" fmla="*/ 3 w 5"/>
                <a:gd name="T9" fmla="*/ 3 h 3"/>
                <a:gd name="T10" fmla="*/ 3 w 5"/>
                <a:gd name="T11" fmla="*/ 3 h 3"/>
                <a:gd name="T12" fmla="*/ 3 w 5"/>
                <a:gd name="T13" fmla="*/ 3 h 3"/>
                <a:gd name="T14" fmla="*/ 5 w 5"/>
                <a:gd name="T15" fmla="*/ 3 h 3"/>
                <a:gd name="T16" fmla="*/ 5 w 5"/>
                <a:gd name="T17" fmla="*/ 2 h 3"/>
                <a:gd name="T18" fmla="*/ 3 w 5"/>
                <a:gd name="T19" fmla="*/ 0 h 3"/>
                <a:gd name="T20" fmla="*/ 0 w 5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2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8" name="Freeform 125">
              <a:extLst>
                <a:ext uri="{FF2B5EF4-FFF2-40B4-BE49-F238E27FC236}">
                  <a16:creationId xmlns:a16="http://schemas.microsoft.com/office/drawing/2014/main" id="{61AFC4AA-C46D-FED9-9A69-0C55F61C1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3013" y="4178300"/>
              <a:ext cx="17463" cy="22225"/>
            </a:xfrm>
            <a:custGeom>
              <a:avLst/>
              <a:gdLst>
                <a:gd name="T0" fmla="*/ 9 w 11"/>
                <a:gd name="T1" fmla="*/ 10 h 14"/>
                <a:gd name="T2" fmla="*/ 8 w 11"/>
                <a:gd name="T3" fmla="*/ 10 h 14"/>
                <a:gd name="T4" fmla="*/ 9 w 11"/>
                <a:gd name="T5" fmla="*/ 10 h 14"/>
                <a:gd name="T6" fmla="*/ 8 w 11"/>
                <a:gd name="T7" fmla="*/ 8 h 14"/>
                <a:gd name="T8" fmla="*/ 6 w 11"/>
                <a:gd name="T9" fmla="*/ 5 h 14"/>
                <a:gd name="T10" fmla="*/ 6 w 11"/>
                <a:gd name="T11" fmla="*/ 3 h 14"/>
                <a:gd name="T12" fmla="*/ 5 w 11"/>
                <a:gd name="T13" fmla="*/ 2 h 14"/>
                <a:gd name="T14" fmla="*/ 5 w 11"/>
                <a:gd name="T15" fmla="*/ 2 h 14"/>
                <a:gd name="T16" fmla="*/ 3 w 11"/>
                <a:gd name="T17" fmla="*/ 0 h 14"/>
                <a:gd name="T18" fmla="*/ 1 w 11"/>
                <a:gd name="T19" fmla="*/ 0 h 14"/>
                <a:gd name="T20" fmla="*/ 1 w 11"/>
                <a:gd name="T21" fmla="*/ 2 h 14"/>
                <a:gd name="T22" fmla="*/ 0 w 11"/>
                <a:gd name="T23" fmla="*/ 2 h 14"/>
                <a:gd name="T24" fmla="*/ 0 w 11"/>
                <a:gd name="T25" fmla="*/ 2 h 14"/>
                <a:gd name="T26" fmla="*/ 1 w 11"/>
                <a:gd name="T27" fmla="*/ 3 h 14"/>
                <a:gd name="T28" fmla="*/ 1 w 11"/>
                <a:gd name="T29" fmla="*/ 2 h 14"/>
                <a:gd name="T30" fmla="*/ 3 w 11"/>
                <a:gd name="T31" fmla="*/ 2 h 14"/>
                <a:gd name="T32" fmla="*/ 3 w 11"/>
                <a:gd name="T33" fmla="*/ 6 h 14"/>
                <a:gd name="T34" fmla="*/ 5 w 11"/>
                <a:gd name="T35" fmla="*/ 6 h 14"/>
                <a:gd name="T36" fmla="*/ 6 w 11"/>
                <a:gd name="T37" fmla="*/ 8 h 14"/>
                <a:gd name="T38" fmla="*/ 6 w 11"/>
                <a:gd name="T39" fmla="*/ 10 h 14"/>
                <a:gd name="T40" fmla="*/ 6 w 11"/>
                <a:gd name="T41" fmla="*/ 10 h 14"/>
                <a:gd name="T42" fmla="*/ 3 w 11"/>
                <a:gd name="T43" fmla="*/ 11 h 14"/>
                <a:gd name="T44" fmla="*/ 1 w 11"/>
                <a:gd name="T45" fmla="*/ 13 h 14"/>
                <a:gd name="T46" fmla="*/ 1 w 11"/>
                <a:gd name="T47" fmla="*/ 13 h 14"/>
                <a:gd name="T48" fmla="*/ 1 w 11"/>
                <a:gd name="T49" fmla="*/ 14 h 14"/>
                <a:gd name="T50" fmla="*/ 3 w 11"/>
                <a:gd name="T51" fmla="*/ 14 h 14"/>
                <a:gd name="T52" fmla="*/ 3 w 11"/>
                <a:gd name="T53" fmla="*/ 14 h 14"/>
                <a:gd name="T54" fmla="*/ 6 w 11"/>
                <a:gd name="T55" fmla="*/ 14 h 14"/>
                <a:gd name="T56" fmla="*/ 9 w 11"/>
                <a:gd name="T57" fmla="*/ 14 h 14"/>
                <a:gd name="T58" fmla="*/ 11 w 11"/>
                <a:gd name="T59" fmla="*/ 11 h 14"/>
                <a:gd name="T60" fmla="*/ 9 w 11"/>
                <a:gd name="T61" fmla="*/ 11 h 14"/>
                <a:gd name="T62" fmla="*/ 9 w 11"/>
                <a:gd name="T6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" h="14">
                  <a:moveTo>
                    <a:pt x="9" y="10"/>
                  </a:moveTo>
                  <a:lnTo>
                    <a:pt x="8" y="10"/>
                  </a:lnTo>
                  <a:lnTo>
                    <a:pt x="9" y="10"/>
                  </a:lnTo>
                  <a:lnTo>
                    <a:pt x="8" y="8"/>
                  </a:lnTo>
                  <a:lnTo>
                    <a:pt x="6" y="5"/>
                  </a:lnTo>
                  <a:lnTo>
                    <a:pt x="6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3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8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1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6" y="14"/>
                  </a:lnTo>
                  <a:lnTo>
                    <a:pt x="9" y="14"/>
                  </a:lnTo>
                  <a:lnTo>
                    <a:pt x="11" y="11"/>
                  </a:lnTo>
                  <a:lnTo>
                    <a:pt x="9" y="11"/>
                  </a:lnTo>
                  <a:lnTo>
                    <a:pt x="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9" name="Freeform 126">
              <a:extLst>
                <a:ext uri="{FF2B5EF4-FFF2-40B4-BE49-F238E27FC236}">
                  <a16:creationId xmlns:a16="http://schemas.microsoft.com/office/drawing/2014/main" id="{F3F6CA55-6326-D952-6827-E283055BA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6" y="4740275"/>
              <a:ext cx="4763" cy="3175"/>
            </a:xfrm>
            <a:custGeom>
              <a:avLst/>
              <a:gdLst>
                <a:gd name="T0" fmla="*/ 1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1 w 3"/>
                <a:gd name="T7" fmla="*/ 2 h 2"/>
                <a:gd name="T8" fmla="*/ 3 w 3"/>
                <a:gd name="T9" fmla="*/ 2 h 2"/>
                <a:gd name="T10" fmla="*/ 3 w 3"/>
                <a:gd name="T11" fmla="*/ 0 h 2"/>
                <a:gd name="T12" fmla="*/ 1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0" name="Freeform 127">
              <a:extLst>
                <a:ext uri="{FF2B5EF4-FFF2-40B4-BE49-F238E27FC236}">
                  <a16:creationId xmlns:a16="http://schemas.microsoft.com/office/drawing/2014/main" id="{CFA96250-5287-1571-B512-73B8F9E71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3013" y="4186238"/>
              <a:ext cx="4763" cy="4762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1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1 h 3"/>
                <a:gd name="T10" fmla="*/ 0 w 3"/>
                <a:gd name="T11" fmla="*/ 1 h 3"/>
                <a:gd name="T12" fmla="*/ 0 w 3"/>
                <a:gd name="T13" fmla="*/ 3 h 3"/>
                <a:gd name="T14" fmla="*/ 1 w 3"/>
                <a:gd name="T15" fmla="*/ 3 h 3"/>
                <a:gd name="T16" fmla="*/ 3 w 3"/>
                <a:gd name="T17" fmla="*/ 3 h 3"/>
                <a:gd name="T18" fmla="*/ 3 w 3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3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1" name="Freeform 128">
              <a:extLst>
                <a:ext uri="{FF2B5EF4-FFF2-40B4-BE49-F238E27FC236}">
                  <a16:creationId xmlns:a16="http://schemas.microsoft.com/office/drawing/2014/main" id="{6E0A6E51-239F-EE51-6557-70A9729AD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5501" y="3676650"/>
              <a:ext cx="7938" cy="4762"/>
            </a:xfrm>
            <a:custGeom>
              <a:avLst/>
              <a:gdLst>
                <a:gd name="T0" fmla="*/ 2 w 5"/>
                <a:gd name="T1" fmla="*/ 0 h 3"/>
                <a:gd name="T2" fmla="*/ 0 w 5"/>
                <a:gd name="T3" fmla="*/ 0 h 3"/>
                <a:gd name="T4" fmla="*/ 5 w 5"/>
                <a:gd name="T5" fmla="*/ 3 h 3"/>
                <a:gd name="T6" fmla="*/ 5 w 5"/>
                <a:gd name="T7" fmla="*/ 1 h 3"/>
                <a:gd name="T8" fmla="*/ 3 w 5"/>
                <a:gd name="T9" fmla="*/ 0 h 3"/>
                <a:gd name="T10" fmla="*/ 2 w 5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lnTo>
                    <a:pt x="0" y="0"/>
                  </a:lnTo>
                  <a:lnTo>
                    <a:pt x="5" y="3"/>
                  </a:lnTo>
                  <a:lnTo>
                    <a:pt x="5" y="1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2" name="Freeform 129">
              <a:extLst>
                <a:ext uri="{FF2B5EF4-FFF2-40B4-BE49-F238E27FC236}">
                  <a16:creationId xmlns:a16="http://schemas.microsoft.com/office/drawing/2014/main" id="{8F0AC1F7-E4B2-1D3E-3ABB-3DB4F8895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6626" y="3736975"/>
              <a:ext cx="3175" cy="1587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1 h 1"/>
                <a:gd name="T6" fmla="*/ 0 w 2"/>
                <a:gd name="T7" fmla="*/ 1 h 1"/>
                <a:gd name="T8" fmla="*/ 2 w 2"/>
                <a:gd name="T9" fmla="*/ 1 h 1"/>
                <a:gd name="T10" fmla="*/ 2 w 2"/>
                <a:gd name="T11" fmla="*/ 1 h 1"/>
                <a:gd name="T12" fmla="*/ 2 w 2"/>
                <a:gd name="T13" fmla="*/ 0 h 1"/>
                <a:gd name="T14" fmla="*/ 0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3" name="Freeform 130">
              <a:extLst>
                <a:ext uri="{FF2B5EF4-FFF2-40B4-BE49-F238E27FC236}">
                  <a16:creationId xmlns:a16="http://schemas.microsoft.com/office/drawing/2014/main" id="{32F6648D-73B3-4078-41D4-A6C282989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6138" y="3797300"/>
              <a:ext cx="1588" cy="3175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0 h 2"/>
                <a:gd name="T4" fmla="*/ 0 w 1"/>
                <a:gd name="T5" fmla="*/ 0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0 h 2"/>
                <a:gd name="T12" fmla="*/ 1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4" name="Freeform 131">
              <a:extLst>
                <a:ext uri="{FF2B5EF4-FFF2-40B4-BE49-F238E27FC236}">
                  <a16:creationId xmlns:a16="http://schemas.microsoft.com/office/drawing/2014/main" id="{4E1A7E59-A1E4-0FA2-FFA1-DEAF748D7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151" y="3479800"/>
              <a:ext cx="6350" cy="4762"/>
            </a:xfrm>
            <a:custGeom>
              <a:avLst/>
              <a:gdLst>
                <a:gd name="T0" fmla="*/ 1 w 4"/>
                <a:gd name="T1" fmla="*/ 1 h 3"/>
                <a:gd name="T2" fmla="*/ 1 w 4"/>
                <a:gd name="T3" fmla="*/ 1 h 3"/>
                <a:gd name="T4" fmla="*/ 1 w 4"/>
                <a:gd name="T5" fmla="*/ 1 h 3"/>
                <a:gd name="T6" fmla="*/ 1 w 4"/>
                <a:gd name="T7" fmla="*/ 3 h 3"/>
                <a:gd name="T8" fmla="*/ 3 w 4"/>
                <a:gd name="T9" fmla="*/ 1 h 3"/>
                <a:gd name="T10" fmla="*/ 4 w 4"/>
                <a:gd name="T11" fmla="*/ 3 h 3"/>
                <a:gd name="T12" fmla="*/ 3 w 4"/>
                <a:gd name="T13" fmla="*/ 1 h 3"/>
                <a:gd name="T14" fmla="*/ 3 w 4"/>
                <a:gd name="T15" fmla="*/ 1 h 3"/>
                <a:gd name="T16" fmla="*/ 1 w 4"/>
                <a:gd name="T17" fmla="*/ 0 h 3"/>
                <a:gd name="T18" fmla="*/ 0 w 4"/>
                <a:gd name="T19" fmla="*/ 0 h 3"/>
                <a:gd name="T20" fmla="*/ 0 w 4"/>
                <a:gd name="T21" fmla="*/ 0 h 3"/>
                <a:gd name="T22" fmla="*/ 1 w 4"/>
                <a:gd name="T23" fmla="*/ 0 h 3"/>
                <a:gd name="T24" fmla="*/ 1 w 4"/>
                <a:gd name="T2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3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3"/>
                  </a:lnTo>
                  <a:lnTo>
                    <a:pt x="3" y="1"/>
                  </a:lnTo>
                  <a:lnTo>
                    <a:pt x="4" y="3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5" name="Freeform 132">
              <a:extLst>
                <a:ext uri="{FF2B5EF4-FFF2-40B4-BE49-F238E27FC236}">
                  <a16:creationId xmlns:a16="http://schemas.microsoft.com/office/drawing/2014/main" id="{CB118B07-9BFB-BB52-7BA2-42277A770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451" y="5253038"/>
              <a:ext cx="12700" cy="12700"/>
            </a:xfrm>
            <a:custGeom>
              <a:avLst/>
              <a:gdLst>
                <a:gd name="T0" fmla="*/ 3 w 8"/>
                <a:gd name="T1" fmla="*/ 7 h 8"/>
                <a:gd name="T2" fmla="*/ 5 w 8"/>
                <a:gd name="T3" fmla="*/ 5 h 8"/>
                <a:gd name="T4" fmla="*/ 8 w 8"/>
                <a:gd name="T5" fmla="*/ 2 h 8"/>
                <a:gd name="T6" fmla="*/ 8 w 8"/>
                <a:gd name="T7" fmla="*/ 0 h 8"/>
                <a:gd name="T8" fmla="*/ 8 w 8"/>
                <a:gd name="T9" fmla="*/ 0 h 8"/>
                <a:gd name="T10" fmla="*/ 7 w 8"/>
                <a:gd name="T11" fmla="*/ 0 h 8"/>
                <a:gd name="T12" fmla="*/ 5 w 8"/>
                <a:gd name="T13" fmla="*/ 0 h 8"/>
                <a:gd name="T14" fmla="*/ 3 w 8"/>
                <a:gd name="T15" fmla="*/ 2 h 8"/>
                <a:gd name="T16" fmla="*/ 2 w 8"/>
                <a:gd name="T17" fmla="*/ 0 h 8"/>
                <a:gd name="T18" fmla="*/ 2 w 8"/>
                <a:gd name="T19" fmla="*/ 2 h 8"/>
                <a:gd name="T20" fmla="*/ 0 w 8"/>
                <a:gd name="T21" fmla="*/ 2 h 8"/>
                <a:gd name="T22" fmla="*/ 0 w 8"/>
                <a:gd name="T23" fmla="*/ 3 h 8"/>
                <a:gd name="T24" fmla="*/ 2 w 8"/>
                <a:gd name="T25" fmla="*/ 3 h 8"/>
                <a:gd name="T26" fmla="*/ 2 w 8"/>
                <a:gd name="T27" fmla="*/ 3 h 8"/>
                <a:gd name="T28" fmla="*/ 2 w 8"/>
                <a:gd name="T29" fmla="*/ 3 h 8"/>
                <a:gd name="T30" fmla="*/ 3 w 8"/>
                <a:gd name="T31" fmla="*/ 5 h 8"/>
                <a:gd name="T32" fmla="*/ 2 w 8"/>
                <a:gd name="T33" fmla="*/ 7 h 8"/>
                <a:gd name="T34" fmla="*/ 0 w 8"/>
                <a:gd name="T35" fmla="*/ 7 h 8"/>
                <a:gd name="T36" fmla="*/ 2 w 8"/>
                <a:gd name="T37" fmla="*/ 8 h 8"/>
                <a:gd name="T38" fmla="*/ 2 w 8"/>
                <a:gd name="T39" fmla="*/ 8 h 8"/>
                <a:gd name="T40" fmla="*/ 3 w 8"/>
                <a:gd name="T4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8">
                  <a:moveTo>
                    <a:pt x="3" y="7"/>
                  </a:moveTo>
                  <a:lnTo>
                    <a:pt x="5" y="5"/>
                  </a:lnTo>
                  <a:lnTo>
                    <a:pt x="8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5"/>
                  </a:lnTo>
                  <a:lnTo>
                    <a:pt x="2" y="7"/>
                  </a:lnTo>
                  <a:lnTo>
                    <a:pt x="0" y="7"/>
                  </a:lnTo>
                  <a:lnTo>
                    <a:pt x="2" y="8"/>
                  </a:lnTo>
                  <a:lnTo>
                    <a:pt x="2" y="8"/>
                  </a:lnTo>
                  <a:lnTo>
                    <a:pt x="3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6" name="Freeform 133">
              <a:extLst>
                <a:ext uri="{FF2B5EF4-FFF2-40B4-BE49-F238E27FC236}">
                  <a16:creationId xmlns:a16="http://schemas.microsoft.com/office/drawing/2014/main" id="{ECA4BF63-263E-30FA-350B-F20CDF35C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7238" y="3592513"/>
              <a:ext cx="4763" cy="7937"/>
            </a:xfrm>
            <a:custGeom>
              <a:avLst/>
              <a:gdLst>
                <a:gd name="T0" fmla="*/ 2 w 3"/>
                <a:gd name="T1" fmla="*/ 0 h 5"/>
                <a:gd name="T2" fmla="*/ 2 w 3"/>
                <a:gd name="T3" fmla="*/ 0 h 5"/>
                <a:gd name="T4" fmla="*/ 2 w 3"/>
                <a:gd name="T5" fmla="*/ 2 h 5"/>
                <a:gd name="T6" fmla="*/ 0 w 3"/>
                <a:gd name="T7" fmla="*/ 3 h 5"/>
                <a:gd name="T8" fmla="*/ 3 w 3"/>
                <a:gd name="T9" fmla="*/ 5 h 5"/>
                <a:gd name="T10" fmla="*/ 3 w 3"/>
                <a:gd name="T11" fmla="*/ 5 h 5"/>
                <a:gd name="T12" fmla="*/ 3 w 3"/>
                <a:gd name="T13" fmla="*/ 3 h 5"/>
                <a:gd name="T14" fmla="*/ 3 w 3"/>
                <a:gd name="T15" fmla="*/ 0 h 5"/>
                <a:gd name="T16" fmla="*/ 2 w 3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7" name="Freeform 134">
              <a:extLst>
                <a:ext uri="{FF2B5EF4-FFF2-40B4-BE49-F238E27FC236}">
                  <a16:creationId xmlns:a16="http://schemas.microsoft.com/office/drawing/2014/main" id="{95FC2525-005D-D19A-C373-40C0C854D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738" y="3660775"/>
              <a:ext cx="4763" cy="15875"/>
            </a:xfrm>
            <a:custGeom>
              <a:avLst/>
              <a:gdLst>
                <a:gd name="T0" fmla="*/ 1 w 3"/>
                <a:gd name="T1" fmla="*/ 8 h 10"/>
                <a:gd name="T2" fmla="*/ 1 w 3"/>
                <a:gd name="T3" fmla="*/ 6 h 10"/>
                <a:gd name="T4" fmla="*/ 1 w 3"/>
                <a:gd name="T5" fmla="*/ 6 h 10"/>
                <a:gd name="T6" fmla="*/ 1 w 3"/>
                <a:gd name="T7" fmla="*/ 5 h 10"/>
                <a:gd name="T8" fmla="*/ 1 w 3"/>
                <a:gd name="T9" fmla="*/ 5 h 10"/>
                <a:gd name="T10" fmla="*/ 1 w 3"/>
                <a:gd name="T11" fmla="*/ 0 h 10"/>
                <a:gd name="T12" fmla="*/ 1 w 3"/>
                <a:gd name="T13" fmla="*/ 0 h 10"/>
                <a:gd name="T14" fmla="*/ 1 w 3"/>
                <a:gd name="T15" fmla="*/ 3 h 10"/>
                <a:gd name="T16" fmla="*/ 0 w 3"/>
                <a:gd name="T17" fmla="*/ 6 h 10"/>
                <a:gd name="T18" fmla="*/ 1 w 3"/>
                <a:gd name="T19" fmla="*/ 6 h 10"/>
                <a:gd name="T20" fmla="*/ 1 w 3"/>
                <a:gd name="T21" fmla="*/ 6 h 10"/>
                <a:gd name="T22" fmla="*/ 1 w 3"/>
                <a:gd name="T23" fmla="*/ 8 h 10"/>
                <a:gd name="T24" fmla="*/ 3 w 3"/>
                <a:gd name="T25" fmla="*/ 10 h 10"/>
                <a:gd name="T26" fmla="*/ 3 w 3"/>
                <a:gd name="T27" fmla="*/ 10 h 10"/>
                <a:gd name="T28" fmla="*/ 3 w 3"/>
                <a:gd name="T29" fmla="*/ 10 h 10"/>
                <a:gd name="T30" fmla="*/ 1 w 3"/>
                <a:gd name="T3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" h="10">
                  <a:moveTo>
                    <a:pt x="1" y="8"/>
                  </a:moveTo>
                  <a:lnTo>
                    <a:pt x="1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3"/>
                  </a:lnTo>
                  <a:lnTo>
                    <a:pt x="0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8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1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8" name="Freeform 135">
              <a:extLst>
                <a:ext uri="{FF2B5EF4-FFF2-40B4-BE49-F238E27FC236}">
                  <a16:creationId xmlns:a16="http://schemas.microsoft.com/office/drawing/2014/main" id="{4068A9FD-51B3-4A7C-D13B-54F1A96B4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913" y="3575050"/>
              <a:ext cx="1588" cy="4762"/>
            </a:xfrm>
            <a:custGeom>
              <a:avLst/>
              <a:gdLst>
                <a:gd name="T0" fmla="*/ 1 w 1"/>
                <a:gd name="T1" fmla="*/ 2 h 3"/>
                <a:gd name="T2" fmla="*/ 0 w 1"/>
                <a:gd name="T3" fmla="*/ 0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0 h 3"/>
                <a:gd name="T10" fmla="*/ 0 w 1"/>
                <a:gd name="T11" fmla="*/ 2 h 3"/>
                <a:gd name="T12" fmla="*/ 1 w 1"/>
                <a:gd name="T13" fmla="*/ 3 h 3"/>
                <a:gd name="T14" fmla="*/ 1 w 1"/>
                <a:gd name="T15" fmla="*/ 3 h 3"/>
                <a:gd name="T16" fmla="*/ 1 w 1"/>
                <a:gd name="T17" fmla="*/ 2 h 3"/>
                <a:gd name="T18" fmla="*/ 1 w 1"/>
                <a:gd name="T1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9" name="Freeform 136">
              <a:extLst>
                <a:ext uri="{FF2B5EF4-FFF2-40B4-BE49-F238E27FC236}">
                  <a16:creationId xmlns:a16="http://schemas.microsoft.com/office/drawing/2014/main" id="{B0A02962-567B-0A6A-E41F-9AD99A8FA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5227638"/>
              <a:ext cx="11113" cy="20637"/>
            </a:xfrm>
            <a:custGeom>
              <a:avLst/>
              <a:gdLst>
                <a:gd name="T0" fmla="*/ 3 w 7"/>
                <a:gd name="T1" fmla="*/ 0 h 13"/>
                <a:gd name="T2" fmla="*/ 3 w 7"/>
                <a:gd name="T3" fmla="*/ 2 h 13"/>
                <a:gd name="T4" fmla="*/ 0 w 7"/>
                <a:gd name="T5" fmla="*/ 3 h 13"/>
                <a:gd name="T6" fmla="*/ 0 w 7"/>
                <a:gd name="T7" fmla="*/ 3 h 13"/>
                <a:gd name="T8" fmla="*/ 0 w 7"/>
                <a:gd name="T9" fmla="*/ 3 h 13"/>
                <a:gd name="T10" fmla="*/ 0 w 7"/>
                <a:gd name="T11" fmla="*/ 5 h 13"/>
                <a:gd name="T12" fmla="*/ 0 w 7"/>
                <a:gd name="T13" fmla="*/ 7 h 13"/>
                <a:gd name="T14" fmla="*/ 0 w 7"/>
                <a:gd name="T15" fmla="*/ 8 h 13"/>
                <a:gd name="T16" fmla="*/ 1 w 7"/>
                <a:gd name="T17" fmla="*/ 10 h 13"/>
                <a:gd name="T18" fmla="*/ 1 w 7"/>
                <a:gd name="T19" fmla="*/ 10 h 13"/>
                <a:gd name="T20" fmla="*/ 1 w 7"/>
                <a:gd name="T21" fmla="*/ 11 h 13"/>
                <a:gd name="T22" fmla="*/ 3 w 7"/>
                <a:gd name="T23" fmla="*/ 13 h 13"/>
                <a:gd name="T24" fmla="*/ 6 w 7"/>
                <a:gd name="T25" fmla="*/ 13 h 13"/>
                <a:gd name="T26" fmla="*/ 7 w 7"/>
                <a:gd name="T27" fmla="*/ 13 h 13"/>
                <a:gd name="T28" fmla="*/ 7 w 7"/>
                <a:gd name="T29" fmla="*/ 13 h 13"/>
                <a:gd name="T30" fmla="*/ 7 w 7"/>
                <a:gd name="T31" fmla="*/ 10 h 13"/>
                <a:gd name="T32" fmla="*/ 7 w 7"/>
                <a:gd name="T33" fmla="*/ 10 h 13"/>
                <a:gd name="T34" fmla="*/ 7 w 7"/>
                <a:gd name="T35" fmla="*/ 10 h 13"/>
                <a:gd name="T36" fmla="*/ 7 w 7"/>
                <a:gd name="T37" fmla="*/ 8 h 13"/>
                <a:gd name="T38" fmla="*/ 6 w 7"/>
                <a:gd name="T39" fmla="*/ 8 h 13"/>
                <a:gd name="T40" fmla="*/ 6 w 7"/>
                <a:gd name="T41" fmla="*/ 7 h 13"/>
                <a:gd name="T42" fmla="*/ 6 w 7"/>
                <a:gd name="T43" fmla="*/ 5 h 13"/>
                <a:gd name="T44" fmla="*/ 6 w 7"/>
                <a:gd name="T45" fmla="*/ 5 h 13"/>
                <a:gd name="T46" fmla="*/ 4 w 7"/>
                <a:gd name="T47" fmla="*/ 5 h 13"/>
                <a:gd name="T48" fmla="*/ 4 w 7"/>
                <a:gd name="T49" fmla="*/ 3 h 13"/>
                <a:gd name="T50" fmla="*/ 4 w 7"/>
                <a:gd name="T51" fmla="*/ 0 h 13"/>
                <a:gd name="T52" fmla="*/ 3 w 7"/>
                <a:gd name="T5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" h="13">
                  <a:moveTo>
                    <a:pt x="3" y="0"/>
                  </a:moveTo>
                  <a:lnTo>
                    <a:pt x="3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8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1"/>
                  </a:lnTo>
                  <a:lnTo>
                    <a:pt x="3" y="13"/>
                  </a:lnTo>
                  <a:lnTo>
                    <a:pt x="6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8"/>
                  </a:lnTo>
                  <a:lnTo>
                    <a:pt x="6" y="8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5"/>
                  </a:lnTo>
                  <a:lnTo>
                    <a:pt x="4" y="5"/>
                  </a:lnTo>
                  <a:lnTo>
                    <a:pt x="4" y="3"/>
                  </a:lnTo>
                  <a:lnTo>
                    <a:pt x="4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0" name="Freeform 137">
              <a:extLst>
                <a:ext uri="{FF2B5EF4-FFF2-40B4-BE49-F238E27FC236}">
                  <a16:creationId xmlns:a16="http://schemas.microsoft.com/office/drawing/2014/main" id="{88E48F19-20E8-5FDA-2F11-62D7FE7CF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451" y="5232400"/>
              <a:ext cx="11113" cy="20637"/>
            </a:xfrm>
            <a:custGeom>
              <a:avLst/>
              <a:gdLst>
                <a:gd name="T0" fmla="*/ 0 w 7"/>
                <a:gd name="T1" fmla="*/ 10 h 13"/>
                <a:gd name="T2" fmla="*/ 0 w 7"/>
                <a:gd name="T3" fmla="*/ 13 h 13"/>
                <a:gd name="T4" fmla="*/ 2 w 7"/>
                <a:gd name="T5" fmla="*/ 13 h 13"/>
                <a:gd name="T6" fmla="*/ 3 w 7"/>
                <a:gd name="T7" fmla="*/ 12 h 13"/>
                <a:gd name="T8" fmla="*/ 7 w 7"/>
                <a:gd name="T9" fmla="*/ 12 h 13"/>
                <a:gd name="T10" fmla="*/ 7 w 7"/>
                <a:gd name="T11" fmla="*/ 10 h 13"/>
                <a:gd name="T12" fmla="*/ 7 w 7"/>
                <a:gd name="T13" fmla="*/ 7 h 13"/>
                <a:gd name="T14" fmla="*/ 5 w 7"/>
                <a:gd name="T15" fmla="*/ 4 h 13"/>
                <a:gd name="T16" fmla="*/ 5 w 7"/>
                <a:gd name="T17" fmla="*/ 2 h 13"/>
                <a:gd name="T18" fmla="*/ 3 w 7"/>
                <a:gd name="T19" fmla="*/ 0 h 13"/>
                <a:gd name="T20" fmla="*/ 2 w 7"/>
                <a:gd name="T21" fmla="*/ 2 h 13"/>
                <a:gd name="T22" fmla="*/ 2 w 7"/>
                <a:gd name="T23" fmla="*/ 2 h 13"/>
                <a:gd name="T24" fmla="*/ 2 w 7"/>
                <a:gd name="T25" fmla="*/ 2 h 13"/>
                <a:gd name="T26" fmla="*/ 2 w 7"/>
                <a:gd name="T27" fmla="*/ 4 h 13"/>
                <a:gd name="T28" fmla="*/ 2 w 7"/>
                <a:gd name="T29" fmla="*/ 5 h 13"/>
                <a:gd name="T30" fmla="*/ 0 w 7"/>
                <a:gd name="T31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13">
                  <a:moveTo>
                    <a:pt x="0" y="10"/>
                  </a:moveTo>
                  <a:lnTo>
                    <a:pt x="0" y="13"/>
                  </a:lnTo>
                  <a:lnTo>
                    <a:pt x="2" y="13"/>
                  </a:lnTo>
                  <a:lnTo>
                    <a:pt x="3" y="12"/>
                  </a:lnTo>
                  <a:lnTo>
                    <a:pt x="7" y="12"/>
                  </a:lnTo>
                  <a:lnTo>
                    <a:pt x="7" y="10"/>
                  </a:lnTo>
                  <a:lnTo>
                    <a:pt x="7" y="7"/>
                  </a:lnTo>
                  <a:lnTo>
                    <a:pt x="5" y="4"/>
                  </a:lnTo>
                  <a:lnTo>
                    <a:pt x="5" y="2"/>
                  </a:lnTo>
                  <a:lnTo>
                    <a:pt x="3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5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1" name="Freeform 138">
              <a:extLst>
                <a:ext uri="{FF2B5EF4-FFF2-40B4-BE49-F238E27FC236}">
                  <a16:creationId xmlns:a16="http://schemas.microsoft.com/office/drawing/2014/main" id="{C601CA4F-D11C-DEB7-C8DB-3A997F8D6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0188" y="4884738"/>
              <a:ext cx="4763" cy="3175"/>
            </a:xfrm>
            <a:custGeom>
              <a:avLst/>
              <a:gdLst>
                <a:gd name="T0" fmla="*/ 2 w 3"/>
                <a:gd name="T1" fmla="*/ 0 h 2"/>
                <a:gd name="T2" fmla="*/ 2 w 3"/>
                <a:gd name="T3" fmla="*/ 0 h 2"/>
                <a:gd name="T4" fmla="*/ 2 w 3"/>
                <a:gd name="T5" fmla="*/ 0 h 2"/>
                <a:gd name="T6" fmla="*/ 2 w 3"/>
                <a:gd name="T7" fmla="*/ 0 h 2"/>
                <a:gd name="T8" fmla="*/ 2 w 3"/>
                <a:gd name="T9" fmla="*/ 2 h 2"/>
                <a:gd name="T10" fmla="*/ 0 w 3"/>
                <a:gd name="T11" fmla="*/ 2 h 2"/>
                <a:gd name="T12" fmla="*/ 0 w 3"/>
                <a:gd name="T13" fmla="*/ 2 h 2"/>
                <a:gd name="T14" fmla="*/ 0 w 3"/>
                <a:gd name="T15" fmla="*/ 2 h 2"/>
                <a:gd name="T16" fmla="*/ 3 w 3"/>
                <a:gd name="T17" fmla="*/ 2 h 2"/>
                <a:gd name="T18" fmla="*/ 3 w 3"/>
                <a:gd name="T19" fmla="*/ 2 h 2"/>
                <a:gd name="T20" fmla="*/ 3 w 3"/>
                <a:gd name="T21" fmla="*/ 2 h 2"/>
                <a:gd name="T22" fmla="*/ 3 w 3"/>
                <a:gd name="T23" fmla="*/ 2 h 2"/>
                <a:gd name="T24" fmla="*/ 2 w 3"/>
                <a:gd name="T2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2" name="Freeform 139">
              <a:extLst>
                <a:ext uri="{FF2B5EF4-FFF2-40B4-BE49-F238E27FC236}">
                  <a16:creationId xmlns:a16="http://schemas.microsoft.com/office/drawing/2014/main" id="{4AC4A1C9-07A2-9A84-D92D-E0EA14F55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388" y="5226050"/>
              <a:ext cx="7938" cy="1587"/>
            </a:xfrm>
            <a:custGeom>
              <a:avLst/>
              <a:gdLst>
                <a:gd name="T0" fmla="*/ 3 w 5"/>
                <a:gd name="T1" fmla="*/ 0 h 1"/>
                <a:gd name="T2" fmla="*/ 3 w 5"/>
                <a:gd name="T3" fmla="*/ 0 h 1"/>
                <a:gd name="T4" fmla="*/ 2 w 5"/>
                <a:gd name="T5" fmla="*/ 0 h 1"/>
                <a:gd name="T6" fmla="*/ 0 w 5"/>
                <a:gd name="T7" fmla="*/ 0 h 1"/>
                <a:gd name="T8" fmla="*/ 2 w 5"/>
                <a:gd name="T9" fmla="*/ 1 h 1"/>
                <a:gd name="T10" fmla="*/ 2 w 5"/>
                <a:gd name="T11" fmla="*/ 1 h 1"/>
                <a:gd name="T12" fmla="*/ 3 w 5"/>
                <a:gd name="T13" fmla="*/ 1 h 1"/>
                <a:gd name="T14" fmla="*/ 3 w 5"/>
                <a:gd name="T15" fmla="*/ 1 h 1"/>
                <a:gd name="T16" fmla="*/ 3 w 5"/>
                <a:gd name="T17" fmla="*/ 1 h 1"/>
                <a:gd name="T18" fmla="*/ 5 w 5"/>
                <a:gd name="T19" fmla="*/ 0 h 1"/>
                <a:gd name="T20" fmla="*/ 5 w 5"/>
                <a:gd name="T21" fmla="*/ 0 h 1"/>
                <a:gd name="T22" fmla="*/ 3 w 5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3" name="Freeform 140">
              <a:extLst>
                <a:ext uri="{FF2B5EF4-FFF2-40B4-BE49-F238E27FC236}">
                  <a16:creationId xmlns:a16="http://schemas.microsoft.com/office/drawing/2014/main" id="{3CF45AD1-0E97-07A2-C3C3-C1884DDAD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2701" y="4195763"/>
              <a:ext cx="7938" cy="4762"/>
            </a:xfrm>
            <a:custGeom>
              <a:avLst/>
              <a:gdLst>
                <a:gd name="T0" fmla="*/ 5 w 5"/>
                <a:gd name="T1" fmla="*/ 0 h 3"/>
                <a:gd name="T2" fmla="*/ 5 w 5"/>
                <a:gd name="T3" fmla="*/ 0 h 3"/>
                <a:gd name="T4" fmla="*/ 3 w 5"/>
                <a:gd name="T5" fmla="*/ 0 h 3"/>
                <a:gd name="T6" fmla="*/ 2 w 5"/>
                <a:gd name="T7" fmla="*/ 2 h 3"/>
                <a:gd name="T8" fmla="*/ 2 w 5"/>
                <a:gd name="T9" fmla="*/ 2 h 3"/>
                <a:gd name="T10" fmla="*/ 0 w 5"/>
                <a:gd name="T11" fmla="*/ 2 h 3"/>
                <a:gd name="T12" fmla="*/ 0 w 5"/>
                <a:gd name="T13" fmla="*/ 3 h 3"/>
                <a:gd name="T14" fmla="*/ 2 w 5"/>
                <a:gd name="T15" fmla="*/ 3 h 3"/>
                <a:gd name="T16" fmla="*/ 2 w 5"/>
                <a:gd name="T17" fmla="*/ 3 h 3"/>
                <a:gd name="T18" fmla="*/ 3 w 5"/>
                <a:gd name="T19" fmla="*/ 3 h 3"/>
                <a:gd name="T20" fmla="*/ 3 w 5"/>
                <a:gd name="T21" fmla="*/ 2 h 3"/>
                <a:gd name="T22" fmla="*/ 5 w 5"/>
                <a:gd name="T23" fmla="*/ 2 h 3"/>
                <a:gd name="T24" fmla="*/ 5 w 5"/>
                <a:gd name="T25" fmla="*/ 0 h 3"/>
                <a:gd name="T26" fmla="*/ 5 w 5"/>
                <a:gd name="T27" fmla="*/ 0 h 3"/>
                <a:gd name="T28" fmla="*/ 5 w 5"/>
                <a:gd name="T2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4" name="Freeform 141">
              <a:extLst>
                <a:ext uri="{FF2B5EF4-FFF2-40B4-BE49-F238E27FC236}">
                  <a16:creationId xmlns:a16="http://schemas.microsoft.com/office/drawing/2014/main" id="{AA0B257E-620D-7F8B-95F0-D29328E74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5238" y="4205288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2 w 2"/>
                <a:gd name="T13" fmla="*/ 0 h 2"/>
                <a:gd name="T14" fmla="*/ 2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5" name="Freeform 142">
              <a:extLst>
                <a:ext uri="{FF2B5EF4-FFF2-40B4-BE49-F238E27FC236}">
                  <a16:creationId xmlns:a16="http://schemas.microsoft.com/office/drawing/2014/main" id="{68C396C9-6314-5BD1-BEC0-D4E7EAC8F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151" y="3489325"/>
              <a:ext cx="4763" cy="4762"/>
            </a:xfrm>
            <a:custGeom>
              <a:avLst/>
              <a:gdLst>
                <a:gd name="T0" fmla="*/ 3 w 3"/>
                <a:gd name="T1" fmla="*/ 3 h 3"/>
                <a:gd name="T2" fmla="*/ 1 w 3"/>
                <a:gd name="T3" fmla="*/ 2 h 3"/>
                <a:gd name="T4" fmla="*/ 1 w 3"/>
                <a:gd name="T5" fmla="*/ 0 h 3"/>
                <a:gd name="T6" fmla="*/ 0 w 3"/>
                <a:gd name="T7" fmla="*/ 0 h 3"/>
                <a:gd name="T8" fmla="*/ 1 w 3"/>
                <a:gd name="T9" fmla="*/ 2 h 3"/>
                <a:gd name="T10" fmla="*/ 1 w 3"/>
                <a:gd name="T11" fmla="*/ 3 h 3"/>
                <a:gd name="T12" fmla="*/ 3 w 3"/>
                <a:gd name="T13" fmla="*/ 3 h 3"/>
                <a:gd name="T14" fmla="*/ 3 w 3"/>
                <a:gd name="T15" fmla="*/ 3 h 3"/>
                <a:gd name="T16" fmla="*/ 3 w 3"/>
                <a:gd name="T1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1" y="2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2"/>
                  </a:lnTo>
                  <a:lnTo>
                    <a:pt x="1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6" name="Freeform 143">
              <a:extLst>
                <a:ext uri="{FF2B5EF4-FFF2-40B4-BE49-F238E27FC236}">
                  <a16:creationId xmlns:a16="http://schemas.microsoft.com/office/drawing/2014/main" id="{79CB594A-F775-D753-4F4A-250B92B89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7301" y="4186238"/>
              <a:ext cx="7938" cy="1587"/>
            </a:xfrm>
            <a:custGeom>
              <a:avLst/>
              <a:gdLst>
                <a:gd name="T0" fmla="*/ 2 w 5"/>
                <a:gd name="T1" fmla="*/ 0 h 1"/>
                <a:gd name="T2" fmla="*/ 2 w 5"/>
                <a:gd name="T3" fmla="*/ 0 h 1"/>
                <a:gd name="T4" fmla="*/ 0 w 5"/>
                <a:gd name="T5" fmla="*/ 0 h 1"/>
                <a:gd name="T6" fmla="*/ 2 w 5"/>
                <a:gd name="T7" fmla="*/ 1 h 1"/>
                <a:gd name="T8" fmla="*/ 4 w 5"/>
                <a:gd name="T9" fmla="*/ 1 h 1"/>
                <a:gd name="T10" fmla="*/ 5 w 5"/>
                <a:gd name="T11" fmla="*/ 1 h 1"/>
                <a:gd name="T12" fmla="*/ 5 w 5"/>
                <a:gd name="T13" fmla="*/ 1 h 1"/>
                <a:gd name="T14" fmla="*/ 4 w 5"/>
                <a:gd name="T15" fmla="*/ 0 h 1"/>
                <a:gd name="T16" fmla="*/ 2 w 5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7" name="Freeform 144">
              <a:extLst>
                <a:ext uri="{FF2B5EF4-FFF2-40B4-BE49-F238E27FC236}">
                  <a16:creationId xmlns:a16="http://schemas.microsoft.com/office/drawing/2014/main" id="{070292E6-7F06-9077-7C36-59083256D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038" y="4027488"/>
              <a:ext cx="4763" cy="6350"/>
            </a:xfrm>
            <a:custGeom>
              <a:avLst/>
              <a:gdLst>
                <a:gd name="T0" fmla="*/ 1 w 3"/>
                <a:gd name="T1" fmla="*/ 3 h 4"/>
                <a:gd name="T2" fmla="*/ 1 w 3"/>
                <a:gd name="T3" fmla="*/ 1 h 4"/>
                <a:gd name="T4" fmla="*/ 3 w 3"/>
                <a:gd name="T5" fmla="*/ 1 h 4"/>
                <a:gd name="T6" fmla="*/ 1 w 3"/>
                <a:gd name="T7" fmla="*/ 0 h 4"/>
                <a:gd name="T8" fmla="*/ 1 w 3"/>
                <a:gd name="T9" fmla="*/ 0 h 4"/>
                <a:gd name="T10" fmla="*/ 0 w 3"/>
                <a:gd name="T11" fmla="*/ 0 h 4"/>
                <a:gd name="T12" fmla="*/ 0 w 3"/>
                <a:gd name="T13" fmla="*/ 1 h 4"/>
                <a:gd name="T14" fmla="*/ 0 w 3"/>
                <a:gd name="T15" fmla="*/ 1 h 4"/>
                <a:gd name="T16" fmla="*/ 0 w 3"/>
                <a:gd name="T17" fmla="*/ 3 h 4"/>
                <a:gd name="T18" fmla="*/ 1 w 3"/>
                <a:gd name="T19" fmla="*/ 3 h 4"/>
                <a:gd name="T20" fmla="*/ 3 w 3"/>
                <a:gd name="T21" fmla="*/ 4 h 4"/>
                <a:gd name="T22" fmla="*/ 3 w 3"/>
                <a:gd name="T23" fmla="*/ 4 h 4"/>
                <a:gd name="T24" fmla="*/ 3 w 3"/>
                <a:gd name="T25" fmla="*/ 3 h 4"/>
                <a:gd name="T26" fmla="*/ 1 w 3"/>
                <a:gd name="T2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4">
                  <a:moveTo>
                    <a:pt x="1" y="3"/>
                  </a:moveTo>
                  <a:lnTo>
                    <a:pt x="1" y="1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3"/>
                  </a:lnTo>
                  <a:lnTo>
                    <a:pt x="1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8" name="Freeform 145">
              <a:extLst>
                <a:ext uri="{FF2B5EF4-FFF2-40B4-BE49-F238E27FC236}">
                  <a16:creationId xmlns:a16="http://schemas.microsoft.com/office/drawing/2014/main" id="{040E9FDB-6DCD-73B0-3F00-1089C4ABB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0188" y="4152900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2 h 2"/>
                <a:gd name="T4" fmla="*/ 0 w 2"/>
                <a:gd name="T5" fmla="*/ 2 h 2"/>
                <a:gd name="T6" fmla="*/ 0 w 2"/>
                <a:gd name="T7" fmla="*/ 2 h 2"/>
                <a:gd name="T8" fmla="*/ 2 w 2"/>
                <a:gd name="T9" fmla="*/ 2 h 2"/>
                <a:gd name="T10" fmla="*/ 2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9" name="Freeform 146">
              <a:extLst>
                <a:ext uri="{FF2B5EF4-FFF2-40B4-BE49-F238E27FC236}">
                  <a16:creationId xmlns:a16="http://schemas.microsoft.com/office/drawing/2014/main" id="{81580420-644E-B736-E307-599306572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576" y="3554413"/>
              <a:ext cx="1588" cy="7937"/>
            </a:xfrm>
            <a:custGeom>
              <a:avLst/>
              <a:gdLst>
                <a:gd name="T0" fmla="*/ 1 w 1"/>
                <a:gd name="T1" fmla="*/ 5 h 5"/>
                <a:gd name="T2" fmla="*/ 1 w 1"/>
                <a:gd name="T3" fmla="*/ 2 h 5"/>
                <a:gd name="T4" fmla="*/ 1 w 1"/>
                <a:gd name="T5" fmla="*/ 2 h 5"/>
                <a:gd name="T6" fmla="*/ 0 w 1"/>
                <a:gd name="T7" fmla="*/ 0 h 5"/>
                <a:gd name="T8" fmla="*/ 1 w 1"/>
                <a:gd name="T9" fmla="*/ 4 h 5"/>
                <a:gd name="T10" fmla="*/ 1 w 1"/>
                <a:gd name="T11" fmla="*/ 5 h 5"/>
                <a:gd name="T12" fmla="*/ 1 w 1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5">
                  <a:moveTo>
                    <a:pt x="1" y="5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4"/>
                  </a:lnTo>
                  <a:lnTo>
                    <a:pt x="1" y="5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40" name="Freeform 147">
              <a:extLst>
                <a:ext uri="{FF2B5EF4-FFF2-40B4-BE49-F238E27FC236}">
                  <a16:creationId xmlns:a16="http://schemas.microsoft.com/office/drawing/2014/main" id="{30008FF9-B9AD-0598-A82E-DCC7BCF2C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6451" y="4183063"/>
              <a:ext cx="50800" cy="34925"/>
            </a:xfrm>
            <a:custGeom>
              <a:avLst/>
              <a:gdLst>
                <a:gd name="T0" fmla="*/ 30 w 32"/>
                <a:gd name="T1" fmla="*/ 7 h 22"/>
                <a:gd name="T2" fmla="*/ 32 w 32"/>
                <a:gd name="T3" fmla="*/ 3 h 22"/>
                <a:gd name="T4" fmla="*/ 30 w 32"/>
                <a:gd name="T5" fmla="*/ 2 h 22"/>
                <a:gd name="T6" fmla="*/ 29 w 32"/>
                <a:gd name="T7" fmla="*/ 2 h 22"/>
                <a:gd name="T8" fmla="*/ 22 w 32"/>
                <a:gd name="T9" fmla="*/ 2 h 22"/>
                <a:gd name="T10" fmla="*/ 19 w 32"/>
                <a:gd name="T11" fmla="*/ 2 h 22"/>
                <a:gd name="T12" fmla="*/ 16 w 32"/>
                <a:gd name="T13" fmla="*/ 2 h 22"/>
                <a:gd name="T14" fmla="*/ 8 w 32"/>
                <a:gd name="T15" fmla="*/ 0 h 22"/>
                <a:gd name="T16" fmla="*/ 2 w 32"/>
                <a:gd name="T17" fmla="*/ 2 h 22"/>
                <a:gd name="T18" fmla="*/ 2 w 32"/>
                <a:gd name="T19" fmla="*/ 5 h 22"/>
                <a:gd name="T20" fmla="*/ 2 w 32"/>
                <a:gd name="T21" fmla="*/ 7 h 22"/>
                <a:gd name="T22" fmla="*/ 0 w 32"/>
                <a:gd name="T23" fmla="*/ 8 h 22"/>
                <a:gd name="T24" fmla="*/ 0 w 32"/>
                <a:gd name="T25" fmla="*/ 11 h 22"/>
                <a:gd name="T26" fmla="*/ 3 w 32"/>
                <a:gd name="T27" fmla="*/ 13 h 22"/>
                <a:gd name="T28" fmla="*/ 3 w 32"/>
                <a:gd name="T29" fmla="*/ 13 h 22"/>
                <a:gd name="T30" fmla="*/ 2 w 32"/>
                <a:gd name="T31" fmla="*/ 13 h 22"/>
                <a:gd name="T32" fmla="*/ 0 w 32"/>
                <a:gd name="T33" fmla="*/ 14 h 22"/>
                <a:gd name="T34" fmla="*/ 2 w 32"/>
                <a:gd name="T35" fmla="*/ 18 h 22"/>
                <a:gd name="T36" fmla="*/ 3 w 32"/>
                <a:gd name="T37" fmla="*/ 21 h 22"/>
                <a:gd name="T38" fmla="*/ 5 w 32"/>
                <a:gd name="T39" fmla="*/ 22 h 22"/>
                <a:gd name="T40" fmla="*/ 10 w 32"/>
                <a:gd name="T41" fmla="*/ 21 h 22"/>
                <a:gd name="T42" fmla="*/ 10 w 32"/>
                <a:gd name="T43" fmla="*/ 21 h 22"/>
                <a:gd name="T44" fmla="*/ 13 w 32"/>
                <a:gd name="T45" fmla="*/ 22 h 22"/>
                <a:gd name="T46" fmla="*/ 15 w 32"/>
                <a:gd name="T47" fmla="*/ 21 h 22"/>
                <a:gd name="T48" fmla="*/ 16 w 32"/>
                <a:gd name="T49" fmla="*/ 19 h 22"/>
                <a:gd name="T50" fmla="*/ 18 w 32"/>
                <a:gd name="T51" fmla="*/ 19 h 22"/>
                <a:gd name="T52" fmla="*/ 21 w 32"/>
                <a:gd name="T53" fmla="*/ 19 h 22"/>
                <a:gd name="T54" fmla="*/ 21 w 32"/>
                <a:gd name="T55" fmla="*/ 18 h 22"/>
                <a:gd name="T56" fmla="*/ 22 w 32"/>
                <a:gd name="T57" fmla="*/ 18 h 22"/>
                <a:gd name="T58" fmla="*/ 24 w 32"/>
                <a:gd name="T59" fmla="*/ 18 h 22"/>
                <a:gd name="T60" fmla="*/ 26 w 32"/>
                <a:gd name="T61" fmla="*/ 16 h 22"/>
                <a:gd name="T62" fmla="*/ 26 w 32"/>
                <a:gd name="T63" fmla="*/ 16 h 22"/>
                <a:gd name="T64" fmla="*/ 26 w 32"/>
                <a:gd name="T65" fmla="*/ 14 h 22"/>
                <a:gd name="T66" fmla="*/ 27 w 32"/>
                <a:gd name="T67" fmla="*/ 13 h 22"/>
                <a:gd name="T68" fmla="*/ 29 w 32"/>
                <a:gd name="T69" fmla="*/ 10 h 22"/>
                <a:gd name="T70" fmla="*/ 29 w 32"/>
                <a:gd name="T71" fmla="*/ 10 h 22"/>
                <a:gd name="T72" fmla="*/ 29 w 32"/>
                <a:gd name="T73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2" h="22">
                  <a:moveTo>
                    <a:pt x="30" y="8"/>
                  </a:moveTo>
                  <a:lnTo>
                    <a:pt x="30" y="7"/>
                  </a:lnTo>
                  <a:lnTo>
                    <a:pt x="30" y="5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9" y="2"/>
                  </a:lnTo>
                  <a:lnTo>
                    <a:pt x="26" y="2"/>
                  </a:lnTo>
                  <a:lnTo>
                    <a:pt x="22" y="2"/>
                  </a:lnTo>
                  <a:lnTo>
                    <a:pt x="21" y="2"/>
                  </a:lnTo>
                  <a:lnTo>
                    <a:pt x="19" y="2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8" y="0"/>
                  </a:lnTo>
                  <a:lnTo>
                    <a:pt x="5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3" y="19"/>
                  </a:lnTo>
                  <a:lnTo>
                    <a:pt x="3" y="21"/>
                  </a:lnTo>
                  <a:lnTo>
                    <a:pt x="3" y="22"/>
                  </a:lnTo>
                  <a:lnTo>
                    <a:pt x="5" y="22"/>
                  </a:lnTo>
                  <a:lnTo>
                    <a:pt x="7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11" y="21"/>
                  </a:lnTo>
                  <a:lnTo>
                    <a:pt x="13" y="22"/>
                  </a:lnTo>
                  <a:lnTo>
                    <a:pt x="15" y="21"/>
                  </a:lnTo>
                  <a:lnTo>
                    <a:pt x="15" y="21"/>
                  </a:lnTo>
                  <a:lnTo>
                    <a:pt x="16" y="21"/>
                  </a:lnTo>
                  <a:lnTo>
                    <a:pt x="16" y="19"/>
                  </a:lnTo>
                  <a:lnTo>
                    <a:pt x="18" y="18"/>
                  </a:lnTo>
                  <a:lnTo>
                    <a:pt x="18" y="19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1" y="18"/>
                  </a:lnTo>
                  <a:lnTo>
                    <a:pt x="21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9" y="11"/>
                  </a:lnTo>
                  <a:lnTo>
                    <a:pt x="29" y="10"/>
                  </a:lnTo>
                  <a:lnTo>
                    <a:pt x="29" y="10"/>
                  </a:lnTo>
                  <a:lnTo>
                    <a:pt x="29" y="10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30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41" name="Freeform 148">
              <a:extLst>
                <a:ext uri="{FF2B5EF4-FFF2-40B4-BE49-F238E27FC236}">
                  <a16:creationId xmlns:a16="http://schemas.microsoft.com/office/drawing/2014/main" id="{B6925E70-1BDD-21A6-9317-14C812701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338" y="3552825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2 w 2"/>
                <a:gd name="T4" fmla="*/ 2 w 2"/>
                <a:gd name="T5" fmla="*/ 0 w 2"/>
                <a:gd name="T6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42" name="Freeform 149">
              <a:extLst>
                <a:ext uri="{FF2B5EF4-FFF2-40B4-BE49-F238E27FC236}">
                  <a16:creationId xmlns:a16="http://schemas.microsoft.com/office/drawing/2014/main" id="{1D2740EB-74A7-AB84-D1F6-F0EC1BD6A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576" y="3562350"/>
              <a:ext cx="0" cy="3175"/>
            </a:xfrm>
            <a:custGeom>
              <a:avLst/>
              <a:gdLst>
                <a:gd name="T0" fmla="*/ 2 h 2"/>
                <a:gd name="T1" fmla="*/ 0 h 2"/>
                <a:gd name="T2" fmla="*/ 0 h 2"/>
                <a:gd name="T3" fmla="*/ 0 h 2"/>
                <a:gd name="T4" fmla="*/ 2 h 2"/>
                <a:gd name="T5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43" name="Freeform 150">
              <a:extLst>
                <a:ext uri="{FF2B5EF4-FFF2-40B4-BE49-F238E27FC236}">
                  <a16:creationId xmlns:a16="http://schemas.microsoft.com/office/drawing/2014/main" id="{BE99158D-4968-2CB6-6885-D5F1D15F9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0638" y="3552825"/>
              <a:ext cx="3175" cy="4762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1 h 3"/>
                <a:gd name="T4" fmla="*/ 0 w 2"/>
                <a:gd name="T5" fmla="*/ 1 h 3"/>
                <a:gd name="T6" fmla="*/ 0 w 2"/>
                <a:gd name="T7" fmla="*/ 1 h 3"/>
                <a:gd name="T8" fmla="*/ 0 w 2"/>
                <a:gd name="T9" fmla="*/ 1 h 3"/>
                <a:gd name="T10" fmla="*/ 0 w 2"/>
                <a:gd name="T11" fmla="*/ 1 h 3"/>
                <a:gd name="T12" fmla="*/ 2 w 2"/>
                <a:gd name="T13" fmla="*/ 3 h 3"/>
                <a:gd name="T14" fmla="*/ 2 w 2"/>
                <a:gd name="T15" fmla="*/ 1 h 3"/>
                <a:gd name="T16" fmla="*/ 2 w 2"/>
                <a:gd name="T17" fmla="*/ 1 h 3"/>
                <a:gd name="T18" fmla="*/ 2 w 2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3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44" name="Freeform 151">
              <a:extLst>
                <a:ext uri="{FF2B5EF4-FFF2-40B4-BE49-F238E27FC236}">
                  <a16:creationId xmlns:a16="http://schemas.microsoft.com/office/drawing/2014/main" id="{4B679A86-1A95-6DD3-CACE-EF41CA09E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676" y="3759200"/>
              <a:ext cx="6350" cy="7937"/>
            </a:xfrm>
            <a:custGeom>
              <a:avLst/>
              <a:gdLst>
                <a:gd name="T0" fmla="*/ 1 w 4"/>
                <a:gd name="T1" fmla="*/ 2 h 5"/>
                <a:gd name="T2" fmla="*/ 1 w 4"/>
                <a:gd name="T3" fmla="*/ 2 h 5"/>
                <a:gd name="T4" fmla="*/ 0 w 4"/>
                <a:gd name="T5" fmla="*/ 3 h 5"/>
                <a:gd name="T6" fmla="*/ 1 w 4"/>
                <a:gd name="T7" fmla="*/ 5 h 5"/>
                <a:gd name="T8" fmla="*/ 1 w 4"/>
                <a:gd name="T9" fmla="*/ 5 h 5"/>
                <a:gd name="T10" fmla="*/ 3 w 4"/>
                <a:gd name="T11" fmla="*/ 2 h 5"/>
                <a:gd name="T12" fmla="*/ 4 w 4"/>
                <a:gd name="T13" fmla="*/ 2 h 5"/>
                <a:gd name="T14" fmla="*/ 3 w 4"/>
                <a:gd name="T15" fmla="*/ 0 h 5"/>
                <a:gd name="T16" fmla="*/ 3 w 4"/>
                <a:gd name="T17" fmla="*/ 0 h 5"/>
                <a:gd name="T18" fmla="*/ 1 w 4"/>
                <a:gd name="T1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5">
                  <a:moveTo>
                    <a:pt x="1" y="2"/>
                  </a:moveTo>
                  <a:lnTo>
                    <a:pt x="1" y="2"/>
                  </a:lnTo>
                  <a:lnTo>
                    <a:pt x="0" y="3"/>
                  </a:lnTo>
                  <a:lnTo>
                    <a:pt x="1" y="5"/>
                  </a:lnTo>
                  <a:lnTo>
                    <a:pt x="1" y="5"/>
                  </a:lnTo>
                  <a:lnTo>
                    <a:pt x="3" y="2"/>
                  </a:lnTo>
                  <a:lnTo>
                    <a:pt x="4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45" name="Freeform 152">
              <a:extLst>
                <a:ext uri="{FF2B5EF4-FFF2-40B4-BE49-F238E27FC236}">
                  <a16:creationId xmlns:a16="http://schemas.microsoft.com/office/drawing/2014/main" id="{E780838E-4BDE-6FB7-41F9-D5A006E20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901" y="3844925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0 w 2"/>
                <a:gd name="T5" fmla="*/ 2 h 2"/>
                <a:gd name="T6" fmla="*/ 2 w 2"/>
                <a:gd name="T7" fmla="*/ 0 h 2"/>
                <a:gd name="T8" fmla="*/ 2 w 2"/>
                <a:gd name="T9" fmla="*/ 0 h 2"/>
                <a:gd name="T10" fmla="*/ 2 w 2"/>
                <a:gd name="T11" fmla="*/ 0 h 2"/>
                <a:gd name="T12" fmla="*/ 2 w 2"/>
                <a:gd name="T13" fmla="*/ 0 h 2"/>
                <a:gd name="T14" fmla="*/ 0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46" name="Freeform 153">
              <a:extLst>
                <a:ext uri="{FF2B5EF4-FFF2-40B4-BE49-F238E27FC236}">
                  <a16:creationId xmlns:a16="http://schemas.microsoft.com/office/drawing/2014/main" id="{3F416240-9BFB-BFC8-03E6-3378F0DA1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838" y="3797300"/>
              <a:ext cx="4763" cy="3175"/>
            </a:xfrm>
            <a:custGeom>
              <a:avLst/>
              <a:gdLst>
                <a:gd name="T0" fmla="*/ 2 w 3"/>
                <a:gd name="T1" fmla="*/ 2 h 2"/>
                <a:gd name="T2" fmla="*/ 2 w 3"/>
                <a:gd name="T3" fmla="*/ 2 h 2"/>
                <a:gd name="T4" fmla="*/ 3 w 3"/>
                <a:gd name="T5" fmla="*/ 0 h 2"/>
                <a:gd name="T6" fmla="*/ 3 w 3"/>
                <a:gd name="T7" fmla="*/ 0 h 2"/>
                <a:gd name="T8" fmla="*/ 2 w 3"/>
                <a:gd name="T9" fmla="*/ 0 h 2"/>
                <a:gd name="T10" fmla="*/ 0 w 3"/>
                <a:gd name="T11" fmla="*/ 2 h 2"/>
                <a:gd name="T12" fmla="*/ 0 w 3"/>
                <a:gd name="T13" fmla="*/ 2 h 2"/>
                <a:gd name="T14" fmla="*/ 2 w 3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lnTo>
                    <a:pt x="2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47" name="Freeform 154">
              <a:extLst>
                <a:ext uri="{FF2B5EF4-FFF2-40B4-BE49-F238E27FC236}">
                  <a16:creationId xmlns:a16="http://schemas.microsoft.com/office/drawing/2014/main" id="{6C2C5DBD-F39E-BFDD-3181-7BD05E669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1" y="3848100"/>
              <a:ext cx="7938" cy="1587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1 h 1"/>
                <a:gd name="T4" fmla="*/ 0 w 5"/>
                <a:gd name="T5" fmla="*/ 1 h 1"/>
                <a:gd name="T6" fmla="*/ 2 w 5"/>
                <a:gd name="T7" fmla="*/ 0 h 1"/>
                <a:gd name="T8" fmla="*/ 5 w 5"/>
                <a:gd name="T9" fmla="*/ 0 h 1"/>
                <a:gd name="T10" fmla="*/ 3 w 5"/>
                <a:gd name="T11" fmla="*/ 0 h 1"/>
                <a:gd name="T12" fmla="*/ 2 w 5"/>
                <a:gd name="T13" fmla="*/ 0 h 1"/>
                <a:gd name="T14" fmla="*/ 0 w 5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48" name="Freeform 155">
              <a:extLst>
                <a:ext uri="{FF2B5EF4-FFF2-40B4-BE49-F238E27FC236}">
                  <a16:creationId xmlns:a16="http://schemas.microsoft.com/office/drawing/2014/main" id="{0FD21763-0679-4365-482B-7D2EC4E13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3026" y="3744913"/>
              <a:ext cx="0" cy="1587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1 h 1"/>
                <a:gd name="T5" fmla="*/ 1 h 1"/>
                <a:gd name="T6" fmla="*/ 1 h 1"/>
                <a:gd name="T7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49" name="Freeform 156">
              <a:extLst>
                <a:ext uri="{FF2B5EF4-FFF2-40B4-BE49-F238E27FC236}">
                  <a16:creationId xmlns:a16="http://schemas.microsoft.com/office/drawing/2014/main" id="{37BB3650-79ED-AEE8-D9CE-990BA1684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9388" y="3535363"/>
              <a:ext cx="3175" cy="6350"/>
            </a:xfrm>
            <a:custGeom>
              <a:avLst/>
              <a:gdLst>
                <a:gd name="T0" fmla="*/ 0 w 2"/>
                <a:gd name="T1" fmla="*/ 1 h 4"/>
                <a:gd name="T2" fmla="*/ 0 w 2"/>
                <a:gd name="T3" fmla="*/ 3 h 4"/>
                <a:gd name="T4" fmla="*/ 0 w 2"/>
                <a:gd name="T5" fmla="*/ 4 h 4"/>
                <a:gd name="T6" fmla="*/ 2 w 2"/>
                <a:gd name="T7" fmla="*/ 0 h 4"/>
                <a:gd name="T8" fmla="*/ 0 w 2"/>
                <a:gd name="T9" fmla="*/ 1 h 4"/>
                <a:gd name="T10" fmla="*/ 0 w 2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0" y="1"/>
                  </a:moveTo>
                  <a:lnTo>
                    <a:pt x="0" y="3"/>
                  </a:lnTo>
                  <a:lnTo>
                    <a:pt x="0" y="4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0" name="Freeform 157">
              <a:extLst>
                <a:ext uri="{FF2B5EF4-FFF2-40B4-BE49-F238E27FC236}">
                  <a16:creationId xmlns:a16="http://schemas.microsoft.com/office/drawing/2014/main" id="{AAE908CB-7382-9D18-179F-88ED95404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213" y="3822700"/>
              <a:ext cx="1588" cy="7937"/>
            </a:xfrm>
            <a:custGeom>
              <a:avLst/>
              <a:gdLst>
                <a:gd name="T0" fmla="*/ 1 w 1"/>
                <a:gd name="T1" fmla="*/ 1 h 5"/>
                <a:gd name="T2" fmla="*/ 1 w 1"/>
                <a:gd name="T3" fmla="*/ 1 h 5"/>
                <a:gd name="T4" fmla="*/ 1 w 1"/>
                <a:gd name="T5" fmla="*/ 1 h 5"/>
                <a:gd name="T6" fmla="*/ 1 w 1"/>
                <a:gd name="T7" fmla="*/ 0 h 5"/>
                <a:gd name="T8" fmla="*/ 1 w 1"/>
                <a:gd name="T9" fmla="*/ 1 h 5"/>
                <a:gd name="T10" fmla="*/ 1 w 1"/>
                <a:gd name="T11" fmla="*/ 1 h 5"/>
                <a:gd name="T12" fmla="*/ 0 w 1"/>
                <a:gd name="T13" fmla="*/ 1 h 5"/>
                <a:gd name="T14" fmla="*/ 0 w 1"/>
                <a:gd name="T15" fmla="*/ 3 h 5"/>
                <a:gd name="T16" fmla="*/ 0 w 1"/>
                <a:gd name="T17" fmla="*/ 5 h 5"/>
                <a:gd name="T18" fmla="*/ 1 w 1"/>
                <a:gd name="T1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5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1" name="Freeform 158">
              <a:extLst>
                <a:ext uri="{FF2B5EF4-FFF2-40B4-BE49-F238E27FC236}">
                  <a16:creationId xmlns:a16="http://schemas.microsoft.com/office/drawing/2014/main" id="{C4C20290-998D-C6A7-2E30-0A8B198F2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6038" y="3810000"/>
              <a:ext cx="4763" cy="4762"/>
            </a:xfrm>
            <a:custGeom>
              <a:avLst/>
              <a:gdLst>
                <a:gd name="T0" fmla="*/ 3 w 3"/>
                <a:gd name="T1" fmla="*/ 0 h 3"/>
                <a:gd name="T2" fmla="*/ 2 w 3"/>
                <a:gd name="T3" fmla="*/ 0 h 3"/>
                <a:gd name="T4" fmla="*/ 2 w 3"/>
                <a:gd name="T5" fmla="*/ 3 h 3"/>
                <a:gd name="T6" fmla="*/ 2 w 3"/>
                <a:gd name="T7" fmla="*/ 3 h 3"/>
                <a:gd name="T8" fmla="*/ 0 w 3"/>
                <a:gd name="T9" fmla="*/ 3 h 3"/>
                <a:gd name="T10" fmla="*/ 2 w 3"/>
                <a:gd name="T11" fmla="*/ 3 h 3"/>
                <a:gd name="T12" fmla="*/ 3 w 3"/>
                <a:gd name="T13" fmla="*/ 1 h 3"/>
                <a:gd name="T14" fmla="*/ 3 w 3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2" name="Freeform 159">
              <a:extLst>
                <a:ext uri="{FF2B5EF4-FFF2-40B4-BE49-F238E27FC236}">
                  <a16:creationId xmlns:a16="http://schemas.microsoft.com/office/drawing/2014/main" id="{1C9CB1E0-CB45-D5D5-A972-9CCF5667F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3951" y="3617913"/>
              <a:ext cx="4763" cy="25400"/>
            </a:xfrm>
            <a:custGeom>
              <a:avLst/>
              <a:gdLst>
                <a:gd name="T0" fmla="*/ 2 w 3"/>
                <a:gd name="T1" fmla="*/ 0 h 16"/>
                <a:gd name="T2" fmla="*/ 0 w 3"/>
                <a:gd name="T3" fmla="*/ 2 h 16"/>
                <a:gd name="T4" fmla="*/ 0 w 3"/>
                <a:gd name="T5" fmla="*/ 5 h 16"/>
                <a:gd name="T6" fmla="*/ 3 w 3"/>
                <a:gd name="T7" fmla="*/ 13 h 16"/>
                <a:gd name="T8" fmla="*/ 3 w 3"/>
                <a:gd name="T9" fmla="*/ 16 h 16"/>
                <a:gd name="T10" fmla="*/ 3 w 3"/>
                <a:gd name="T11" fmla="*/ 14 h 16"/>
                <a:gd name="T12" fmla="*/ 3 w 3"/>
                <a:gd name="T13" fmla="*/ 13 h 16"/>
                <a:gd name="T14" fmla="*/ 2 w 3"/>
                <a:gd name="T15" fmla="*/ 6 h 16"/>
                <a:gd name="T16" fmla="*/ 2 w 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6">
                  <a:moveTo>
                    <a:pt x="2" y="0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3" y="13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3" name="Freeform 160">
              <a:extLst>
                <a:ext uri="{FF2B5EF4-FFF2-40B4-BE49-F238E27FC236}">
                  <a16:creationId xmlns:a16="http://schemas.microsoft.com/office/drawing/2014/main" id="{820D4591-D7F1-FD35-379C-D4CFDDBD6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1213" y="4138613"/>
              <a:ext cx="6350" cy="4762"/>
            </a:xfrm>
            <a:custGeom>
              <a:avLst/>
              <a:gdLst>
                <a:gd name="T0" fmla="*/ 2 w 4"/>
                <a:gd name="T1" fmla="*/ 3 h 3"/>
                <a:gd name="T2" fmla="*/ 4 w 4"/>
                <a:gd name="T3" fmla="*/ 3 h 3"/>
                <a:gd name="T4" fmla="*/ 4 w 4"/>
                <a:gd name="T5" fmla="*/ 1 h 3"/>
                <a:gd name="T6" fmla="*/ 4 w 4"/>
                <a:gd name="T7" fmla="*/ 0 h 3"/>
                <a:gd name="T8" fmla="*/ 4 w 4"/>
                <a:gd name="T9" fmla="*/ 0 h 3"/>
                <a:gd name="T10" fmla="*/ 2 w 4"/>
                <a:gd name="T11" fmla="*/ 0 h 3"/>
                <a:gd name="T12" fmla="*/ 2 w 4"/>
                <a:gd name="T13" fmla="*/ 0 h 3"/>
                <a:gd name="T14" fmla="*/ 0 w 4"/>
                <a:gd name="T15" fmla="*/ 1 h 3"/>
                <a:gd name="T16" fmla="*/ 2 w 4"/>
                <a:gd name="T17" fmla="*/ 3 h 3"/>
                <a:gd name="T18" fmla="*/ 2 w 4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lnTo>
                    <a:pt x="4" y="3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4" name="Freeform 161">
              <a:extLst>
                <a:ext uri="{FF2B5EF4-FFF2-40B4-BE49-F238E27FC236}">
                  <a16:creationId xmlns:a16="http://schemas.microsoft.com/office/drawing/2014/main" id="{909838C3-7C62-5B86-EBCD-C45C8BFED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1" y="3592513"/>
              <a:ext cx="9525" cy="4762"/>
            </a:xfrm>
            <a:custGeom>
              <a:avLst/>
              <a:gdLst>
                <a:gd name="T0" fmla="*/ 5 w 6"/>
                <a:gd name="T1" fmla="*/ 0 h 3"/>
                <a:gd name="T2" fmla="*/ 2 w 6"/>
                <a:gd name="T3" fmla="*/ 2 h 3"/>
                <a:gd name="T4" fmla="*/ 2 w 6"/>
                <a:gd name="T5" fmla="*/ 3 h 3"/>
                <a:gd name="T6" fmla="*/ 0 w 6"/>
                <a:gd name="T7" fmla="*/ 3 h 3"/>
                <a:gd name="T8" fmla="*/ 2 w 6"/>
                <a:gd name="T9" fmla="*/ 3 h 3"/>
                <a:gd name="T10" fmla="*/ 3 w 6"/>
                <a:gd name="T11" fmla="*/ 2 h 3"/>
                <a:gd name="T12" fmla="*/ 5 w 6"/>
                <a:gd name="T13" fmla="*/ 0 h 3"/>
                <a:gd name="T14" fmla="*/ 6 w 6"/>
                <a:gd name="T15" fmla="*/ 0 h 3"/>
                <a:gd name="T16" fmla="*/ 5 w 6"/>
                <a:gd name="T17" fmla="*/ 0 h 3"/>
                <a:gd name="T18" fmla="*/ 5 w 6"/>
                <a:gd name="T19" fmla="*/ 0 h 3"/>
                <a:gd name="T20" fmla="*/ 5 w 6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3">
                  <a:moveTo>
                    <a:pt x="5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5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5" name="Freeform 162">
              <a:extLst>
                <a:ext uri="{FF2B5EF4-FFF2-40B4-BE49-F238E27FC236}">
                  <a16:creationId xmlns:a16="http://schemas.microsoft.com/office/drawing/2014/main" id="{85D66FC9-DF9D-A49F-87E1-31B338F13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7126" y="3605213"/>
              <a:ext cx="4763" cy="12700"/>
            </a:xfrm>
            <a:custGeom>
              <a:avLst/>
              <a:gdLst>
                <a:gd name="T0" fmla="*/ 3 w 3"/>
                <a:gd name="T1" fmla="*/ 0 h 8"/>
                <a:gd name="T2" fmla="*/ 0 w 3"/>
                <a:gd name="T3" fmla="*/ 3 h 8"/>
                <a:gd name="T4" fmla="*/ 0 w 3"/>
                <a:gd name="T5" fmla="*/ 7 h 8"/>
                <a:gd name="T6" fmla="*/ 0 w 3"/>
                <a:gd name="T7" fmla="*/ 8 h 8"/>
                <a:gd name="T8" fmla="*/ 0 w 3"/>
                <a:gd name="T9" fmla="*/ 7 h 8"/>
                <a:gd name="T10" fmla="*/ 1 w 3"/>
                <a:gd name="T11" fmla="*/ 3 h 8"/>
                <a:gd name="T12" fmla="*/ 3 w 3"/>
                <a:gd name="T13" fmla="*/ 0 h 8"/>
                <a:gd name="T14" fmla="*/ 3 w 3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8">
                  <a:moveTo>
                    <a:pt x="3" y="0"/>
                  </a:moveTo>
                  <a:lnTo>
                    <a:pt x="0" y="3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6" name="Freeform 163">
              <a:extLst>
                <a:ext uri="{FF2B5EF4-FFF2-40B4-BE49-F238E27FC236}">
                  <a16:creationId xmlns:a16="http://schemas.microsoft.com/office/drawing/2014/main" id="{A33925EC-F6DD-D267-6E15-47CC54381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076" y="3565525"/>
              <a:ext cx="4763" cy="1587"/>
            </a:xfrm>
            <a:custGeom>
              <a:avLst/>
              <a:gdLst>
                <a:gd name="T0" fmla="*/ 3 w 3"/>
                <a:gd name="T1" fmla="*/ 1 h 1"/>
                <a:gd name="T2" fmla="*/ 3 w 3"/>
                <a:gd name="T3" fmla="*/ 1 h 1"/>
                <a:gd name="T4" fmla="*/ 3 w 3"/>
                <a:gd name="T5" fmla="*/ 0 h 1"/>
                <a:gd name="T6" fmla="*/ 2 w 3"/>
                <a:gd name="T7" fmla="*/ 0 h 1"/>
                <a:gd name="T8" fmla="*/ 2 w 3"/>
                <a:gd name="T9" fmla="*/ 0 h 1"/>
                <a:gd name="T10" fmla="*/ 0 w 3"/>
                <a:gd name="T11" fmla="*/ 0 h 1"/>
                <a:gd name="T12" fmla="*/ 0 w 3"/>
                <a:gd name="T13" fmla="*/ 1 h 1"/>
                <a:gd name="T14" fmla="*/ 2 w 3"/>
                <a:gd name="T15" fmla="*/ 1 h 1"/>
                <a:gd name="T16" fmla="*/ 3 w 3"/>
                <a:gd name="T17" fmla="*/ 1 h 1"/>
                <a:gd name="T18" fmla="*/ 3 w 3"/>
                <a:gd name="T19" fmla="*/ 1 h 1"/>
                <a:gd name="T20" fmla="*/ 3 w 3"/>
                <a:gd name="T2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lnTo>
                    <a:pt x="3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7" name="Freeform 164">
              <a:extLst>
                <a:ext uri="{FF2B5EF4-FFF2-40B4-BE49-F238E27FC236}">
                  <a16:creationId xmlns:a16="http://schemas.microsoft.com/office/drawing/2014/main" id="{0A8A8232-3FAA-0CC7-D8CB-0E41CC34C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6" y="3571875"/>
              <a:ext cx="7938" cy="3175"/>
            </a:xfrm>
            <a:custGeom>
              <a:avLst/>
              <a:gdLst>
                <a:gd name="T0" fmla="*/ 3 w 5"/>
                <a:gd name="T1" fmla="*/ 0 h 2"/>
                <a:gd name="T2" fmla="*/ 0 w 5"/>
                <a:gd name="T3" fmla="*/ 2 h 2"/>
                <a:gd name="T4" fmla="*/ 2 w 5"/>
                <a:gd name="T5" fmla="*/ 2 h 2"/>
                <a:gd name="T6" fmla="*/ 3 w 5"/>
                <a:gd name="T7" fmla="*/ 0 h 2"/>
                <a:gd name="T8" fmla="*/ 5 w 5"/>
                <a:gd name="T9" fmla="*/ 0 h 2"/>
                <a:gd name="T10" fmla="*/ 3 w 5"/>
                <a:gd name="T11" fmla="*/ 0 h 2"/>
                <a:gd name="T12" fmla="*/ 3 w 5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3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8" name="Freeform 165">
              <a:extLst>
                <a:ext uri="{FF2B5EF4-FFF2-40B4-BE49-F238E27FC236}">
                  <a16:creationId xmlns:a16="http://schemas.microsoft.com/office/drawing/2014/main" id="{DAA9237F-9FE5-0501-47DA-256D9D151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1888" y="3597275"/>
              <a:ext cx="4763" cy="6350"/>
            </a:xfrm>
            <a:custGeom>
              <a:avLst/>
              <a:gdLst>
                <a:gd name="T0" fmla="*/ 1 w 3"/>
                <a:gd name="T1" fmla="*/ 2 h 4"/>
                <a:gd name="T2" fmla="*/ 1 w 3"/>
                <a:gd name="T3" fmla="*/ 2 h 4"/>
                <a:gd name="T4" fmla="*/ 0 w 3"/>
                <a:gd name="T5" fmla="*/ 4 h 4"/>
                <a:gd name="T6" fmla="*/ 1 w 3"/>
                <a:gd name="T7" fmla="*/ 4 h 4"/>
                <a:gd name="T8" fmla="*/ 1 w 3"/>
                <a:gd name="T9" fmla="*/ 2 h 4"/>
                <a:gd name="T10" fmla="*/ 3 w 3"/>
                <a:gd name="T11" fmla="*/ 2 h 4"/>
                <a:gd name="T12" fmla="*/ 3 w 3"/>
                <a:gd name="T13" fmla="*/ 0 h 4"/>
                <a:gd name="T14" fmla="*/ 3 w 3"/>
                <a:gd name="T15" fmla="*/ 0 h 4"/>
                <a:gd name="T16" fmla="*/ 1 w 3"/>
                <a:gd name="T1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1" y="2"/>
                  </a:moveTo>
                  <a:lnTo>
                    <a:pt x="1" y="2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9" name="Freeform 166">
              <a:extLst>
                <a:ext uri="{FF2B5EF4-FFF2-40B4-BE49-F238E27FC236}">
                  <a16:creationId xmlns:a16="http://schemas.microsoft.com/office/drawing/2014/main" id="{9A9AD07C-76E1-1A82-220C-0EE7D4951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1276" y="3549650"/>
              <a:ext cx="4763" cy="3175"/>
            </a:xfrm>
            <a:custGeom>
              <a:avLst/>
              <a:gdLst>
                <a:gd name="T0" fmla="*/ 0 w 3"/>
                <a:gd name="T1" fmla="*/ 2 h 2"/>
                <a:gd name="T2" fmla="*/ 0 w 3"/>
                <a:gd name="T3" fmla="*/ 2 h 2"/>
                <a:gd name="T4" fmla="*/ 0 w 3"/>
                <a:gd name="T5" fmla="*/ 2 h 2"/>
                <a:gd name="T6" fmla="*/ 1 w 3"/>
                <a:gd name="T7" fmla="*/ 2 h 2"/>
                <a:gd name="T8" fmla="*/ 3 w 3"/>
                <a:gd name="T9" fmla="*/ 2 h 2"/>
                <a:gd name="T10" fmla="*/ 3 w 3"/>
                <a:gd name="T11" fmla="*/ 0 h 2"/>
                <a:gd name="T12" fmla="*/ 0 w 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0" name="Freeform 167">
              <a:extLst>
                <a:ext uri="{FF2B5EF4-FFF2-40B4-BE49-F238E27FC236}">
                  <a16:creationId xmlns:a16="http://schemas.microsoft.com/office/drawing/2014/main" id="{B68AF003-5704-B280-DEEF-4B713F590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3201" y="3605213"/>
              <a:ext cx="4763" cy="12700"/>
            </a:xfrm>
            <a:custGeom>
              <a:avLst/>
              <a:gdLst>
                <a:gd name="T0" fmla="*/ 0 w 3"/>
                <a:gd name="T1" fmla="*/ 2 h 8"/>
                <a:gd name="T2" fmla="*/ 0 w 3"/>
                <a:gd name="T3" fmla="*/ 0 h 8"/>
                <a:gd name="T4" fmla="*/ 0 w 3"/>
                <a:gd name="T5" fmla="*/ 0 h 8"/>
                <a:gd name="T6" fmla="*/ 0 w 3"/>
                <a:gd name="T7" fmla="*/ 2 h 8"/>
                <a:gd name="T8" fmla="*/ 1 w 3"/>
                <a:gd name="T9" fmla="*/ 7 h 8"/>
                <a:gd name="T10" fmla="*/ 3 w 3"/>
                <a:gd name="T11" fmla="*/ 8 h 8"/>
                <a:gd name="T12" fmla="*/ 3 w 3"/>
                <a:gd name="T13" fmla="*/ 8 h 8"/>
                <a:gd name="T14" fmla="*/ 0 w 3"/>
                <a:gd name="T1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8">
                  <a:moveTo>
                    <a:pt x="0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1" y="7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1" name="Freeform 168">
              <a:extLst>
                <a:ext uri="{FF2B5EF4-FFF2-40B4-BE49-F238E27FC236}">
                  <a16:creationId xmlns:a16="http://schemas.microsoft.com/office/drawing/2014/main" id="{C0667EB0-F918-AE44-B26F-0725D7308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9726" y="3744913"/>
              <a:ext cx="14288" cy="6350"/>
            </a:xfrm>
            <a:custGeom>
              <a:avLst/>
              <a:gdLst>
                <a:gd name="T0" fmla="*/ 0 w 9"/>
                <a:gd name="T1" fmla="*/ 4 h 4"/>
                <a:gd name="T2" fmla="*/ 0 w 9"/>
                <a:gd name="T3" fmla="*/ 4 h 4"/>
                <a:gd name="T4" fmla="*/ 3 w 9"/>
                <a:gd name="T5" fmla="*/ 4 h 4"/>
                <a:gd name="T6" fmla="*/ 6 w 9"/>
                <a:gd name="T7" fmla="*/ 4 h 4"/>
                <a:gd name="T8" fmla="*/ 8 w 9"/>
                <a:gd name="T9" fmla="*/ 3 h 4"/>
                <a:gd name="T10" fmla="*/ 8 w 9"/>
                <a:gd name="T11" fmla="*/ 1 h 4"/>
                <a:gd name="T12" fmla="*/ 9 w 9"/>
                <a:gd name="T13" fmla="*/ 0 h 4"/>
                <a:gd name="T14" fmla="*/ 8 w 9"/>
                <a:gd name="T15" fmla="*/ 0 h 4"/>
                <a:gd name="T16" fmla="*/ 8 w 9"/>
                <a:gd name="T17" fmla="*/ 1 h 4"/>
                <a:gd name="T18" fmla="*/ 6 w 9"/>
                <a:gd name="T19" fmla="*/ 3 h 4"/>
                <a:gd name="T20" fmla="*/ 4 w 9"/>
                <a:gd name="T21" fmla="*/ 1 h 4"/>
                <a:gd name="T22" fmla="*/ 3 w 9"/>
                <a:gd name="T23" fmla="*/ 1 h 4"/>
                <a:gd name="T24" fmla="*/ 1 w 9"/>
                <a:gd name="T25" fmla="*/ 1 h 4"/>
                <a:gd name="T26" fmla="*/ 1 w 9"/>
                <a:gd name="T27" fmla="*/ 3 h 4"/>
                <a:gd name="T28" fmla="*/ 0 w 9"/>
                <a:gd name="T29" fmla="*/ 3 h 4"/>
                <a:gd name="T30" fmla="*/ 0 w 9"/>
                <a:gd name="T31" fmla="*/ 3 h 4"/>
                <a:gd name="T32" fmla="*/ 0 w 9"/>
                <a:gd name="T33" fmla="*/ 3 h 4"/>
                <a:gd name="T34" fmla="*/ 0 w 9"/>
                <a:gd name="T35" fmla="*/ 4 h 4"/>
                <a:gd name="T36" fmla="*/ 0 w 9"/>
                <a:gd name="T3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" h="4">
                  <a:moveTo>
                    <a:pt x="0" y="4"/>
                  </a:moveTo>
                  <a:lnTo>
                    <a:pt x="0" y="4"/>
                  </a:lnTo>
                  <a:lnTo>
                    <a:pt x="3" y="4"/>
                  </a:lnTo>
                  <a:lnTo>
                    <a:pt x="6" y="4"/>
                  </a:lnTo>
                  <a:lnTo>
                    <a:pt x="8" y="3"/>
                  </a:lnTo>
                  <a:lnTo>
                    <a:pt x="8" y="1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1"/>
                  </a:lnTo>
                  <a:lnTo>
                    <a:pt x="3" y="1"/>
                  </a:lnTo>
                  <a:lnTo>
                    <a:pt x="1" y="1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2" name="Freeform 169">
              <a:extLst>
                <a:ext uri="{FF2B5EF4-FFF2-40B4-BE49-F238E27FC236}">
                  <a16:creationId xmlns:a16="http://schemas.microsoft.com/office/drawing/2014/main" id="{35F72341-AB0A-5C7C-112F-1818ADCB4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6076" y="3794125"/>
              <a:ext cx="11113" cy="6350"/>
            </a:xfrm>
            <a:custGeom>
              <a:avLst/>
              <a:gdLst>
                <a:gd name="T0" fmla="*/ 7 w 7"/>
                <a:gd name="T1" fmla="*/ 2 h 4"/>
                <a:gd name="T2" fmla="*/ 5 w 7"/>
                <a:gd name="T3" fmla="*/ 2 h 4"/>
                <a:gd name="T4" fmla="*/ 4 w 7"/>
                <a:gd name="T5" fmla="*/ 0 h 4"/>
                <a:gd name="T6" fmla="*/ 2 w 7"/>
                <a:gd name="T7" fmla="*/ 0 h 4"/>
                <a:gd name="T8" fmla="*/ 0 w 7"/>
                <a:gd name="T9" fmla="*/ 0 h 4"/>
                <a:gd name="T10" fmla="*/ 0 w 7"/>
                <a:gd name="T11" fmla="*/ 0 h 4"/>
                <a:gd name="T12" fmla="*/ 4 w 7"/>
                <a:gd name="T13" fmla="*/ 2 h 4"/>
                <a:gd name="T14" fmla="*/ 7 w 7"/>
                <a:gd name="T15" fmla="*/ 4 h 4"/>
                <a:gd name="T16" fmla="*/ 7 w 7"/>
                <a:gd name="T1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4">
                  <a:moveTo>
                    <a:pt x="7" y="2"/>
                  </a:moveTo>
                  <a:lnTo>
                    <a:pt x="5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"/>
                  </a:lnTo>
                  <a:lnTo>
                    <a:pt x="7" y="4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3" name="Rectangle 170">
              <a:extLst>
                <a:ext uri="{FF2B5EF4-FFF2-40B4-BE49-F238E27FC236}">
                  <a16:creationId xmlns:a16="http://schemas.microsoft.com/office/drawing/2014/main" id="{8AE20F73-382C-E033-ED7B-0CFC4EF2F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2426" y="3738563"/>
              <a:ext cx="1588" cy="31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4" name="Freeform 171">
              <a:extLst>
                <a:ext uri="{FF2B5EF4-FFF2-40B4-BE49-F238E27FC236}">
                  <a16:creationId xmlns:a16="http://schemas.microsoft.com/office/drawing/2014/main" id="{017DDD54-E502-C5BC-7964-17C7058FE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713" y="3733800"/>
              <a:ext cx="4763" cy="0"/>
            </a:xfrm>
            <a:custGeom>
              <a:avLst/>
              <a:gdLst>
                <a:gd name="T0" fmla="*/ 0 w 3"/>
                <a:gd name="T1" fmla="*/ 0 w 3"/>
                <a:gd name="T2" fmla="*/ 0 w 3"/>
                <a:gd name="T3" fmla="*/ 0 w 3"/>
                <a:gd name="T4" fmla="*/ 2 w 3"/>
                <a:gd name="T5" fmla="*/ 2 w 3"/>
                <a:gd name="T6" fmla="*/ 3 w 3"/>
                <a:gd name="T7" fmla="*/ 3 w 3"/>
                <a:gd name="T8" fmla="*/ 2 w 3"/>
                <a:gd name="T9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5" name="Freeform 172">
              <a:extLst>
                <a:ext uri="{FF2B5EF4-FFF2-40B4-BE49-F238E27FC236}">
                  <a16:creationId xmlns:a16="http://schemas.microsoft.com/office/drawing/2014/main" id="{F70B51FC-0B7B-7579-2744-808FF87DB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4013" y="3768725"/>
              <a:ext cx="7938" cy="3175"/>
            </a:xfrm>
            <a:custGeom>
              <a:avLst/>
              <a:gdLst>
                <a:gd name="T0" fmla="*/ 2 w 5"/>
                <a:gd name="T1" fmla="*/ 2 h 2"/>
                <a:gd name="T2" fmla="*/ 2 w 5"/>
                <a:gd name="T3" fmla="*/ 2 h 2"/>
                <a:gd name="T4" fmla="*/ 3 w 5"/>
                <a:gd name="T5" fmla="*/ 2 h 2"/>
                <a:gd name="T6" fmla="*/ 5 w 5"/>
                <a:gd name="T7" fmla="*/ 2 h 2"/>
                <a:gd name="T8" fmla="*/ 5 w 5"/>
                <a:gd name="T9" fmla="*/ 2 h 2"/>
                <a:gd name="T10" fmla="*/ 3 w 5"/>
                <a:gd name="T11" fmla="*/ 2 h 2"/>
                <a:gd name="T12" fmla="*/ 2 w 5"/>
                <a:gd name="T13" fmla="*/ 0 h 2"/>
                <a:gd name="T14" fmla="*/ 2 w 5"/>
                <a:gd name="T15" fmla="*/ 0 h 2"/>
                <a:gd name="T16" fmla="*/ 0 w 5"/>
                <a:gd name="T17" fmla="*/ 0 h 2"/>
                <a:gd name="T18" fmla="*/ 0 w 5"/>
                <a:gd name="T19" fmla="*/ 2 h 2"/>
                <a:gd name="T20" fmla="*/ 0 w 5"/>
                <a:gd name="T21" fmla="*/ 2 h 2"/>
                <a:gd name="T22" fmla="*/ 2 w 5"/>
                <a:gd name="T2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2">
                  <a:moveTo>
                    <a:pt x="2" y="2"/>
                  </a:moveTo>
                  <a:lnTo>
                    <a:pt x="2" y="2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6" name="Freeform 173">
              <a:extLst>
                <a:ext uri="{FF2B5EF4-FFF2-40B4-BE49-F238E27FC236}">
                  <a16:creationId xmlns:a16="http://schemas.microsoft.com/office/drawing/2014/main" id="{C9D7B5DD-E0D4-938C-7E8A-1C38FB815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8613" y="3335338"/>
              <a:ext cx="3175" cy="4762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2 h 3"/>
                <a:gd name="T4" fmla="*/ 0 w 2"/>
                <a:gd name="T5" fmla="*/ 3 h 3"/>
                <a:gd name="T6" fmla="*/ 0 w 2"/>
                <a:gd name="T7" fmla="*/ 0 h 3"/>
                <a:gd name="T8" fmla="*/ 2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2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7" name="Freeform 174">
              <a:extLst>
                <a:ext uri="{FF2B5EF4-FFF2-40B4-BE49-F238E27FC236}">
                  <a16:creationId xmlns:a16="http://schemas.microsoft.com/office/drawing/2014/main" id="{27E67D19-DBB4-AC14-1591-49D514397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026" y="3714750"/>
              <a:ext cx="9525" cy="11112"/>
            </a:xfrm>
            <a:custGeom>
              <a:avLst/>
              <a:gdLst>
                <a:gd name="T0" fmla="*/ 4 w 6"/>
                <a:gd name="T1" fmla="*/ 4 h 7"/>
                <a:gd name="T2" fmla="*/ 3 w 6"/>
                <a:gd name="T3" fmla="*/ 4 h 7"/>
                <a:gd name="T4" fmla="*/ 3 w 6"/>
                <a:gd name="T5" fmla="*/ 4 h 7"/>
                <a:gd name="T6" fmla="*/ 3 w 6"/>
                <a:gd name="T7" fmla="*/ 6 h 7"/>
                <a:gd name="T8" fmla="*/ 0 w 6"/>
                <a:gd name="T9" fmla="*/ 6 h 7"/>
                <a:gd name="T10" fmla="*/ 0 w 6"/>
                <a:gd name="T11" fmla="*/ 7 h 7"/>
                <a:gd name="T12" fmla="*/ 1 w 6"/>
                <a:gd name="T13" fmla="*/ 7 h 7"/>
                <a:gd name="T14" fmla="*/ 3 w 6"/>
                <a:gd name="T15" fmla="*/ 6 h 7"/>
                <a:gd name="T16" fmla="*/ 4 w 6"/>
                <a:gd name="T17" fmla="*/ 4 h 7"/>
                <a:gd name="T18" fmla="*/ 6 w 6"/>
                <a:gd name="T19" fmla="*/ 3 h 7"/>
                <a:gd name="T20" fmla="*/ 6 w 6"/>
                <a:gd name="T21" fmla="*/ 1 h 7"/>
                <a:gd name="T22" fmla="*/ 6 w 6"/>
                <a:gd name="T23" fmla="*/ 0 h 7"/>
                <a:gd name="T24" fmla="*/ 4 w 6"/>
                <a:gd name="T25" fmla="*/ 0 h 7"/>
                <a:gd name="T26" fmla="*/ 4 w 6"/>
                <a:gd name="T27" fmla="*/ 1 h 7"/>
                <a:gd name="T28" fmla="*/ 4 w 6"/>
                <a:gd name="T29" fmla="*/ 1 h 7"/>
                <a:gd name="T30" fmla="*/ 4 w 6"/>
                <a:gd name="T31" fmla="*/ 3 h 7"/>
                <a:gd name="T32" fmla="*/ 4 w 6"/>
                <a:gd name="T33" fmla="*/ 3 h 7"/>
                <a:gd name="T34" fmla="*/ 4 w 6"/>
                <a:gd name="T35" fmla="*/ 3 h 7"/>
                <a:gd name="T36" fmla="*/ 4 w 6"/>
                <a:gd name="T3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7">
                  <a:moveTo>
                    <a:pt x="4" y="4"/>
                  </a:moveTo>
                  <a:lnTo>
                    <a:pt x="3" y="4"/>
                  </a:lnTo>
                  <a:lnTo>
                    <a:pt x="3" y="4"/>
                  </a:lnTo>
                  <a:lnTo>
                    <a:pt x="3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6"/>
                  </a:lnTo>
                  <a:lnTo>
                    <a:pt x="4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8" name="Freeform 175">
              <a:extLst>
                <a:ext uri="{FF2B5EF4-FFF2-40B4-BE49-F238E27FC236}">
                  <a16:creationId xmlns:a16="http://schemas.microsoft.com/office/drawing/2014/main" id="{8F30830B-1BA6-E63A-3141-CAD706CA6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1788" y="3300413"/>
              <a:ext cx="46038" cy="14287"/>
            </a:xfrm>
            <a:custGeom>
              <a:avLst/>
              <a:gdLst>
                <a:gd name="T0" fmla="*/ 21 w 29"/>
                <a:gd name="T1" fmla="*/ 1 h 9"/>
                <a:gd name="T2" fmla="*/ 24 w 29"/>
                <a:gd name="T3" fmla="*/ 0 h 9"/>
                <a:gd name="T4" fmla="*/ 22 w 29"/>
                <a:gd name="T5" fmla="*/ 0 h 9"/>
                <a:gd name="T6" fmla="*/ 19 w 29"/>
                <a:gd name="T7" fmla="*/ 1 h 9"/>
                <a:gd name="T8" fmla="*/ 19 w 29"/>
                <a:gd name="T9" fmla="*/ 3 h 9"/>
                <a:gd name="T10" fmla="*/ 16 w 29"/>
                <a:gd name="T11" fmla="*/ 3 h 9"/>
                <a:gd name="T12" fmla="*/ 13 w 29"/>
                <a:gd name="T13" fmla="*/ 3 h 9"/>
                <a:gd name="T14" fmla="*/ 13 w 29"/>
                <a:gd name="T15" fmla="*/ 3 h 9"/>
                <a:gd name="T16" fmla="*/ 11 w 29"/>
                <a:gd name="T17" fmla="*/ 3 h 9"/>
                <a:gd name="T18" fmla="*/ 9 w 29"/>
                <a:gd name="T19" fmla="*/ 3 h 9"/>
                <a:gd name="T20" fmla="*/ 9 w 29"/>
                <a:gd name="T21" fmla="*/ 3 h 9"/>
                <a:gd name="T22" fmla="*/ 8 w 29"/>
                <a:gd name="T23" fmla="*/ 3 h 9"/>
                <a:gd name="T24" fmla="*/ 8 w 29"/>
                <a:gd name="T25" fmla="*/ 3 h 9"/>
                <a:gd name="T26" fmla="*/ 8 w 29"/>
                <a:gd name="T27" fmla="*/ 3 h 9"/>
                <a:gd name="T28" fmla="*/ 6 w 29"/>
                <a:gd name="T29" fmla="*/ 3 h 9"/>
                <a:gd name="T30" fmla="*/ 6 w 29"/>
                <a:gd name="T31" fmla="*/ 5 h 9"/>
                <a:gd name="T32" fmla="*/ 5 w 29"/>
                <a:gd name="T33" fmla="*/ 5 h 9"/>
                <a:gd name="T34" fmla="*/ 5 w 29"/>
                <a:gd name="T35" fmla="*/ 5 h 9"/>
                <a:gd name="T36" fmla="*/ 5 w 29"/>
                <a:gd name="T37" fmla="*/ 5 h 9"/>
                <a:gd name="T38" fmla="*/ 5 w 29"/>
                <a:gd name="T39" fmla="*/ 5 h 9"/>
                <a:gd name="T40" fmla="*/ 3 w 29"/>
                <a:gd name="T41" fmla="*/ 6 h 9"/>
                <a:gd name="T42" fmla="*/ 1 w 29"/>
                <a:gd name="T43" fmla="*/ 6 h 9"/>
                <a:gd name="T44" fmla="*/ 1 w 29"/>
                <a:gd name="T45" fmla="*/ 8 h 9"/>
                <a:gd name="T46" fmla="*/ 0 w 29"/>
                <a:gd name="T47" fmla="*/ 8 h 9"/>
                <a:gd name="T48" fmla="*/ 0 w 29"/>
                <a:gd name="T49" fmla="*/ 9 h 9"/>
                <a:gd name="T50" fmla="*/ 1 w 29"/>
                <a:gd name="T51" fmla="*/ 8 h 9"/>
                <a:gd name="T52" fmla="*/ 3 w 29"/>
                <a:gd name="T53" fmla="*/ 8 h 9"/>
                <a:gd name="T54" fmla="*/ 3 w 29"/>
                <a:gd name="T55" fmla="*/ 8 h 9"/>
                <a:gd name="T56" fmla="*/ 3 w 29"/>
                <a:gd name="T57" fmla="*/ 8 h 9"/>
                <a:gd name="T58" fmla="*/ 3 w 29"/>
                <a:gd name="T59" fmla="*/ 8 h 9"/>
                <a:gd name="T60" fmla="*/ 1 w 29"/>
                <a:gd name="T61" fmla="*/ 9 h 9"/>
                <a:gd name="T62" fmla="*/ 3 w 29"/>
                <a:gd name="T63" fmla="*/ 9 h 9"/>
                <a:gd name="T64" fmla="*/ 6 w 29"/>
                <a:gd name="T65" fmla="*/ 8 h 9"/>
                <a:gd name="T66" fmla="*/ 11 w 29"/>
                <a:gd name="T67" fmla="*/ 8 h 9"/>
                <a:gd name="T68" fmla="*/ 11 w 29"/>
                <a:gd name="T69" fmla="*/ 8 h 9"/>
                <a:gd name="T70" fmla="*/ 11 w 29"/>
                <a:gd name="T71" fmla="*/ 8 h 9"/>
                <a:gd name="T72" fmla="*/ 17 w 29"/>
                <a:gd name="T73" fmla="*/ 6 h 9"/>
                <a:gd name="T74" fmla="*/ 17 w 29"/>
                <a:gd name="T75" fmla="*/ 6 h 9"/>
                <a:gd name="T76" fmla="*/ 19 w 29"/>
                <a:gd name="T77" fmla="*/ 5 h 9"/>
                <a:gd name="T78" fmla="*/ 21 w 29"/>
                <a:gd name="T79" fmla="*/ 5 h 9"/>
                <a:gd name="T80" fmla="*/ 22 w 29"/>
                <a:gd name="T81" fmla="*/ 5 h 9"/>
                <a:gd name="T82" fmla="*/ 29 w 29"/>
                <a:gd name="T83" fmla="*/ 1 h 9"/>
                <a:gd name="T84" fmla="*/ 27 w 29"/>
                <a:gd name="T85" fmla="*/ 1 h 9"/>
                <a:gd name="T86" fmla="*/ 25 w 29"/>
                <a:gd name="T87" fmla="*/ 3 h 9"/>
                <a:gd name="T88" fmla="*/ 25 w 29"/>
                <a:gd name="T89" fmla="*/ 1 h 9"/>
                <a:gd name="T90" fmla="*/ 24 w 29"/>
                <a:gd name="T91" fmla="*/ 1 h 9"/>
                <a:gd name="T92" fmla="*/ 22 w 29"/>
                <a:gd name="T93" fmla="*/ 1 h 9"/>
                <a:gd name="T94" fmla="*/ 21 w 29"/>
                <a:gd name="T95" fmla="*/ 3 h 9"/>
                <a:gd name="T96" fmla="*/ 21 w 29"/>
                <a:gd name="T97" fmla="*/ 3 h 9"/>
                <a:gd name="T98" fmla="*/ 21 w 29"/>
                <a:gd name="T99" fmla="*/ 3 h 9"/>
                <a:gd name="T100" fmla="*/ 19 w 29"/>
                <a:gd name="T101" fmla="*/ 3 h 9"/>
                <a:gd name="T102" fmla="*/ 21 w 29"/>
                <a:gd name="T103" fmla="*/ 3 h 9"/>
                <a:gd name="T104" fmla="*/ 21 w 29"/>
                <a:gd name="T10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" h="9">
                  <a:moveTo>
                    <a:pt x="21" y="1"/>
                  </a:moveTo>
                  <a:lnTo>
                    <a:pt x="24" y="0"/>
                  </a:lnTo>
                  <a:lnTo>
                    <a:pt x="22" y="0"/>
                  </a:lnTo>
                  <a:lnTo>
                    <a:pt x="19" y="1"/>
                  </a:lnTo>
                  <a:lnTo>
                    <a:pt x="19" y="3"/>
                  </a:lnTo>
                  <a:lnTo>
                    <a:pt x="16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1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6" y="3"/>
                  </a:lnTo>
                  <a:lnTo>
                    <a:pt x="6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3" y="6"/>
                  </a:lnTo>
                  <a:lnTo>
                    <a:pt x="1" y="6"/>
                  </a:lnTo>
                  <a:lnTo>
                    <a:pt x="1" y="8"/>
                  </a:lnTo>
                  <a:lnTo>
                    <a:pt x="0" y="8"/>
                  </a:lnTo>
                  <a:lnTo>
                    <a:pt x="0" y="9"/>
                  </a:lnTo>
                  <a:lnTo>
                    <a:pt x="1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1" y="9"/>
                  </a:lnTo>
                  <a:lnTo>
                    <a:pt x="3" y="9"/>
                  </a:lnTo>
                  <a:lnTo>
                    <a:pt x="6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9" y="5"/>
                  </a:lnTo>
                  <a:lnTo>
                    <a:pt x="21" y="5"/>
                  </a:lnTo>
                  <a:lnTo>
                    <a:pt x="22" y="5"/>
                  </a:lnTo>
                  <a:lnTo>
                    <a:pt x="29" y="1"/>
                  </a:lnTo>
                  <a:lnTo>
                    <a:pt x="27" y="1"/>
                  </a:lnTo>
                  <a:lnTo>
                    <a:pt x="25" y="3"/>
                  </a:lnTo>
                  <a:lnTo>
                    <a:pt x="25" y="1"/>
                  </a:lnTo>
                  <a:lnTo>
                    <a:pt x="24" y="1"/>
                  </a:lnTo>
                  <a:lnTo>
                    <a:pt x="22" y="1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19" y="3"/>
                  </a:lnTo>
                  <a:lnTo>
                    <a:pt x="21" y="3"/>
                  </a:lnTo>
                  <a:lnTo>
                    <a:pt x="2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9" name="Freeform 176">
              <a:extLst>
                <a:ext uri="{FF2B5EF4-FFF2-40B4-BE49-F238E27FC236}">
                  <a16:creationId xmlns:a16="http://schemas.microsoft.com/office/drawing/2014/main" id="{A7181D74-2BE8-B31B-FE12-17FA0151B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4651" y="3732213"/>
              <a:ext cx="3175" cy="1587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0 w 2"/>
                <a:gd name="T7" fmla="*/ 1 h 1"/>
                <a:gd name="T8" fmla="*/ 2 w 2"/>
                <a:gd name="T9" fmla="*/ 1 h 1"/>
                <a:gd name="T10" fmla="*/ 2 w 2"/>
                <a:gd name="T11" fmla="*/ 1 h 1"/>
                <a:gd name="T12" fmla="*/ 2 w 2"/>
                <a:gd name="T13" fmla="*/ 1 h 1"/>
                <a:gd name="T14" fmla="*/ 0 w 2"/>
                <a:gd name="T15" fmla="*/ 0 h 1"/>
                <a:gd name="T16" fmla="*/ 0 w 2"/>
                <a:gd name="T17" fmla="*/ 0 h 1"/>
                <a:gd name="T18" fmla="*/ 0 w 2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0" name="Freeform 177">
              <a:extLst>
                <a:ext uri="{FF2B5EF4-FFF2-40B4-BE49-F238E27FC236}">
                  <a16:creationId xmlns:a16="http://schemas.microsoft.com/office/drawing/2014/main" id="{F1A2AAB0-8BDA-1CC0-F041-36D32062D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9251" y="3721100"/>
              <a:ext cx="9525" cy="3175"/>
            </a:xfrm>
            <a:custGeom>
              <a:avLst/>
              <a:gdLst>
                <a:gd name="T0" fmla="*/ 3 w 6"/>
                <a:gd name="T1" fmla="*/ 0 h 2"/>
                <a:gd name="T2" fmla="*/ 5 w 6"/>
                <a:gd name="T3" fmla="*/ 0 h 2"/>
                <a:gd name="T4" fmla="*/ 5 w 6"/>
                <a:gd name="T5" fmla="*/ 2 h 2"/>
                <a:gd name="T6" fmla="*/ 6 w 6"/>
                <a:gd name="T7" fmla="*/ 2 h 2"/>
                <a:gd name="T8" fmla="*/ 6 w 6"/>
                <a:gd name="T9" fmla="*/ 2 h 2"/>
                <a:gd name="T10" fmla="*/ 5 w 6"/>
                <a:gd name="T11" fmla="*/ 0 h 2"/>
                <a:gd name="T12" fmla="*/ 3 w 6"/>
                <a:gd name="T13" fmla="*/ 0 h 2"/>
                <a:gd name="T14" fmla="*/ 3 w 6"/>
                <a:gd name="T15" fmla="*/ 0 h 2"/>
                <a:gd name="T16" fmla="*/ 2 w 6"/>
                <a:gd name="T17" fmla="*/ 0 h 2"/>
                <a:gd name="T18" fmla="*/ 2 w 6"/>
                <a:gd name="T19" fmla="*/ 0 h 2"/>
                <a:gd name="T20" fmla="*/ 0 w 6"/>
                <a:gd name="T21" fmla="*/ 0 h 2"/>
                <a:gd name="T22" fmla="*/ 2 w 6"/>
                <a:gd name="T23" fmla="*/ 0 h 2"/>
                <a:gd name="T24" fmla="*/ 3 w 6"/>
                <a:gd name="T2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2">
                  <a:moveTo>
                    <a:pt x="3" y="0"/>
                  </a:moveTo>
                  <a:lnTo>
                    <a:pt x="5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1" name="Freeform 178">
              <a:extLst>
                <a:ext uri="{FF2B5EF4-FFF2-40B4-BE49-F238E27FC236}">
                  <a16:creationId xmlns:a16="http://schemas.microsoft.com/office/drawing/2014/main" id="{3BB3494E-79C4-BB13-7C94-958F62D42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676" y="3930650"/>
              <a:ext cx="3175" cy="7937"/>
            </a:xfrm>
            <a:custGeom>
              <a:avLst/>
              <a:gdLst>
                <a:gd name="T0" fmla="*/ 2 w 2"/>
                <a:gd name="T1" fmla="*/ 2 h 5"/>
                <a:gd name="T2" fmla="*/ 2 w 2"/>
                <a:gd name="T3" fmla="*/ 2 h 5"/>
                <a:gd name="T4" fmla="*/ 2 w 2"/>
                <a:gd name="T5" fmla="*/ 3 h 5"/>
                <a:gd name="T6" fmla="*/ 2 w 2"/>
                <a:gd name="T7" fmla="*/ 5 h 5"/>
                <a:gd name="T8" fmla="*/ 2 w 2"/>
                <a:gd name="T9" fmla="*/ 3 h 5"/>
                <a:gd name="T10" fmla="*/ 2 w 2"/>
                <a:gd name="T11" fmla="*/ 2 h 5"/>
                <a:gd name="T12" fmla="*/ 0 w 2"/>
                <a:gd name="T13" fmla="*/ 0 h 5"/>
                <a:gd name="T14" fmla="*/ 0 w 2"/>
                <a:gd name="T15" fmla="*/ 2 h 5"/>
                <a:gd name="T16" fmla="*/ 0 w 2"/>
                <a:gd name="T17" fmla="*/ 2 h 5"/>
                <a:gd name="T18" fmla="*/ 2 w 2"/>
                <a:gd name="T1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5">
                  <a:moveTo>
                    <a:pt x="2" y="2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2" name="Freeform 179">
              <a:extLst>
                <a:ext uri="{FF2B5EF4-FFF2-40B4-BE49-F238E27FC236}">
                  <a16:creationId xmlns:a16="http://schemas.microsoft.com/office/drawing/2014/main" id="{F31702D5-40B0-BE57-39F8-B3B1F7F91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676" y="3219450"/>
              <a:ext cx="4763" cy="4762"/>
            </a:xfrm>
            <a:custGeom>
              <a:avLst/>
              <a:gdLst>
                <a:gd name="T0" fmla="*/ 3 w 3"/>
                <a:gd name="T1" fmla="*/ 2 h 3"/>
                <a:gd name="T2" fmla="*/ 2 w 3"/>
                <a:gd name="T3" fmla="*/ 0 h 3"/>
                <a:gd name="T4" fmla="*/ 2 w 3"/>
                <a:gd name="T5" fmla="*/ 0 h 3"/>
                <a:gd name="T6" fmla="*/ 0 w 3"/>
                <a:gd name="T7" fmla="*/ 0 h 3"/>
                <a:gd name="T8" fmla="*/ 0 w 3"/>
                <a:gd name="T9" fmla="*/ 2 h 3"/>
                <a:gd name="T10" fmla="*/ 0 w 3"/>
                <a:gd name="T11" fmla="*/ 3 h 3"/>
                <a:gd name="T12" fmla="*/ 0 w 3"/>
                <a:gd name="T13" fmla="*/ 3 h 3"/>
                <a:gd name="T14" fmla="*/ 2 w 3"/>
                <a:gd name="T15" fmla="*/ 3 h 3"/>
                <a:gd name="T16" fmla="*/ 2 w 3"/>
                <a:gd name="T17" fmla="*/ 3 h 3"/>
                <a:gd name="T18" fmla="*/ 2 w 3"/>
                <a:gd name="T19" fmla="*/ 3 h 3"/>
                <a:gd name="T20" fmla="*/ 2 w 3"/>
                <a:gd name="T21" fmla="*/ 3 h 3"/>
                <a:gd name="T22" fmla="*/ 3 w 3"/>
                <a:gd name="T23" fmla="*/ 2 h 3"/>
                <a:gd name="T24" fmla="*/ 3 w 3"/>
                <a:gd name="T2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3" name="Freeform 180">
              <a:extLst>
                <a:ext uri="{FF2B5EF4-FFF2-40B4-BE49-F238E27FC236}">
                  <a16:creationId xmlns:a16="http://schemas.microsoft.com/office/drawing/2014/main" id="{800A632F-9A81-41F7-B8A9-2B4558D4E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738" y="3224213"/>
              <a:ext cx="3175" cy="3175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0 h 2"/>
                <a:gd name="T4" fmla="*/ 2 w 2"/>
                <a:gd name="T5" fmla="*/ 0 h 2"/>
                <a:gd name="T6" fmla="*/ 0 w 2"/>
                <a:gd name="T7" fmla="*/ 0 h 2"/>
                <a:gd name="T8" fmla="*/ 0 w 2"/>
                <a:gd name="T9" fmla="*/ 0 h 2"/>
                <a:gd name="T10" fmla="*/ 0 w 2"/>
                <a:gd name="T11" fmla="*/ 2 h 2"/>
                <a:gd name="T12" fmla="*/ 2 w 2"/>
                <a:gd name="T13" fmla="*/ 2 h 2"/>
                <a:gd name="T14" fmla="*/ 2 w 2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4" name="Freeform 181">
              <a:extLst>
                <a:ext uri="{FF2B5EF4-FFF2-40B4-BE49-F238E27FC236}">
                  <a16:creationId xmlns:a16="http://schemas.microsoft.com/office/drawing/2014/main" id="{35FB3B26-5D07-3746-2864-65B8B2F8A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026" y="3711575"/>
              <a:ext cx="4763" cy="4762"/>
            </a:xfrm>
            <a:custGeom>
              <a:avLst/>
              <a:gdLst>
                <a:gd name="T0" fmla="*/ 0 w 3"/>
                <a:gd name="T1" fmla="*/ 2 h 3"/>
                <a:gd name="T2" fmla="*/ 0 w 3"/>
                <a:gd name="T3" fmla="*/ 2 h 3"/>
                <a:gd name="T4" fmla="*/ 0 w 3"/>
                <a:gd name="T5" fmla="*/ 2 h 3"/>
                <a:gd name="T6" fmla="*/ 1 w 3"/>
                <a:gd name="T7" fmla="*/ 2 h 3"/>
                <a:gd name="T8" fmla="*/ 3 w 3"/>
                <a:gd name="T9" fmla="*/ 3 h 3"/>
                <a:gd name="T10" fmla="*/ 3 w 3"/>
                <a:gd name="T11" fmla="*/ 2 h 3"/>
                <a:gd name="T12" fmla="*/ 3 w 3"/>
                <a:gd name="T13" fmla="*/ 2 h 3"/>
                <a:gd name="T14" fmla="*/ 1 w 3"/>
                <a:gd name="T15" fmla="*/ 2 h 3"/>
                <a:gd name="T16" fmla="*/ 1 w 3"/>
                <a:gd name="T17" fmla="*/ 2 h 3"/>
                <a:gd name="T18" fmla="*/ 0 w 3"/>
                <a:gd name="T19" fmla="*/ 0 h 3"/>
                <a:gd name="T20" fmla="*/ 0 w 3"/>
                <a:gd name="T2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5" name="Freeform 182">
              <a:extLst>
                <a:ext uri="{FF2B5EF4-FFF2-40B4-BE49-F238E27FC236}">
                  <a16:creationId xmlns:a16="http://schemas.microsoft.com/office/drawing/2014/main" id="{D03EDA15-8161-3980-01C7-5D95EE9E2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876" y="3292475"/>
              <a:ext cx="7938" cy="4762"/>
            </a:xfrm>
            <a:custGeom>
              <a:avLst/>
              <a:gdLst>
                <a:gd name="T0" fmla="*/ 5 w 5"/>
                <a:gd name="T1" fmla="*/ 2 h 3"/>
                <a:gd name="T2" fmla="*/ 5 w 5"/>
                <a:gd name="T3" fmla="*/ 2 h 3"/>
                <a:gd name="T4" fmla="*/ 3 w 5"/>
                <a:gd name="T5" fmla="*/ 0 h 3"/>
                <a:gd name="T6" fmla="*/ 2 w 5"/>
                <a:gd name="T7" fmla="*/ 0 h 3"/>
                <a:gd name="T8" fmla="*/ 2 w 5"/>
                <a:gd name="T9" fmla="*/ 2 h 3"/>
                <a:gd name="T10" fmla="*/ 0 w 5"/>
                <a:gd name="T11" fmla="*/ 2 h 3"/>
                <a:gd name="T12" fmla="*/ 2 w 5"/>
                <a:gd name="T13" fmla="*/ 3 h 3"/>
                <a:gd name="T14" fmla="*/ 5 w 5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lnTo>
                    <a:pt x="5" y="2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3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6" name="Freeform 183">
              <a:extLst>
                <a:ext uri="{FF2B5EF4-FFF2-40B4-BE49-F238E27FC236}">
                  <a16:creationId xmlns:a16="http://schemas.microsoft.com/office/drawing/2014/main" id="{07810923-95D6-F3E7-4CEE-B787640CA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7351" y="3289300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0 h 2"/>
                <a:gd name="T3" fmla="*/ 2 h 2"/>
                <a:gd name="T4" fmla="*/ 2 h 2"/>
                <a:gd name="T5" fmla="*/ 2 h 2"/>
                <a:gd name="T6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7" name="Freeform 184">
              <a:extLst>
                <a:ext uri="{FF2B5EF4-FFF2-40B4-BE49-F238E27FC236}">
                  <a16:creationId xmlns:a16="http://schemas.microsoft.com/office/drawing/2014/main" id="{2AD57597-B5C8-055F-EDD6-10FB543A3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7351" y="3287713"/>
              <a:ext cx="1588" cy="4762"/>
            </a:xfrm>
            <a:custGeom>
              <a:avLst/>
              <a:gdLst>
                <a:gd name="T0" fmla="*/ 1 w 1"/>
                <a:gd name="T1" fmla="*/ 0 h 3"/>
                <a:gd name="T2" fmla="*/ 1 w 1"/>
                <a:gd name="T3" fmla="*/ 1 h 3"/>
                <a:gd name="T4" fmla="*/ 1 w 1"/>
                <a:gd name="T5" fmla="*/ 1 h 3"/>
                <a:gd name="T6" fmla="*/ 0 w 1"/>
                <a:gd name="T7" fmla="*/ 1 h 3"/>
                <a:gd name="T8" fmla="*/ 0 w 1"/>
                <a:gd name="T9" fmla="*/ 3 h 3"/>
                <a:gd name="T10" fmla="*/ 0 w 1"/>
                <a:gd name="T11" fmla="*/ 3 h 3"/>
                <a:gd name="T12" fmla="*/ 0 w 1"/>
                <a:gd name="T13" fmla="*/ 3 h 3"/>
                <a:gd name="T14" fmla="*/ 1 w 1"/>
                <a:gd name="T15" fmla="*/ 3 h 3"/>
                <a:gd name="T16" fmla="*/ 1 w 1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8" name="Freeform 185">
              <a:extLst>
                <a:ext uri="{FF2B5EF4-FFF2-40B4-BE49-F238E27FC236}">
                  <a16:creationId xmlns:a16="http://schemas.microsoft.com/office/drawing/2014/main" id="{4F4908E3-163A-267C-F66E-3B673E1AA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826" y="3733800"/>
              <a:ext cx="4763" cy="0"/>
            </a:xfrm>
            <a:custGeom>
              <a:avLst/>
              <a:gdLst>
                <a:gd name="T0" fmla="*/ 1 w 3"/>
                <a:gd name="T1" fmla="*/ 1 w 3"/>
                <a:gd name="T2" fmla="*/ 1 w 3"/>
                <a:gd name="T3" fmla="*/ 3 w 3"/>
                <a:gd name="T4" fmla="*/ 1 w 3"/>
                <a:gd name="T5" fmla="*/ 0 w 3"/>
                <a:gd name="T6" fmla="*/ 0 w 3"/>
                <a:gd name="T7" fmla="*/ 0 w 3"/>
                <a:gd name="T8" fmla="*/ 1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3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9" name="Freeform 186">
              <a:extLst>
                <a:ext uri="{FF2B5EF4-FFF2-40B4-BE49-F238E27FC236}">
                  <a16:creationId xmlns:a16="http://schemas.microsoft.com/office/drawing/2014/main" id="{60D1183E-EFDC-B053-36BE-0E8CD6B4C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576" y="3295650"/>
              <a:ext cx="4763" cy="1587"/>
            </a:xfrm>
            <a:custGeom>
              <a:avLst/>
              <a:gdLst>
                <a:gd name="T0" fmla="*/ 3 w 3"/>
                <a:gd name="T1" fmla="*/ 1 h 1"/>
                <a:gd name="T2" fmla="*/ 3 w 3"/>
                <a:gd name="T3" fmla="*/ 1 h 1"/>
                <a:gd name="T4" fmla="*/ 3 w 3"/>
                <a:gd name="T5" fmla="*/ 0 h 1"/>
                <a:gd name="T6" fmla="*/ 3 w 3"/>
                <a:gd name="T7" fmla="*/ 0 h 1"/>
                <a:gd name="T8" fmla="*/ 2 w 3"/>
                <a:gd name="T9" fmla="*/ 1 h 1"/>
                <a:gd name="T10" fmla="*/ 2 w 3"/>
                <a:gd name="T11" fmla="*/ 1 h 1"/>
                <a:gd name="T12" fmla="*/ 0 w 3"/>
                <a:gd name="T13" fmla="*/ 1 h 1"/>
                <a:gd name="T14" fmla="*/ 2 w 3"/>
                <a:gd name="T15" fmla="*/ 1 h 1"/>
                <a:gd name="T16" fmla="*/ 3 w 3"/>
                <a:gd name="T1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0" name="Freeform 187">
              <a:extLst>
                <a:ext uri="{FF2B5EF4-FFF2-40B4-BE49-F238E27FC236}">
                  <a16:creationId xmlns:a16="http://schemas.microsoft.com/office/drawing/2014/main" id="{5F586B22-F4E4-BA02-F5A4-CFBEBB72C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8613" y="3313113"/>
              <a:ext cx="3175" cy="1587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0 w 2"/>
                <a:gd name="T7" fmla="*/ 1 h 1"/>
                <a:gd name="T8" fmla="*/ 2 w 2"/>
                <a:gd name="T9" fmla="*/ 1 h 1"/>
                <a:gd name="T10" fmla="*/ 2 w 2"/>
                <a:gd name="T11" fmla="*/ 0 h 1"/>
                <a:gd name="T12" fmla="*/ 2 w 2"/>
                <a:gd name="T13" fmla="*/ 0 h 1"/>
                <a:gd name="T14" fmla="*/ 2 w 2"/>
                <a:gd name="T15" fmla="*/ 0 h 1"/>
                <a:gd name="T16" fmla="*/ 0 w 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1" name="Freeform 188">
              <a:extLst>
                <a:ext uri="{FF2B5EF4-FFF2-40B4-BE49-F238E27FC236}">
                  <a16:creationId xmlns:a16="http://schemas.microsoft.com/office/drawing/2014/main" id="{2C8EB7C1-837B-E775-4260-435A0E18B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9388" y="2132013"/>
              <a:ext cx="9525" cy="22225"/>
            </a:xfrm>
            <a:custGeom>
              <a:avLst/>
              <a:gdLst>
                <a:gd name="T0" fmla="*/ 6 w 6"/>
                <a:gd name="T1" fmla="*/ 0 h 14"/>
                <a:gd name="T2" fmla="*/ 4 w 6"/>
                <a:gd name="T3" fmla="*/ 0 h 14"/>
                <a:gd name="T4" fmla="*/ 3 w 6"/>
                <a:gd name="T5" fmla="*/ 0 h 14"/>
                <a:gd name="T6" fmla="*/ 0 w 6"/>
                <a:gd name="T7" fmla="*/ 3 h 14"/>
                <a:gd name="T8" fmla="*/ 1 w 6"/>
                <a:gd name="T9" fmla="*/ 6 h 14"/>
                <a:gd name="T10" fmla="*/ 1 w 6"/>
                <a:gd name="T11" fmla="*/ 11 h 14"/>
                <a:gd name="T12" fmla="*/ 3 w 6"/>
                <a:gd name="T13" fmla="*/ 14 h 14"/>
                <a:gd name="T14" fmla="*/ 4 w 6"/>
                <a:gd name="T15" fmla="*/ 13 h 14"/>
                <a:gd name="T16" fmla="*/ 6 w 6"/>
                <a:gd name="T17" fmla="*/ 9 h 14"/>
                <a:gd name="T18" fmla="*/ 4 w 6"/>
                <a:gd name="T19" fmla="*/ 6 h 14"/>
                <a:gd name="T20" fmla="*/ 4 w 6"/>
                <a:gd name="T21" fmla="*/ 3 h 14"/>
                <a:gd name="T22" fmla="*/ 6 w 6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14">
                  <a:moveTo>
                    <a:pt x="6" y="0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1" y="6"/>
                  </a:lnTo>
                  <a:lnTo>
                    <a:pt x="1" y="11"/>
                  </a:lnTo>
                  <a:lnTo>
                    <a:pt x="3" y="14"/>
                  </a:lnTo>
                  <a:lnTo>
                    <a:pt x="4" y="13"/>
                  </a:lnTo>
                  <a:lnTo>
                    <a:pt x="6" y="9"/>
                  </a:lnTo>
                  <a:lnTo>
                    <a:pt x="4" y="6"/>
                  </a:lnTo>
                  <a:lnTo>
                    <a:pt x="4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2" name="Freeform 189">
              <a:extLst>
                <a:ext uri="{FF2B5EF4-FFF2-40B4-BE49-F238E27FC236}">
                  <a16:creationId xmlns:a16="http://schemas.microsoft.com/office/drawing/2014/main" id="{80923C0D-BA41-7D1C-E5B7-0C80F56D0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913" y="2260600"/>
              <a:ext cx="30163" cy="17462"/>
            </a:xfrm>
            <a:custGeom>
              <a:avLst/>
              <a:gdLst>
                <a:gd name="T0" fmla="*/ 6 w 19"/>
                <a:gd name="T1" fmla="*/ 9 h 11"/>
                <a:gd name="T2" fmla="*/ 16 w 19"/>
                <a:gd name="T3" fmla="*/ 11 h 11"/>
                <a:gd name="T4" fmla="*/ 19 w 19"/>
                <a:gd name="T5" fmla="*/ 9 h 11"/>
                <a:gd name="T6" fmla="*/ 17 w 19"/>
                <a:gd name="T7" fmla="*/ 6 h 11"/>
                <a:gd name="T8" fmla="*/ 14 w 19"/>
                <a:gd name="T9" fmla="*/ 6 h 11"/>
                <a:gd name="T10" fmla="*/ 13 w 19"/>
                <a:gd name="T11" fmla="*/ 5 h 11"/>
                <a:gd name="T12" fmla="*/ 13 w 19"/>
                <a:gd name="T13" fmla="*/ 3 h 11"/>
                <a:gd name="T14" fmla="*/ 11 w 19"/>
                <a:gd name="T15" fmla="*/ 0 h 11"/>
                <a:gd name="T16" fmla="*/ 8 w 19"/>
                <a:gd name="T17" fmla="*/ 1 h 11"/>
                <a:gd name="T18" fmla="*/ 5 w 19"/>
                <a:gd name="T19" fmla="*/ 1 h 11"/>
                <a:gd name="T20" fmla="*/ 3 w 19"/>
                <a:gd name="T21" fmla="*/ 0 h 11"/>
                <a:gd name="T22" fmla="*/ 0 w 19"/>
                <a:gd name="T23" fmla="*/ 1 h 11"/>
                <a:gd name="T24" fmla="*/ 0 w 19"/>
                <a:gd name="T25" fmla="*/ 5 h 11"/>
                <a:gd name="T26" fmla="*/ 0 w 19"/>
                <a:gd name="T27" fmla="*/ 8 h 11"/>
                <a:gd name="T28" fmla="*/ 3 w 19"/>
                <a:gd name="T29" fmla="*/ 11 h 11"/>
                <a:gd name="T30" fmla="*/ 6 w 19"/>
                <a:gd name="T3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11">
                  <a:moveTo>
                    <a:pt x="6" y="9"/>
                  </a:moveTo>
                  <a:lnTo>
                    <a:pt x="16" y="11"/>
                  </a:lnTo>
                  <a:lnTo>
                    <a:pt x="19" y="9"/>
                  </a:lnTo>
                  <a:lnTo>
                    <a:pt x="17" y="6"/>
                  </a:lnTo>
                  <a:lnTo>
                    <a:pt x="14" y="6"/>
                  </a:lnTo>
                  <a:lnTo>
                    <a:pt x="13" y="5"/>
                  </a:lnTo>
                  <a:lnTo>
                    <a:pt x="13" y="3"/>
                  </a:lnTo>
                  <a:lnTo>
                    <a:pt x="11" y="0"/>
                  </a:lnTo>
                  <a:lnTo>
                    <a:pt x="8" y="1"/>
                  </a:lnTo>
                  <a:lnTo>
                    <a:pt x="5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5"/>
                  </a:lnTo>
                  <a:lnTo>
                    <a:pt x="0" y="8"/>
                  </a:lnTo>
                  <a:lnTo>
                    <a:pt x="3" y="11"/>
                  </a:lnTo>
                  <a:lnTo>
                    <a:pt x="6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3" name="Freeform 190">
              <a:extLst>
                <a:ext uri="{FF2B5EF4-FFF2-40B4-BE49-F238E27FC236}">
                  <a16:creationId xmlns:a16="http://schemas.microsoft.com/office/drawing/2014/main" id="{557AC99B-639F-7B3F-6682-9A24C5CFF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1" y="2208213"/>
              <a:ext cx="9525" cy="26987"/>
            </a:xfrm>
            <a:custGeom>
              <a:avLst/>
              <a:gdLst>
                <a:gd name="T0" fmla="*/ 6 w 6"/>
                <a:gd name="T1" fmla="*/ 17 h 17"/>
                <a:gd name="T2" fmla="*/ 6 w 6"/>
                <a:gd name="T3" fmla="*/ 7 h 17"/>
                <a:gd name="T4" fmla="*/ 5 w 6"/>
                <a:gd name="T5" fmla="*/ 1 h 17"/>
                <a:gd name="T6" fmla="*/ 3 w 6"/>
                <a:gd name="T7" fmla="*/ 0 h 17"/>
                <a:gd name="T8" fmla="*/ 1 w 6"/>
                <a:gd name="T9" fmla="*/ 0 h 17"/>
                <a:gd name="T10" fmla="*/ 0 w 6"/>
                <a:gd name="T11" fmla="*/ 3 h 17"/>
                <a:gd name="T12" fmla="*/ 0 w 6"/>
                <a:gd name="T13" fmla="*/ 6 h 17"/>
                <a:gd name="T14" fmla="*/ 5 w 6"/>
                <a:gd name="T15" fmla="*/ 17 h 17"/>
                <a:gd name="T16" fmla="*/ 6 w 6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7">
                  <a:moveTo>
                    <a:pt x="6" y="17"/>
                  </a:moveTo>
                  <a:lnTo>
                    <a:pt x="6" y="7"/>
                  </a:lnTo>
                  <a:lnTo>
                    <a:pt x="5" y="1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3"/>
                  </a:lnTo>
                  <a:lnTo>
                    <a:pt x="0" y="6"/>
                  </a:lnTo>
                  <a:lnTo>
                    <a:pt x="5" y="17"/>
                  </a:lnTo>
                  <a:lnTo>
                    <a:pt x="6" y="1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4" name="Freeform 191">
              <a:extLst>
                <a:ext uri="{FF2B5EF4-FFF2-40B4-BE49-F238E27FC236}">
                  <a16:creationId xmlns:a16="http://schemas.microsoft.com/office/drawing/2014/main" id="{0251F1D5-D743-BFF7-8A95-720DE8828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1" y="2058988"/>
              <a:ext cx="34925" cy="14287"/>
            </a:xfrm>
            <a:custGeom>
              <a:avLst/>
              <a:gdLst>
                <a:gd name="T0" fmla="*/ 14 w 22"/>
                <a:gd name="T1" fmla="*/ 9 h 9"/>
                <a:gd name="T2" fmla="*/ 19 w 22"/>
                <a:gd name="T3" fmla="*/ 6 h 9"/>
                <a:gd name="T4" fmla="*/ 22 w 22"/>
                <a:gd name="T5" fmla="*/ 3 h 9"/>
                <a:gd name="T6" fmla="*/ 20 w 22"/>
                <a:gd name="T7" fmla="*/ 1 h 9"/>
                <a:gd name="T8" fmla="*/ 14 w 22"/>
                <a:gd name="T9" fmla="*/ 0 h 9"/>
                <a:gd name="T10" fmla="*/ 8 w 22"/>
                <a:gd name="T11" fmla="*/ 1 h 9"/>
                <a:gd name="T12" fmla="*/ 1 w 22"/>
                <a:gd name="T13" fmla="*/ 3 h 9"/>
                <a:gd name="T14" fmla="*/ 0 w 22"/>
                <a:gd name="T15" fmla="*/ 6 h 9"/>
                <a:gd name="T16" fmla="*/ 1 w 22"/>
                <a:gd name="T17" fmla="*/ 8 h 9"/>
                <a:gd name="T18" fmla="*/ 6 w 22"/>
                <a:gd name="T19" fmla="*/ 9 h 9"/>
                <a:gd name="T20" fmla="*/ 14 w 22"/>
                <a:gd name="T2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9">
                  <a:moveTo>
                    <a:pt x="14" y="9"/>
                  </a:moveTo>
                  <a:lnTo>
                    <a:pt x="19" y="6"/>
                  </a:lnTo>
                  <a:lnTo>
                    <a:pt x="22" y="3"/>
                  </a:lnTo>
                  <a:lnTo>
                    <a:pt x="20" y="1"/>
                  </a:lnTo>
                  <a:lnTo>
                    <a:pt x="14" y="0"/>
                  </a:lnTo>
                  <a:lnTo>
                    <a:pt x="8" y="1"/>
                  </a:lnTo>
                  <a:lnTo>
                    <a:pt x="1" y="3"/>
                  </a:lnTo>
                  <a:lnTo>
                    <a:pt x="0" y="6"/>
                  </a:lnTo>
                  <a:lnTo>
                    <a:pt x="1" y="8"/>
                  </a:lnTo>
                  <a:lnTo>
                    <a:pt x="6" y="9"/>
                  </a:lnTo>
                  <a:lnTo>
                    <a:pt x="14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5" name="Freeform 192">
              <a:extLst>
                <a:ext uri="{FF2B5EF4-FFF2-40B4-BE49-F238E27FC236}">
                  <a16:creationId xmlns:a16="http://schemas.microsoft.com/office/drawing/2014/main" id="{E6AFBB07-FEB3-9737-DC48-BA9FCD68E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1613" y="2157413"/>
              <a:ext cx="12700" cy="9525"/>
            </a:xfrm>
            <a:custGeom>
              <a:avLst/>
              <a:gdLst>
                <a:gd name="T0" fmla="*/ 5 w 8"/>
                <a:gd name="T1" fmla="*/ 0 h 6"/>
                <a:gd name="T2" fmla="*/ 2 w 8"/>
                <a:gd name="T3" fmla="*/ 5 h 6"/>
                <a:gd name="T4" fmla="*/ 0 w 8"/>
                <a:gd name="T5" fmla="*/ 5 h 6"/>
                <a:gd name="T6" fmla="*/ 2 w 8"/>
                <a:gd name="T7" fmla="*/ 6 h 6"/>
                <a:gd name="T8" fmla="*/ 3 w 8"/>
                <a:gd name="T9" fmla="*/ 6 h 6"/>
                <a:gd name="T10" fmla="*/ 6 w 8"/>
                <a:gd name="T11" fmla="*/ 5 h 6"/>
                <a:gd name="T12" fmla="*/ 8 w 8"/>
                <a:gd name="T13" fmla="*/ 1 h 6"/>
                <a:gd name="T14" fmla="*/ 8 w 8"/>
                <a:gd name="T15" fmla="*/ 0 h 6"/>
                <a:gd name="T16" fmla="*/ 6 w 8"/>
                <a:gd name="T17" fmla="*/ 0 h 6"/>
                <a:gd name="T18" fmla="*/ 5 w 8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6">
                  <a:moveTo>
                    <a:pt x="5" y="0"/>
                  </a:moveTo>
                  <a:lnTo>
                    <a:pt x="2" y="5"/>
                  </a:ln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6" y="5"/>
                  </a:lnTo>
                  <a:lnTo>
                    <a:pt x="8" y="1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6" name="Freeform 193">
              <a:extLst>
                <a:ext uri="{FF2B5EF4-FFF2-40B4-BE49-F238E27FC236}">
                  <a16:creationId xmlns:a16="http://schemas.microsoft.com/office/drawing/2014/main" id="{33716D33-91FD-01DB-187B-24538C7AD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588" y="2428875"/>
              <a:ext cx="55563" cy="23812"/>
            </a:xfrm>
            <a:custGeom>
              <a:avLst/>
              <a:gdLst>
                <a:gd name="T0" fmla="*/ 2 w 35"/>
                <a:gd name="T1" fmla="*/ 10 h 15"/>
                <a:gd name="T2" fmla="*/ 2 w 35"/>
                <a:gd name="T3" fmla="*/ 12 h 15"/>
                <a:gd name="T4" fmla="*/ 0 w 35"/>
                <a:gd name="T5" fmla="*/ 13 h 15"/>
                <a:gd name="T6" fmla="*/ 0 w 35"/>
                <a:gd name="T7" fmla="*/ 13 h 15"/>
                <a:gd name="T8" fmla="*/ 0 w 35"/>
                <a:gd name="T9" fmla="*/ 13 h 15"/>
                <a:gd name="T10" fmla="*/ 2 w 35"/>
                <a:gd name="T11" fmla="*/ 15 h 15"/>
                <a:gd name="T12" fmla="*/ 5 w 35"/>
                <a:gd name="T13" fmla="*/ 13 h 15"/>
                <a:gd name="T14" fmla="*/ 13 w 35"/>
                <a:gd name="T15" fmla="*/ 12 h 15"/>
                <a:gd name="T16" fmla="*/ 19 w 35"/>
                <a:gd name="T17" fmla="*/ 12 h 15"/>
                <a:gd name="T18" fmla="*/ 22 w 35"/>
                <a:gd name="T19" fmla="*/ 13 h 15"/>
                <a:gd name="T20" fmla="*/ 22 w 35"/>
                <a:gd name="T21" fmla="*/ 15 h 15"/>
                <a:gd name="T22" fmla="*/ 24 w 35"/>
                <a:gd name="T23" fmla="*/ 15 h 15"/>
                <a:gd name="T24" fmla="*/ 26 w 35"/>
                <a:gd name="T25" fmla="*/ 13 h 15"/>
                <a:gd name="T26" fmla="*/ 27 w 35"/>
                <a:gd name="T27" fmla="*/ 12 h 15"/>
                <a:gd name="T28" fmla="*/ 29 w 35"/>
                <a:gd name="T29" fmla="*/ 12 h 15"/>
                <a:gd name="T30" fmla="*/ 34 w 35"/>
                <a:gd name="T31" fmla="*/ 10 h 15"/>
                <a:gd name="T32" fmla="*/ 35 w 35"/>
                <a:gd name="T33" fmla="*/ 8 h 15"/>
                <a:gd name="T34" fmla="*/ 35 w 35"/>
                <a:gd name="T35" fmla="*/ 8 h 15"/>
                <a:gd name="T36" fmla="*/ 34 w 35"/>
                <a:gd name="T37" fmla="*/ 7 h 15"/>
                <a:gd name="T38" fmla="*/ 34 w 35"/>
                <a:gd name="T39" fmla="*/ 7 h 15"/>
                <a:gd name="T40" fmla="*/ 34 w 35"/>
                <a:gd name="T41" fmla="*/ 7 h 15"/>
                <a:gd name="T42" fmla="*/ 34 w 35"/>
                <a:gd name="T43" fmla="*/ 5 h 15"/>
                <a:gd name="T44" fmla="*/ 34 w 35"/>
                <a:gd name="T45" fmla="*/ 5 h 15"/>
                <a:gd name="T46" fmla="*/ 34 w 35"/>
                <a:gd name="T47" fmla="*/ 5 h 15"/>
                <a:gd name="T48" fmla="*/ 34 w 35"/>
                <a:gd name="T49" fmla="*/ 4 h 15"/>
                <a:gd name="T50" fmla="*/ 34 w 35"/>
                <a:gd name="T51" fmla="*/ 4 h 15"/>
                <a:gd name="T52" fmla="*/ 32 w 35"/>
                <a:gd name="T53" fmla="*/ 2 h 15"/>
                <a:gd name="T54" fmla="*/ 30 w 35"/>
                <a:gd name="T55" fmla="*/ 2 h 15"/>
                <a:gd name="T56" fmla="*/ 30 w 35"/>
                <a:gd name="T57" fmla="*/ 0 h 15"/>
                <a:gd name="T58" fmla="*/ 29 w 35"/>
                <a:gd name="T59" fmla="*/ 0 h 15"/>
                <a:gd name="T60" fmla="*/ 22 w 35"/>
                <a:gd name="T61" fmla="*/ 4 h 15"/>
                <a:gd name="T62" fmla="*/ 18 w 35"/>
                <a:gd name="T63" fmla="*/ 4 h 15"/>
                <a:gd name="T64" fmla="*/ 14 w 35"/>
                <a:gd name="T65" fmla="*/ 5 h 15"/>
                <a:gd name="T66" fmla="*/ 10 w 35"/>
                <a:gd name="T67" fmla="*/ 5 h 15"/>
                <a:gd name="T68" fmla="*/ 8 w 35"/>
                <a:gd name="T69" fmla="*/ 4 h 15"/>
                <a:gd name="T70" fmla="*/ 5 w 35"/>
                <a:gd name="T71" fmla="*/ 4 h 15"/>
                <a:gd name="T72" fmla="*/ 5 w 35"/>
                <a:gd name="T73" fmla="*/ 4 h 15"/>
                <a:gd name="T74" fmla="*/ 3 w 35"/>
                <a:gd name="T75" fmla="*/ 7 h 15"/>
                <a:gd name="T76" fmla="*/ 5 w 35"/>
                <a:gd name="T77" fmla="*/ 8 h 15"/>
                <a:gd name="T78" fmla="*/ 3 w 35"/>
                <a:gd name="T79" fmla="*/ 10 h 15"/>
                <a:gd name="T80" fmla="*/ 2 w 35"/>
                <a:gd name="T8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5" h="15">
                  <a:moveTo>
                    <a:pt x="2" y="10"/>
                  </a:moveTo>
                  <a:lnTo>
                    <a:pt x="2" y="12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2" y="15"/>
                  </a:lnTo>
                  <a:lnTo>
                    <a:pt x="5" y="13"/>
                  </a:lnTo>
                  <a:lnTo>
                    <a:pt x="13" y="12"/>
                  </a:lnTo>
                  <a:lnTo>
                    <a:pt x="19" y="12"/>
                  </a:lnTo>
                  <a:lnTo>
                    <a:pt x="22" y="13"/>
                  </a:lnTo>
                  <a:lnTo>
                    <a:pt x="22" y="15"/>
                  </a:lnTo>
                  <a:lnTo>
                    <a:pt x="24" y="15"/>
                  </a:lnTo>
                  <a:lnTo>
                    <a:pt x="26" y="13"/>
                  </a:lnTo>
                  <a:lnTo>
                    <a:pt x="27" y="12"/>
                  </a:lnTo>
                  <a:lnTo>
                    <a:pt x="29" y="12"/>
                  </a:lnTo>
                  <a:lnTo>
                    <a:pt x="34" y="10"/>
                  </a:lnTo>
                  <a:lnTo>
                    <a:pt x="35" y="8"/>
                  </a:lnTo>
                  <a:lnTo>
                    <a:pt x="35" y="8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22" y="4"/>
                  </a:lnTo>
                  <a:lnTo>
                    <a:pt x="18" y="4"/>
                  </a:lnTo>
                  <a:lnTo>
                    <a:pt x="14" y="5"/>
                  </a:lnTo>
                  <a:lnTo>
                    <a:pt x="10" y="5"/>
                  </a:lnTo>
                  <a:lnTo>
                    <a:pt x="8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3" y="7"/>
                  </a:lnTo>
                  <a:lnTo>
                    <a:pt x="5" y="8"/>
                  </a:lnTo>
                  <a:lnTo>
                    <a:pt x="3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7" name="Freeform 194">
              <a:extLst>
                <a:ext uri="{FF2B5EF4-FFF2-40B4-BE49-F238E27FC236}">
                  <a16:creationId xmlns:a16="http://schemas.microsoft.com/office/drawing/2014/main" id="{7DBBEDDA-51A7-6719-9DB3-BBB0D8824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813" y="3584575"/>
              <a:ext cx="14288" cy="15875"/>
            </a:xfrm>
            <a:custGeom>
              <a:avLst/>
              <a:gdLst>
                <a:gd name="T0" fmla="*/ 8 w 9"/>
                <a:gd name="T1" fmla="*/ 0 h 10"/>
                <a:gd name="T2" fmla="*/ 6 w 9"/>
                <a:gd name="T3" fmla="*/ 0 h 10"/>
                <a:gd name="T4" fmla="*/ 6 w 9"/>
                <a:gd name="T5" fmla="*/ 2 h 10"/>
                <a:gd name="T6" fmla="*/ 4 w 9"/>
                <a:gd name="T7" fmla="*/ 5 h 10"/>
                <a:gd name="T8" fmla="*/ 4 w 9"/>
                <a:gd name="T9" fmla="*/ 7 h 10"/>
                <a:gd name="T10" fmla="*/ 3 w 9"/>
                <a:gd name="T11" fmla="*/ 8 h 10"/>
                <a:gd name="T12" fmla="*/ 0 w 9"/>
                <a:gd name="T13" fmla="*/ 8 h 10"/>
                <a:gd name="T14" fmla="*/ 1 w 9"/>
                <a:gd name="T15" fmla="*/ 10 h 10"/>
                <a:gd name="T16" fmla="*/ 3 w 9"/>
                <a:gd name="T17" fmla="*/ 10 h 10"/>
                <a:gd name="T18" fmla="*/ 4 w 9"/>
                <a:gd name="T19" fmla="*/ 8 h 10"/>
                <a:gd name="T20" fmla="*/ 8 w 9"/>
                <a:gd name="T21" fmla="*/ 7 h 10"/>
                <a:gd name="T22" fmla="*/ 9 w 9"/>
                <a:gd name="T23" fmla="*/ 5 h 10"/>
                <a:gd name="T24" fmla="*/ 9 w 9"/>
                <a:gd name="T25" fmla="*/ 2 h 10"/>
                <a:gd name="T26" fmla="*/ 9 w 9"/>
                <a:gd name="T27" fmla="*/ 0 h 10"/>
                <a:gd name="T28" fmla="*/ 9 w 9"/>
                <a:gd name="T29" fmla="*/ 0 h 10"/>
                <a:gd name="T30" fmla="*/ 8 w 9"/>
                <a:gd name="T31" fmla="*/ 0 h 10"/>
                <a:gd name="T32" fmla="*/ 8 w 9"/>
                <a:gd name="T3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" h="10">
                  <a:moveTo>
                    <a:pt x="8" y="0"/>
                  </a:moveTo>
                  <a:lnTo>
                    <a:pt x="6" y="0"/>
                  </a:lnTo>
                  <a:lnTo>
                    <a:pt x="6" y="2"/>
                  </a:lnTo>
                  <a:lnTo>
                    <a:pt x="4" y="5"/>
                  </a:lnTo>
                  <a:lnTo>
                    <a:pt x="4" y="7"/>
                  </a:lnTo>
                  <a:lnTo>
                    <a:pt x="3" y="8"/>
                  </a:lnTo>
                  <a:lnTo>
                    <a:pt x="0" y="8"/>
                  </a:lnTo>
                  <a:lnTo>
                    <a:pt x="1" y="10"/>
                  </a:lnTo>
                  <a:lnTo>
                    <a:pt x="3" y="10"/>
                  </a:lnTo>
                  <a:lnTo>
                    <a:pt x="4" y="8"/>
                  </a:lnTo>
                  <a:lnTo>
                    <a:pt x="8" y="7"/>
                  </a:lnTo>
                  <a:lnTo>
                    <a:pt x="9" y="5"/>
                  </a:lnTo>
                  <a:lnTo>
                    <a:pt x="9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8" name="Freeform 195">
              <a:extLst>
                <a:ext uri="{FF2B5EF4-FFF2-40B4-BE49-F238E27FC236}">
                  <a16:creationId xmlns:a16="http://schemas.microsoft.com/office/drawing/2014/main" id="{D577123B-F58F-7CF2-3C49-2288B1BB4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9463" y="2432050"/>
              <a:ext cx="12700" cy="4762"/>
            </a:xfrm>
            <a:custGeom>
              <a:avLst/>
              <a:gdLst>
                <a:gd name="T0" fmla="*/ 4 w 8"/>
                <a:gd name="T1" fmla="*/ 3 h 3"/>
                <a:gd name="T2" fmla="*/ 6 w 8"/>
                <a:gd name="T3" fmla="*/ 3 h 3"/>
                <a:gd name="T4" fmla="*/ 8 w 8"/>
                <a:gd name="T5" fmla="*/ 3 h 3"/>
                <a:gd name="T6" fmla="*/ 6 w 8"/>
                <a:gd name="T7" fmla="*/ 2 h 3"/>
                <a:gd name="T8" fmla="*/ 4 w 8"/>
                <a:gd name="T9" fmla="*/ 2 h 3"/>
                <a:gd name="T10" fmla="*/ 3 w 8"/>
                <a:gd name="T11" fmla="*/ 0 h 3"/>
                <a:gd name="T12" fmla="*/ 0 w 8"/>
                <a:gd name="T13" fmla="*/ 0 h 3"/>
                <a:gd name="T14" fmla="*/ 0 w 8"/>
                <a:gd name="T15" fmla="*/ 2 h 3"/>
                <a:gd name="T16" fmla="*/ 0 w 8"/>
                <a:gd name="T17" fmla="*/ 2 h 3"/>
                <a:gd name="T18" fmla="*/ 0 w 8"/>
                <a:gd name="T19" fmla="*/ 3 h 3"/>
                <a:gd name="T20" fmla="*/ 4 w 8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3">
                  <a:moveTo>
                    <a:pt x="4" y="3"/>
                  </a:moveTo>
                  <a:lnTo>
                    <a:pt x="6" y="3"/>
                  </a:lnTo>
                  <a:lnTo>
                    <a:pt x="8" y="3"/>
                  </a:lnTo>
                  <a:lnTo>
                    <a:pt x="6" y="2"/>
                  </a:lnTo>
                  <a:lnTo>
                    <a:pt x="4" y="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9" name="Freeform 196">
              <a:extLst>
                <a:ext uri="{FF2B5EF4-FFF2-40B4-BE49-F238E27FC236}">
                  <a16:creationId xmlns:a16="http://schemas.microsoft.com/office/drawing/2014/main" id="{A18CF123-405C-07F0-4428-2F93E1D0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2951" y="2419350"/>
              <a:ext cx="11113" cy="9525"/>
            </a:xfrm>
            <a:custGeom>
              <a:avLst/>
              <a:gdLst>
                <a:gd name="T0" fmla="*/ 4 w 7"/>
                <a:gd name="T1" fmla="*/ 6 h 6"/>
                <a:gd name="T2" fmla="*/ 5 w 7"/>
                <a:gd name="T3" fmla="*/ 6 h 6"/>
                <a:gd name="T4" fmla="*/ 5 w 7"/>
                <a:gd name="T5" fmla="*/ 6 h 6"/>
                <a:gd name="T6" fmla="*/ 7 w 7"/>
                <a:gd name="T7" fmla="*/ 5 h 6"/>
                <a:gd name="T8" fmla="*/ 7 w 7"/>
                <a:gd name="T9" fmla="*/ 5 h 6"/>
                <a:gd name="T10" fmla="*/ 7 w 7"/>
                <a:gd name="T11" fmla="*/ 3 h 6"/>
                <a:gd name="T12" fmla="*/ 7 w 7"/>
                <a:gd name="T13" fmla="*/ 3 h 6"/>
                <a:gd name="T14" fmla="*/ 5 w 7"/>
                <a:gd name="T15" fmla="*/ 2 h 6"/>
                <a:gd name="T16" fmla="*/ 5 w 7"/>
                <a:gd name="T17" fmla="*/ 0 h 6"/>
                <a:gd name="T18" fmla="*/ 4 w 7"/>
                <a:gd name="T19" fmla="*/ 2 h 6"/>
                <a:gd name="T20" fmla="*/ 0 w 7"/>
                <a:gd name="T21" fmla="*/ 3 h 6"/>
                <a:gd name="T22" fmla="*/ 0 w 7"/>
                <a:gd name="T23" fmla="*/ 3 h 6"/>
                <a:gd name="T24" fmla="*/ 0 w 7"/>
                <a:gd name="T25" fmla="*/ 5 h 6"/>
                <a:gd name="T26" fmla="*/ 0 w 7"/>
                <a:gd name="T27" fmla="*/ 5 h 6"/>
                <a:gd name="T28" fmla="*/ 0 w 7"/>
                <a:gd name="T29" fmla="*/ 5 h 6"/>
                <a:gd name="T30" fmla="*/ 4 w 7"/>
                <a:gd name="T3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6">
                  <a:moveTo>
                    <a:pt x="4" y="6"/>
                  </a:moveTo>
                  <a:lnTo>
                    <a:pt x="5" y="6"/>
                  </a:lnTo>
                  <a:lnTo>
                    <a:pt x="5" y="6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3"/>
                  </a:lnTo>
                  <a:lnTo>
                    <a:pt x="5" y="2"/>
                  </a:lnTo>
                  <a:lnTo>
                    <a:pt x="5" y="0"/>
                  </a:lnTo>
                  <a:lnTo>
                    <a:pt x="4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0" name="Freeform 197">
              <a:extLst>
                <a:ext uri="{FF2B5EF4-FFF2-40B4-BE49-F238E27FC236}">
                  <a16:creationId xmlns:a16="http://schemas.microsoft.com/office/drawing/2014/main" id="{4FE5E250-623B-1BBF-D6AA-C82F9B008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101" y="3575050"/>
              <a:ext cx="7938" cy="7937"/>
            </a:xfrm>
            <a:custGeom>
              <a:avLst/>
              <a:gdLst>
                <a:gd name="T0" fmla="*/ 2 w 5"/>
                <a:gd name="T1" fmla="*/ 3 h 5"/>
                <a:gd name="T2" fmla="*/ 3 w 5"/>
                <a:gd name="T3" fmla="*/ 3 h 5"/>
                <a:gd name="T4" fmla="*/ 5 w 5"/>
                <a:gd name="T5" fmla="*/ 3 h 5"/>
                <a:gd name="T6" fmla="*/ 5 w 5"/>
                <a:gd name="T7" fmla="*/ 0 h 5"/>
                <a:gd name="T8" fmla="*/ 5 w 5"/>
                <a:gd name="T9" fmla="*/ 0 h 5"/>
                <a:gd name="T10" fmla="*/ 5 w 5"/>
                <a:gd name="T11" fmla="*/ 0 h 5"/>
                <a:gd name="T12" fmla="*/ 3 w 5"/>
                <a:gd name="T13" fmla="*/ 0 h 5"/>
                <a:gd name="T14" fmla="*/ 3 w 5"/>
                <a:gd name="T15" fmla="*/ 0 h 5"/>
                <a:gd name="T16" fmla="*/ 2 w 5"/>
                <a:gd name="T17" fmla="*/ 2 h 5"/>
                <a:gd name="T18" fmla="*/ 0 w 5"/>
                <a:gd name="T19" fmla="*/ 2 h 5"/>
                <a:gd name="T20" fmla="*/ 0 w 5"/>
                <a:gd name="T21" fmla="*/ 3 h 5"/>
                <a:gd name="T22" fmla="*/ 0 w 5"/>
                <a:gd name="T23" fmla="*/ 5 h 5"/>
                <a:gd name="T24" fmla="*/ 0 w 5"/>
                <a:gd name="T25" fmla="*/ 5 h 5"/>
                <a:gd name="T26" fmla="*/ 2 w 5"/>
                <a:gd name="T2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5">
                  <a:moveTo>
                    <a:pt x="2" y="3"/>
                  </a:moveTo>
                  <a:lnTo>
                    <a:pt x="3" y="3"/>
                  </a:lnTo>
                  <a:lnTo>
                    <a:pt x="5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1" name="Freeform 198">
              <a:extLst>
                <a:ext uri="{FF2B5EF4-FFF2-40B4-BE49-F238E27FC236}">
                  <a16:creationId xmlns:a16="http://schemas.microsoft.com/office/drawing/2014/main" id="{AE95D6CE-435A-7907-72F1-4DEE52691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613" y="3843338"/>
              <a:ext cx="7938" cy="1587"/>
            </a:xfrm>
            <a:custGeom>
              <a:avLst/>
              <a:gdLst>
                <a:gd name="T0" fmla="*/ 5 w 5"/>
                <a:gd name="T1" fmla="*/ 0 h 1"/>
                <a:gd name="T2" fmla="*/ 2 w 5"/>
                <a:gd name="T3" fmla="*/ 0 h 1"/>
                <a:gd name="T4" fmla="*/ 2 w 5"/>
                <a:gd name="T5" fmla="*/ 0 h 1"/>
                <a:gd name="T6" fmla="*/ 0 w 5"/>
                <a:gd name="T7" fmla="*/ 0 h 1"/>
                <a:gd name="T8" fmla="*/ 0 w 5"/>
                <a:gd name="T9" fmla="*/ 0 h 1"/>
                <a:gd name="T10" fmla="*/ 2 w 5"/>
                <a:gd name="T11" fmla="*/ 1 h 1"/>
                <a:gd name="T12" fmla="*/ 2 w 5"/>
                <a:gd name="T13" fmla="*/ 0 h 1"/>
                <a:gd name="T14" fmla="*/ 3 w 5"/>
                <a:gd name="T15" fmla="*/ 0 h 1"/>
                <a:gd name="T16" fmla="*/ 5 w 5"/>
                <a:gd name="T17" fmla="*/ 1 h 1"/>
                <a:gd name="T18" fmla="*/ 5 w 5"/>
                <a:gd name="T19" fmla="*/ 0 h 1"/>
                <a:gd name="T20" fmla="*/ 5 w 5"/>
                <a:gd name="T21" fmla="*/ 0 h 1"/>
                <a:gd name="T22" fmla="*/ 5 w 5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2" name="Freeform 199">
              <a:extLst>
                <a:ext uri="{FF2B5EF4-FFF2-40B4-BE49-F238E27FC236}">
                  <a16:creationId xmlns:a16="http://schemas.microsoft.com/office/drawing/2014/main" id="{887C705D-F9BC-CF3E-9021-B9E06420A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6376" y="3582988"/>
              <a:ext cx="4763" cy="7937"/>
            </a:xfrm>
            <a:custGeom>
              <a:avLst/>
              <a:gdLst>
                <a:gd name="T0" fmla="*/ 3 w 3"/>
                <a:gd name="T1" fmla="*/ 0 h 5"/>
                <a:gd name="T2" fmla="*/ 3 w 3"/>
                <a:gd name="T3" fmla="*/ 0 h 5"/>
                <a:gd name="T4" fmla="*/ 2 w 3"/>
                <a:gd name="T5" fmla="*/ 0 h 5"/>
                <a:gd name="T6" fmla="*/ 0 w 3"/>
                <a:gd name="T7" fmla="*/ 1 h 5"/>
                <a:gd name="T8" fmla="*/ 2 w 3"/>
                <a:gd name="T9" fmla="*/ 3 h 5"/>
                <a:gd name="T10" fmla="*/ 2 w 3"/>
                <a:gd name="T11" fmla="*/ 5 h 5"/>
                <a:gd name="T12" fmla="*/ 2 w 3"/>
                <a:gd name="T13" fmla="*/ 5 h 5"/>
                <a:gd name="T14" fmla="*/ 3 w 3"/>
                <a:gd name="T15" fmla="*/ 3 h 5"/>
                <a:gd name="T16" fmla="*/ 3 w 3"/>
                <a:gd name="T17" fmla="*/ 3 h 5"/>
                <a:gd name="T18" fmla="*/ 3 w 3"/>
                <a:gd name="T19" fmla="*/ 1 h 5"/>
                <a:gd name="T20" fmla="*/ 3 w 3"/>
                <a:gd name="T21" fmla="*/ 1 h 5"/>
                <a:gd name="T22" fmla="*/ 3 w 3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3" name="Freeform 200">
              <a:extLst>
                <a:ext uri="{FF2B5EF4-FFF2-40B4-BE49-F238E27FC236}">
                  <a16:creationId xmlns:a16="http://schemas.microsoft.com/office/drawing/2014/main" id="{243DB721-11CB-6539-355C-466BC1281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788" y="3605213"/>
              <a:ext cx="4763" cy="3175"/>
            </a:xfrm>
            <a:custGeom>
              <a:avLst/>
              <a:gdLst>
                <a:gd name="T0" fmla="*/ 1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0 w 3"/>
                <a:gd name="T7" fmla="*/ 2 h 2"/>
                <a:gd name="T8" fmla="*/ 1 w 3"/>
                <a:gd name="T9" fmla="*/ 2 h 2"/>
                <a:gd name="T10" fmla="*/ 3 w 3"/>
                <a:gd name="T11" fmla="*/ 0 h 2"/>
                <a:gd name="T12" fmla="*/ 3 w 3"/>
                <a:gd name="T13" fmla="*/ 0 h 2"/>
                <a:gd name="T14" fmla="*/ 1 w 3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4" name="Freeform 201">
              <a:extLst>
                <a:ext uri="{FF2B5EF4-FFF2-40B4-BE49-F238E27FC236}">
                  <a16:creationId xmlns:a16="http://schemas.microsoft.com/office/drawing/2014/main" id="{E68C7908-65A5-E38A-B1C3-BC20FBF4D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613" y="2589213"/>
              <a:ext cx="222250" cy="103187"/>
            </a:xfrm>
            <a:custGeom>
              <a:avLst/>
              <a:gdLst>
                <a:gd name="T0" fmla="*/ 115 w 140"/>
                <a:gd name="T1" fmla="*/ 47 h 65"/>
                <a:gd name="T2" fmla="*/ 129 w 140"/>
                <a:gd name="T3" fmla="*/ 41 h 65"/>
                <a:gd name="T4" fmla="*/ 134 w 140"/>
                <a:gd name="T5" fmla="*/ 38 h 65"/>
                <a:gd name="T6" fmla="*/ 140 w 140"/>
                <a:gd name="T7" fmla="*/ 31 h 65"/>
                <a:gd name="T8" fmla="*/ 139 w 140"/>
                <a:gd name="T9" fmla="*/ 27 h 65"/>
                <a:gd name="T10" fmla="*/ 139 w 140"/>
                <a:gd name="T11" fmla="*/ 23 h 65"/>
                <a:gd name="T12" fmla="*/ 137 w 140"/>
                <a:gd name="T13" fmla="*/ 20 h 65"/>
                <a:gd name="T14" fmla="*/ 129 w 140"/>
                <a:gd name="T15" fmla="*/ 17 h 65"/>
                <a:gd name="T16" fmla="*/ 126 w 140"/>
                <a:gd name="T17" fmla="*/ 14 h 65"/>
                <a:gd name="T18" fmla="*/ 120 w 140"/>
                <a:gd name="T19" fmla="*/ 9 h 65"/>
                <a:gd name="T20" fmla="*/ 126 w 140"/>
                <a:gd name="T21" fmla="*/ 3 h 65"/>
                <a:gd name="T22" fmla="*/ 113 w 140"/>
                <a:gd name="T23" fmla="*/ 4 h 65"/>
                <a:gd name="T24" fmla="*/ 102 w 140"/>
                <a:gd name="T25" fmla="*/ 1 h 65"/>
                <a:gd name="T26" fmla="*/ 96 w 140"/>
                <a:gd name="T27" fmla="*/ 7 h 65"/>
                <a:gd name="T28" fmla="*/ 89 w 140"/>
                <a:gd name="T29" fmla="*/ 12 h 65"/>
                <a:gd name="T30" fmla="*/ 80 w 140"/>
                <a:gd name="T31" fmla="*/ 9 h 65"/>
                <a:gd name="T32" fmla="*/ 80 w 140"/>
                <a:gd name="T33" fmla="*/ 14 h 65"/>
                <a:gd name="T34" fmla="*/ 69 w 140"/>
                <a:gd name="T35" fmla="*/ 9 h 65"/>
                <a:gd name="T36" fmla="*/ 64 w 140"/>
                <a:gd name="T37" fmla="*/ 15 h 65"/>
                <a:gd name="T38" fmla="*/ 54 w 140"/>
                <a:gd name="T39" fmla="*/ 9 h 65"/>
                <a:gd name="T40" fmla="*/ 51 w 140"/>
                <a:gd name="T41" fmla="*/ 20 h 65"/>
                <a:gd name="T42" fmla="*/ 45 w 140"/>
                <a:gd name="T43" fmla="*/ 23 h 65"/>
                <a:gd name="T44" fmla="*/ 40 w 140"/>
                <a:gd name="T45" fmla="*/ 22 h 65"/>
                <a:gd name="T46" fmla="*/ 39 w 140"/>
                <a:gd name="T47" fmla="*/ 20 h 65"/>
                <a:gd name="T48" fmla="*/ 40 w 140"/>
                <a:gd name="T49" fmla="*/ 14 h 65"/>
                <a:gd name="T50" fmla="*/ 37 w 140"/>
                <a:gd name="T51" fmla="*/ 9 h 65"/>
                <a:gd name="T52" fmla="*/ 23 w 140"/>
                <a:gd name="T53" fmla="*/ 1 h 65"/>
                <a:gd name="T54" fmla="*/ 23 w 140"/>
                <a:gd name="T55" fmla="*/ 4 h 65"/>
                <a:gd name="T56" fmla="*/ 19 w 140"/>
                <a:gd name="T57" fmla="*/ 6 h 65"/>
                <a:gd name="T58" fmla="*/ 26 w 140"/>
                <a:gd name="T59" fmla="*/ 12 h 65"/>
                <a:gd name="T60" fmla="*/ 23 w 140"/>
                <a:gd name="T61" fmla="*/ 11 h 65"/>
                <a:gd name="T62" fmla="*/ 18 w 140"/>
                <a:gd name="T63" fmla="*/ 9 h 65"/>
                <a:gd name="T64" fmla="*/ 11 w 140"/>
                <a:gd name="T65" fmla="*/ 9 h 65"/>
                <a:gd name="T66" fmla="*/ 10 w 140"/>
                <a:gd name="T67" fmla="*/ 11 h 65"/>
                <a:gd name="T68" fmla="*/ 11 w 140"/>
                <a:gd name="T69" fmla="*/ 15 h 65"/>
                <a:gd name="T70" fmla="*/ 5 w 140"/>
                <a:gd name="T71" fmla="*/ 15 h 65"/>
                <a:gd name="T72" fmla="*/ 3 w 140"/>
                <a:gd name="T73" fmla="*/ 19 h 65"/>
                <a:gd name="T74" fmla="*/ 8 w 140"/>
                <a:gd name="T75" fmla="*/ 23 h 65"/>
                <a:gd name="T76" fmla="*/ 32 w 140"/>
                <a:gd name="T77" fmla="*/ 22 h 65"/>
                <a:gd name="T78" fmla="*/ 27 w 140"/>
                <a:gd name="T79" fmla="*/ 28 h 65"/>
                <a:gd name="T80" fmla="*/ 27 w 140"/>
                <a:gd name="T81" fmla="*/ 31 h 65"/>
                <a:gd name="T82" fmla="*/ 18 w 140"/>
                <a:gd name="T83" fmla="*/ 33 h 65"/>
                <a:gd name="T84" fmla="*/ 8 w 140"/>
                <a:gd name="T85" fmla="*/ 33 h 65"/>
                <a:gd name="T86" fmla="*/ 10 w 140"/>
                <a:gd name="T87" fmla="*/ 36 h 65"/>
                <a:gd name="T88" fmla="*/ 27 w 140"/>
                <a:gd name="T89" fmla="*/ 39 h 65"/>
                <a:gd name="T90" fmla="*/ 37 w 140"/>
                <a:gd name="T91" fmla="*/ 39 h 65"/>
                <a:gd name="T92" fmla="*/ 34 w 140"/>
                <a:gd name="T93" fmla="*/ 44 h 65"/>
                <a:gd name="T94" fmla="*/ 37 w 140"/>
                <a:gd name="T95" fmla="*/ 44 h 65"/>
                <a:gd name="T96" fmla="*/ 31 w 140"/>
                <a:gd name="T97" fmla="*/ 50 h 65"/>
                <a:gd name="T98" fmla="*/ 23 w 140"/>
                <a:gd name="T99" fmla="*/ 52 h 65"/>
                <a:gd name="T100" fmla="*/ 42 w 140"/>
                <a:gd name="T101" fmla="*/ 54 h 65"/>
                <a:gd name="T102" fmla="*/ 48 w 140"/>
                <a:gd name="T103" fmla="*/ 57 h 65"/>
                <a:gd name="T104" fmla="*/ 51 w 140"/>
                <a:gd name="T105" fmla="*/ 57 h 65"/>
                <a:gd name="T106" fmla="*/ 61 w 140"/>
                <a:gd name="T107" fmla="*/ 62 h 65"/>
                <a:gd name="T108" fmla="*/ 80 w 140"/>
                <a:gd name="T109" fmla="*/ 62 h 65"/>
                <a:gd name="T110" fmla="*/ 85 w 140"/>
                <a:gd name="T111" fmla="*/ 6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0" h="65">
                  <a:moveTo>
                    <a:pt x="97" y="55"/>
                  </a:moveTo>
                  <a:lnTo>
                    <a:pt x="99" y="55"/>
                  </a:lnTo>
                  <a:lnTo>
                    <a:pt x="101" y="55"/>
                  </a:lnTo>
                  <a:lnTo>
                    <a:pt x="102" y="54"/>
                  </a:lnTo>
                  <a:lnTo>
                    <a:pt x="105" y="52"/>
                  </a:lnTo>
                  <a:lnTo>
                    <a:pt x="109" y="50"/>
                  </a:lnTo>
                  <a:lnTo>
                    <a:pt x="112" y="49"/>
                  </a:lnTo>
                  <a:lnTo>
                    <a:pt x="115" y="47"/>
                  </a:lnTo>
                  <a:lnTo>
                    <a:pt x="118" y="46"/>
                  </a:lnTo>
                  <a:lnTo>
                    <a:pt x="121" y="46"/>
                  </a:lnTo>
                  <a:lnTo>
                    <a:pt x="123" y="46"/>
                  </a:lnTo>
                  <a:lnTo>
                    <a:pt x="124" y="44"/>
                  </a:lnTo>
                  <a:lnTo>
                    <a:pt x="126" y="44"/>
                  </a:lnTo>
                  <a:lnTo>
                    <a:pt x="128" y="42"/>
                  </a:lnTo>
                  <a:lnTo>
                    <a:pt x="129" y="42"/>
                  </a:lnTo>
                  <a:lnTo>
                    <a:pt x="129" y="41"/>
                  </a:lnTo>
                  <a:lnTo>
                    <a:pt x="129" y="41"/>
                  </a:lnTo>
                  <a:lnTo>
                    <a:pt x="129" y="39"/>
                  </a:lnTo>
                  <a:lnTo>
                    <a:pt x="129" y="39"/>
                  </a:lnTo>
                  <a:lnTo>
                    <a:pt x="129" y="38"/>
                  </a:lnTo>
                  <a:lnTo>
                    <a:pt x="129" y="38"/>
                  </a:lnTo>
                  <a:lnTo>
                    <a:pt x="131" y="38"/>
                  </a:lnTo>
                  <a:lnTo>
                    <a:pt x="132" y="38"/>
                  </a:lnTo>
                  <a:lnTo>
                    <a:pt x="134" y="38"/>
                  </a:lnTo>
                  <a:lnTo>
                    <a:pt x="136" y="36"/>
                  </a:lnTo>
                  <a:lnTo>
                    <a:pt x="137" y="35"/>
                  </a:lnTo>
                  <a:lnTo>
                    <a:pt x="137" y="33"/>
                  </a:lnTo>
                  <a:lnTo>
                    <a:pt x="137" y="33"/>
                  </a:lnTo>
                  <a:lnTo>
                    <a:pt x="137" y="31"/>
                  </a:lnTo>
                  <a:lnTo>
                    <a:pt x="137" y="31"/>
                  </a:lnTo>
                  <a:lnTo>
                    <a:pt x="139" y="31"/>
                  </a:lnTo>
                  <a:lnTo>
                    <a:pt x="140" y="31"/>
                  </a:lnTo>
                  <a:lnTo>
                    <a:pt x="140" y="30"/>
                  </a:lnTo>
                  <a:lnTo>
                    <a:pt x="140" y="30"/>
                  </a:lnTo>
                  <a:lnTo>
                    <a:pt x="140" y="30"/>
                  </a:lnTo>
                  <a:lnTo>
                    <a:pt x="140" y="28"/>
                  </a:lnTo>
                  <a:lnTo>
                    <a:pt x="137" y="28"/>
                  </a:lnTo>
                  <a:lnTo>
                    <a:pt x="139" y="27"/>
                  </a:lnTo>
                  <a:lnTo>
                    <a:pt x="139" y="27"/>
                  </a:lnTo>
                  <a:lnTo>
                    <a:pt x="139" y="27"/>
                  </a:lnTo>
                  <a:lnTo>
                    <a:pt x="139" y="27"/>
                  </a:lnTo>
                  <a:lnTo>
                    <a:pt x="139" y="27"/>
                  </a:lnTo>
                  <a:lnTo>
                    <a:pt x="139" y="25"/>
                  </a:lnTo>
                  <a:lnTo>
                    <a:pt x="139" y="25"/>
                  </a:lnTo>
                  <a:lnTo>
                    <a:pt x="137" y="25"/>
                  </a:lnTo>
                  <a:lnTo>
                    <a:pt x="137" y="25"/>
                  </a:lnTo>
                  <a:lnTo>
                    <a:pt x="137" y="23"/>
                  </a:lnTo>
                  <a:lnTo>
                    <a:pt x="139" y="23"/>
                  </a:lnTo>
                  <a:lnTo>
                    <a:pt x="139" y="23"/>
                  </a:lnTo>
                  <a:lnTo>
                    <a:pt x="139" y="23"/>
                  </a:lnTo>
                  <a:lnTo>
                    <a:pt x="140" y="22"/>
                  </a:lnTo>
                  <a:lnTo>
                    <a:pt x="140" y="20"/>
                  </a:lnTo>
                  <a:lnTo>
                    <a:pt x="139" y="20"/>
                  </a:lnTo>
                  <a:lnTo>
                    <a:pt x="139" y="20"/>
                  </a:lnTo>
                  <a:lnTo>
                    <a:pt x="137" y="20"/>
                  </a:lnTo>
                  <a:lnTo>
                    <a:pt x="137" y="20"/>
                  </a:lnTo>
                  <a:lnTo>
                    <a:pt x="136" y="19"/>
                  </a:lnTo>
                  <a:lnTo>
                    <a:pt x="132" y="19"/>
                  </a:lnTo>
                  <a:lnTo>
                    <a:pt x="131" y="19"/>
                  </a:lnTo>
                  <a:lnTo>
                    <a:pt x="129" y="20"/>
                  </a:lnTo>
                  <a:lnTo>
                    <a:pt x="131" y="19"/>
                  </a:lnTo>
                  <a:lnTo>
                    <a:pt x="131" y="17"/>
                  </a:lnTo>
                  <a:lnTo>
                    <a:pt x="131" y="17"/>
                  </a:lnTo>
                  <a:lnTo>
                    <a:pt x="129" y="17"/>
                  </a:lnTo>
                  <a:lnTo>
                    <a:pt x="129" y="15"/>
                  </a:lnTo>
                  <a:lnTo>
                    <a:pt x="129" y="15"/>
                  </a:lnTo>
                  <a:lnTo>
                    <a:pt x="129" y="15"/>
                  </a:lnTo>
                  <a:lnTo>
                    <a:pt x="124" y="15"/>
                  </a:lnTo>
                  <a:lnTo>
                    <a:pt x="124" y="15"/>
                  </a:lnTo>
                  <a:lnTo>
                    <a:pt x="124" y="15"/>
                  </a:lnTo>
                  <a:lnTo>
                    <a:pt x="124" y="14"/>
                  </a:lnTo>
                  <a:lnTo>
                    <a:pt x="126" y="14"/>
                  </a:lnTo>
                  <a:lnTo>
                    <a:pt x="126" y="12"/>
                  </a:lnTo>
                  <a:lnTo>
                    <a:pt x="126" y="11"/>
                  </a:lnTo>
                  <a:lnTo>
                    <a:pt x="126" y="11"/>
                  </a:lnTo>
                  <a:lnTo>
                    <a:pt x="124" y="9"/>
                  </a:lnTo>
                  <a:lnTo>
                    <a:pt x="124" y="9"/>
                  </a:lnTo>
                  <a:lnTo>
                    <a:pt x="123" y="11"/>
                  </a:lnTo>
                  <a:lnTo>
                    <a:pt x="121" y="9"/>
                  </a:lnTo>
                  <a:lnTo>
                    <a:pt x="120" y="9"/>
                  </a:lnTo>
                  <a:lnTo>
                    <a:pt x="120" y="7"/>
                  </a:lnTo>
                  <a:lnTo>
                    <a:pt x="121" y="7"/>
                  </a:lnTo>
                  <a:lnTo>
                    <a:pt x="123" y="4"/>
                  </a:lnTo>
                  <a:lnTo>
                    <a:pt x="124" y="4"/>
                  </a:lnTo>
                  <a:lnTo>
                    <a:pt x="126" y="4"/>
                  </a:lnTo>
                  <a:lnTo>
                    <a:pt x="128" y="3"/>
                  </a:lnTo>
                  <a:lnTo>
                    <a:pt x="128" y="3"/>
                  </a:lnTo>
                  <a:lnTo>
                    <a:pt x="126" y="3"/>
                  </a:lnTo>
                  <a:lnTo>
                    <a:pt x="124" y="3"/>
                  </a:lnTo>
                  <a:lnTo>
                    <a:pt x="123" y="3"/>
                  </a:lnTo>
                  <a:lnTo>
                    <a:pt x="120" y="4"/>
                  </a:lnTo>
                  <a:lnTo>
                    <a:pt x="118" y="6"/>
                  </a:lnTo>
                  <a:lnTo>
                    <a:pt x="117" y="6"/>
                  </a:lnTo>
                  <a:lnTo>
                    <a:pt x="115" y="6"/>
                  </a:lnTo>
                  <a:lnTo>
                    <a:pt x="113" y="6"/>
                  </a:lnTo>
                  <a:lnTo>
                    <a:pt x="113" y="4"/>
                  </a:lnTo>
                  <a:lnTo>
                    <a:pt x="113" y="3"/>
                  </a:lnTo>
                  <a:lnTo>
                    <a:pt x="112" y="3"/>
                  </a:lnTo>
                  <a:lnTo>
                    <a:pt x="110" y="1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105" y="0"/>
                  </a:lnTo>
                  <a:lnTo>
                    <a:pt x="102" y="1"/>
                  </a:lnTo>
                  <a:lnTo>
                    <a:pt x="102" y="1"/>
                  </a:lnTo>
                  <a:lnTo>
                    <a:pt x="104" y="4"/>
                  </a:lnTo>
                  <a:lnTo>
                    <a:pt x="104" y="6"/>
                  </a:lnTo>
                  <a:lnTo>
                    <a:pt x="102" y="7"/>
                  </a:lnTo>
                  <a:lnTo>
                    <a:pt x="101" y="7"/>
                  </a:lnTo>
                  <a:lnTo>
                    <a:pt x="99" y="7"/>
                  </a:lnTo>
                  <a:lnTo>
                    <a:pt x="97" y="7"/>
                  </a:lnTo>
                  <a:lnTo>
                    <a:pt x="97" y="7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4" y="6"/>
                  </a:lnTo>
                  <a:lnTo>
                    <a:pt x="94" y="6"/>
                  </a:lnTo>
                  <a:lnTo>
                    <a:pt x="91" y="9"/>
                  </a:lnTo>
                  <a:lnTo>
                    <a:pt x="91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9" y="12"/>
                  </a:lnTo>
                  <a:lnTo>
                    <a:pt x="88" y="12"/>
                  </a:lnTo>
                  <a:lnTo>
                    <a:pt x="88" y="11"/>
                  </a:lnTo>
                  <a:lnTo>
                    <a:pt x="86" y="9"/>
                  </a:lnTo>
                  <a:lnTo>
                    <a:pt x="85" y="7"/>
                  </a:lnTo>
                  <a:lnTo>
                    <a:pt x="82" y="7"/>
                  </a:lnTo>
                  <a:lnTo>
                    <a:pt x="80" y="7"/>
                  </a:lnTo>
                  <a:lnTo>
                    <a:pt x="80" y="7"/>
                  </a:lnTo>
                  <a:lnTo>
                    <a:pt x="80" y="9"/>
                  </a:lnTo>
                  <a:lnTo>
                    <a:pt x="82" y="12"/>
                  </a:lnTo>
                  <a:lnTo>
                    <a:pt x="82" y="14"/>
                  </a:lnTo>
                  <a:lnTo>
                    <a:pt x="82" y="15"/>
                  </a:lnTo>
                  <a:lnTo>
                    <a:pt x="82" y="15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82" y="15"/>
                  </a:lnTo>
                  <a:lnTo>
                    <a:pt x="80" y="14"/>
                  </a:lnTo>
                  <a:lnTo>
                    <a:pt x="77" y="12"/>
                  </a:lnTo>
                  <a:lnTo>
                    <a:pt x="75" y="9"/>
                  </a:lnTo>
                  <a:lnTo>
                    <a:pt x="74" y="7"/>
                  </a:lnTo>
                  <a:lnTo>
                    <a:pt x="74" y="7"/>
                  </a:lnTo>
                  <a:lnTo>
                    <a:pt x="72" y="7"/>
                  </a:lnTo>
                  <a:lnTo>
                    <a:pt x="72" y="7"/>
                  </a:lnTo>
                  <a:lnTo>
                    <a:pt x="70" y="7"/>
                  </a:lnTo>
                  <a:lnTo>
                    <a:pt x="69" y="9"/>
                  </a:lnTo>
                  <a:lnTo>
                    <a:pt x="67" y="9"/>
                  </a:lnTo>
                  <a:lnTo>
                    <a:pt x="66" y="9"/>
                  </a:lnTo>
                  <a:lnTo>
                    <a:pt x="66" y="11"/>
                  </a:lnTo>
                  <a:lnTo>
                    <a:pt x="64" y="11"/>
                  </a:lnTo>
                  <a:lnTo>
                    <a:pt x="66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1" y="14"/>
                  </a:lnTo>
                  <a:lnTo>
                    <a:pt x="59" y="12"/>
                  </a:lnTo>
                  <a:lnTo>
                    <a:pt x="58" y="11"/>
                  </a:lnTo>
                  <a:lnTo>
                    <a:pt x="56" y="9"/>
                  </a:lnTo>
                  <a:lnTo>
                    <a:pt x="54" y="9"/>
                  </a:lnTo>
                  <a:lnTo>
                    <a:pt x="54" y="9"/>
                  </a:lnTo>
                  <a:lnTo>
                    <a:pt x="53" y="11"/>
                  </a:lnTo>
                  <a:lnTo>
                    <a:pt x="53" y="12"/>
                  </a:lnTo>
                  <a:lnTo>
                    <a:pt x="53" y="14"/>
                  </a:lnTo>
                  <a:lnTo>
                    <a:pt x="53" y="17"/>
                  </a:lnTo>
                  <a:lnTo>
                    <a:pt x="53" y="19"/>
                  </a:lnTo>
                  <a:lnTo>
                    <a:pt x="51" y="20"/>
                  </a:lnTo>
                  <a:lnTo>
                    <a:pt x="51" y="20"/>
                  </a:lnTo>
                  <a:lnTo>
                    <a:pt x="51" y="20"/>
                  </a:lnTo>
                  <a:lnTo>
                    <a:pt x="50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6" y="19"/>
                  </a:lnTo>
                  <a:lnTo>
                    <a:pt x="45" y="20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5" y="23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43" y="25"/>
                  </a:lnTo>
                  <a:lnTo>
                    <a:pt x="43" y="27"/>
                  </a:lnTo>
                  <a:lnTo>
                    <a:pt x="43" y="25"/>
                  </a:lnTo>
                  <a:lnTo>
                    <a:pt x="42" y="23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39" y="22"/>
                  </a:lnTo>
                  <a:lnTo>
                    <a:pt x="39" y="22"/>
                  </a:lnTo>
                  <a:lnTo>
                    <a:pt x="40" y="22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39" y="19"/>
                  </a:lnTo>
                  <a:lnTo>
                    <a:pt x="39" y="19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9" y="17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0" y="12"/>
                  </a:lnTo>
                  <a:lnTo>
                    <a:pt x="39" y="12"/>
                  </a:lnTo>
                  <a:lnTo>
                    <a:pt x="39" y="12"/>
                  </a:lnTo>
                  <a:lnTo>
                    <a:pt x="39" y="11"/>
                  </a:lnTo>
                  <a:lnTo>
                    <a:pt x="40" y="11"/>
                  </a:lnTo>
                  <a:lnTo>
                    <a:pt x="40" y="11"/>
                  </a:lnTo>
                  <a:lnTo>
                    <a:pt x="37" y="9"/>
                  </a:lnTo>
                  <a:lnTo>
                    <a:pt x="34" y="6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29" y="4"/>
                  </a:lnTo>
                  <a:lnTo>
                    <a:pt x="27" y="3"/>
                  </a:lnTo>
                  <a:lnTo>
                    <a:pt x="26" y="1"/>
                  </a:lnTo>
                  <a:lnTo>
                    <a:pt x="24" y="1"/>
                  </a:lnTo>
                  <a:lnTo>
                    <a:pt x="23" y="1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8" y="4"/>
                  </a:lnTo>
                  <a:lnTo>
                    <a:pt x="19" y="4"/>
                  </a:lnTo>
                  <a:lnTo>
                    <a:pt x="21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3" y="6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6" y="11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4" y="12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2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8" y="11"/>
                  </a:lnTo>
                  <a:lnTo>
                    <a:pt x="19" y="11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3" y="9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10" y="11"/>
                  </a:lnTo>
                  <a:lnTo>
                    <a:pt x="10" y="12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5"/>
                  </a:lnTo>
                  <a:lnTo>
                    <a:pt x="10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7"/>
                  </a:lnTo>
                  <a:lnTo>
                    <a:pt x="13" y="17"/>
                  </a:lnTo>
                  <a:lnTo>
                    <a:pt x="11" y="17"/>
                  </a:lnTo>
                  <a:lnTo>
                    <a:pt x="7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8" y="20"/>
                  </a:lnTo>
                  <a:lnTo>
                    <a:pt x="7" y="20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2" y="19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3" y="22"/>
                  </a:lnTo>
                  <a:lnTo>
                    <a:pt x="5" y="22"/>
                  </a:lnTo>
                  <a:lnTo>
                    <a:pt x="7" y="23"/>
                  </a:lnTo>
                  <a:lnTo>
                    <a:pt x="8" y="23"/>
                  </a:lnTo>
                  <a:lnTo>
                    <a:pt x="11" y="22"/>
                  </a:lnTo>
                  <a:lnTo>
                    <a:pt x="18" y="20"/>
                  </a:lnTo>
                  <a:lnTo>
                    <a:pt x="19" y="20"/>
                  </a:lnTo>
                  <a:lnTo>
                    <a:pt x="21" y="20"/>
                  </a:lnTo>
                  <a:lnTo>
                    <a:pt x="24" y="20"/>
                  </a:lnTo>
                  <a:lnTo>
                    <a:pt x="27" y="20"/>
                  </a:lnTo>
                  <a:lnTo>
                    <a:pt x="27" y="22"/>
                  </a:lnTo>
                  <a:lnTo>
                    <a:pt x="32" y="22"/>
                  </a:lnTo>
                  <a:lnTo>
                    <a:pt x="34" y="22"/>
                  </a:lnTo>
                  <a:lnTo>
                    <a:pt x="34" y="23"/>
                  </a:lnTo>
                  <a:lnTo>
                    <a:pt x="34" y="23"/>
                  </a:lnTo>
                  <a:lnTo>
                    <a:pt x="31" y="25"/>
                  </a:lnTo>
                  <a:lnTo>
                    <a:pt x="27" y="25"/>
                  </a:lnTo>
                  <a:lnTo>
                    <a:pt x="26" y="27"/>
                  </a:lnTo>
                  <a:lnTo>
                    <a:pt x="26" y="28"/>
                  </a:lnTo>
                  <a:lnTo>
                    <a:pt x="27" y="28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35" y="28"/>
                  </a:lnTo>
                  <a:lnTo>
                    <a:pt x="35" y="28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1"/>
                  </a:lnTo>
                  <a:lnTo>
                    <a:pt x="27" y="31"/>
                  </a:lnTo>
                  <a:lnTo>
                    <a:pt x="26" y="31"/>
                  </a:lnTo>
                  <a:lnTo>
                    <a:pt x="24" y="31"/>
                  </a:lnTo>
                  <a:lnTo>
                    <a:pt x="23" y="31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18" y="33"/>
                  </a:lnTo>
                  <a:lnTo>
                    <a:pt x="18" y="31"/>
                  </a:lnTo>
                  <a:lnTo>
                    <a:pt x="16" y="31"/>
                  </a:lnTo>
                  <a:lnTo>
                    <a:pt x="16" y="31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3" y="33"/>
                  </a:lnTo>
                  <a:lnTo>
                    <a:pt x="10" y="33"/>
                  </a:lnTo>
                  <a:lnTo>
                    <a:pt x="8" y="33"/>
                  </a:lnTo>
                  <a:lnTo>
                    <a:pt x="7" y="33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0" y="36"/>
                  </a:lnTo>
                  <a:lnTo>
                    <a:pt x="13" y="36"/>
                  </a:lnTo>
                  <a:lnTo>
                    <a:pt x="15" y="36"/>
                  </a:lnTo>
                  <a:lnTo>
                    <a:pt x="23" y="36"/>
                  </a:lnTo>
                  <a:lnTo>
                    <a:pt x="26" y="36"/>
                  </a:lnTo>
                  <a:lnTo>
                    <a:pt x="27" y="38"/>
                  </a:lnTo>
                  <a:lnTo>
                    <a:pt x="29" y="38"/>
                  </a:lnTo>
                  <a:lnTo>
                    <a:pt x="29" y="38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27" y="41"/>
                  </a:lnTo>
                  <a:lnTo>
                    <a:pt x="29" y="41"/>
                  </a:lnTo>
                  <a:lnTo>
                    <a:pt x="29" y="41"/>
                  </a:lnTo>
                  <a:lnTo>
                    <a:pt x="31" y="41"/>
                  </a:lnTo>
                  <a:lnTo>
                    <a:pt x="32" y="41"/>
                  </a:lnTo>
                  <a:lnTo>
                    <a:pt x="35" y="39"/>
                  </a:lnTo>
                  <a:lnTo>
                    <a:pt x="37" y="39"/>
                  </a:lnTo>
                  <a:lnTo>
                    <a:pt x="37" y="39"/>
                  </a:lnTo>
                  <a:lnTo>
                    <a:pt x="37" y="39"/>
                  </a:lnTo>
                  <a:lnTo>
                    <a:pt x="35" y="39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4" y="44"/>
                  </a:lnTo>
                  <a:lnTo>
                    <a:pt x="32" y="46"/>
                  </a:lnTo>
                  <a:lnTo>
                    <a:pt x="31" y="46"/>
                  </a:lnTo>
                  <a:lnTo>
                    <a:pt x="31" y="46"/>
                  </a:lnTo>
                  <a:lnTo>
                    <a:pt x="32" y="46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9" y="44"/>
                  </a:lnTo>
                  <a:lnTo>
                    <a:pt x="37" y="44"/>
                  </a:lnTo>
                  <a:lnTo>
                    <a:pt x="35" y="46"/>
                  </a:lnTo>
                  <a:lnTo>
                    <a:pt x="35" y="46"/>
                  </a:lnTo>
                  <a:lnTo>
                    <a:pt x="35" y="47"/>
                  </a:lnTo>
                  <a:lnTo>
                    <a:pt x="34" y="49"/>
                  </a:lnTo>
                  <a:lnTo>
                    <a:pt x="34" y="49"/>
                  </a:lnTo>
                  <a:lnTo>
                    <a:pt x="32" y="49"/>
                  </a:lnTo>
                  <a:lnTo>
                    <a:pt x="32" y="50"/>
                  </a:lnTo>
                  <a:lnTo>
                    <a:pt x="31" y="50"/>
                  </a:lnTo>
                  <a:lnTo>
                    <a:pt x="29" y="52"/>
                  </a:lnTo>
                  <a:lnTo>
                    <a:pt x="26" y="52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24" y="50"/>
                  </a:lnTo>
                  <a:lnTo>
                    <a:pt x="23" y="50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3" y="54"/>
                  </a:lnTo>
                  <a:lnTo>
                    <a:pt x="23" y="55"/>
                  </a:lnTo>
                  <a:lnTo>
                    <a:pt x="24" y="55"/>
                  </a:lnTo>
                  <a:lnTo>
                    <a:pt x="24" y="55"/>
                  </a:lnTo>
                  <a:lnTo>
                    <a:pt x="27" y="55"/>
                  </a:lnTo>
                  <a:lnTo>
                    <a:pt x="39" y="55"/>
                  </a:lnTo>
                  <a:lnTo>
                    <a:pt x="40" y="55"/>
                  </a:lnTo>
                  <a:lnTo>
                    <a:pt x="42" y="54"/>
                  </a:lnTo>
                  <a:lnTo>
                    <a:pt x="43" y="54"/>
                  </a:lnTo>
                  <a:lnTo>
                    <a:pt x="43" y="54"/>
                  </a:lnTo>
                  <a:lnTo>
                    <a:pt x="43" y="54"/>
                  </a:lnTo>
                  <a:lnTo>
                    <a:pt x="43" y="54"/>
                  </a:lnTo>
                  <a:lnTo>
                    <a:pt x="43" y="55"/>
                  </a:lnTo>
                  <a:lnTo>
                    <a:pt x="45" y="55"/>
                  </a:lnTo>
                  <a:lnTo>
                    <a:pt x="46" y="57"/>
                  </a:lnTo>
                  <a:lnTo>
                    <a:pt x="48" y="57"/>
                  </a:lnTo>
                  <a:lnTo>
                    <a:pt x="48" y="57"/>
                  </a:lnTo>
                  <a:lnTo>
                    <a:pt x="50" y="57"/>
                  </a:lnTo>
                  <a:lnTo>
                    <a:pt x="50" y="58"/>
                  </a:lnTo>
                  <a:lnTo>
                    <a:pt x="51" y="57"/>
                  </a:lnTo>
                  <a:lnTo>
                    <a:pt x="53" y="57"/>
                  </a:lnTo>
                  <a:lnTo>
                    <a:pt x="53" y="57"/>
                  </a:lnTo>
                  <a:lnTo>
                    <a:pt x="53" y="57"/>
                  </a:lnTo>
                  <a:lnTo>
                    <a:pt x="51" y="57"/>
                  </a:lnTo>
                  <a:lnTo>
                    <a:pt x="51" y="57"/>
                  </a:lnTo>
                  <a:lnTo>
                    <a:pt x="51" y="58"/>
                  </a:lnTo>
                  <a:lnTo>
                    <a:pt x="51" y="58"/>
                  </a:lnTo>
                  <a:lnTo>
                    <a:pt x="51" y="58"/>
                  </a:lnTo>
                  <a:lnTo>
                    <a:pt x="53" y="60"/>
                  </a:lnTo>
                  <a:lnTo>
                    <a:pt x="54" y="62"/>
                  </a:lnTo>
                  <a:lnTo>
                    <a:pt x="58" y="62"/>
                  </a:lnTo>
                  <a:lnTo>
                    <a:pt x="61" y="62"/>
                  </a:lnTo>
                  <a:lnTo>
                    <a:pt x="64" y="63"/>
                  </a:lnTo>
                  <a:lnTo>
                    <a:pt x="67" y="63"/>
                  </a:lnTo>
                  <a:lnTo>
                    <a:pt x="75" y="65"/>
                  </a:lnTo>
                  <a:lnTo>
                    <a:pt x="80" y="63"/>
                  </a:lnTo>
                  <a:lnTo>
                    <a:pt x="80" y="63"/>
                  </a:lnTo>
                  <a:lnTo>
                    <a:pt x="80" y="62"/>
                  </a:lnTo>
                  <a:lnTo>
                    <a:pt x="80" y="62"/>
                  </a:lnTo>
                  <a:lnTo>
                    <a:pt x="80" y="62"/>
                  </a:lnTo>
                  <a:lnTo>
                    <a:pt x="80" y="62"/>
                  </a:lnTo>
                  <a:lnTo>
                    <a:pt x="82" y="63"/>
                  </a:lnTo>
                  <a:lnTo>
                    <a:pt x="82" y="63"/>
                  </a:lnTo>
                  <a:lnTo>
                    <a:pt x="85" y="62"/>
                  </a:lnTo>
                  <a:lnTo>
                    <a:pt x="85" y="60"/>
                  </a:lnTo>
                  <a:lnTo>
                    <a:pt x="85" y="60"/>
                  </a:lnTo>
                  <a:lnTo>
                    <a:pt x="85" y="60"/>
                  </a:lnTo>
                  <a:lnTo>
                    <a:pt x="85" y="60"/>
                  </a:lnTo>
                  <a:lnTo>
                    <a:pt x="85" y="58"/>
                  </a:lnTo>
                  <a:lnTo>
                    <a:pt x="86" y="58"/>
                  </a:lnTo>
                  <a:lnTo>
                    <a:pt x="88" y="57"/>
                  </a:lnTo>
                  <a:lnTo>
                    <a:pt x="94" y="57"/>
                  </a:lnTo>
                  <a:lnTo>
                    <a:pt x="97" y="5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5" name="Freeform 202">
              <a:extLst>
                <a:ext uri="{FF2B5EF4-FFF2-40B4-BE49-F238E27FC236}">
                  <a16:creationId xmlns:a16="http://schemas.microsoft.com/office/drawing/2014/main" id="{537E3393-5F98-85FB-18F1-347633D02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1688" y="4183063"/>
              <a:ext cx="7938" cy="4762"/>
            </a:xfrm>
            <a:custGeom>
              <a:avLst/>
              <a:gdLst>
                <a:gd name="T0" fmla="*/ 0 w 5"/>
                <a:gd name="T1" fmla="*/ 2 h 3"/>
                <a:gd name="T2" fmla="*/ 2 w 5"/>
                <a:gd name="T3" fmla="*/ 3 h 3"/>
                <a:gd name="T4" fmla="*/ 5 w 5"/>
                <a:gd name="T5" fmla="*/ 0 h 3"/>
                <a:gd name="T6" fmla="*/ 5 w 5"/>
                <a:gd name="T7" fmla="*/ 0 h 3"/>
                <a:gd name="T8" fmla="*/ 5 w 5"/>
                <a:gd name="T9" fmla="*/ 0 h 3"/>
                <a:gd name="T10" fmla="*/ 3 w 5"/>
                <a:gd name="T11" fmla="*/ 0 h 3"/>
                <a:gd name="T12" fmla="*/ 3 w 5"/>
                <a:gd name="T13" fmla="*/ 0 h 3"/>
                <a:gd name="T14" fmla="*/ 0 w 5"/>
                <a:gd name="T15" fmla="*/ 0 h 3"/>
                <a:gd name="T16" fmla="*/ 0 w 5"/>
                <a:gd name="T17" fmla="*/ 2 h 3"/>
                <a:gd name="T18" fmla="*/ 0 w 5"/>
                <a:gd name="T19" fmla="*/ 2 h 3"/>
                <a:gd name="T20" fmla="*/ 0 w 5"/>
                <a:gd name="T21" fmla="*/ 2 h 3"/>
                <a:gd name="T22" fmla="*/ 0 w 5"/>
                <a:gd name="T2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3">
                  <a:moveTo>
                    <a:pt x="0" y="2"/>
                  </a:moveTo>
                  <a:lnTo>
                    <a:pt x="2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6" name="Freeform 203">
              <a:extLst>
                <a:ext uri="{FF2B5EF4-FFF2-40B4-BE49-F238E27FC236}">
                  <a16:creationId xmlns:a16="http://schemas.microsoft.com/office/drawing/2014/main" id="{34E930A6-F5F7-1AA8-71F5-9A539253B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6926" y="2470150"/>
              <a:ext cx="12700" cy="14287"/>
            </a:xfrm>
            <a:custGeom>
              <a:avLst/>
              <a:gdLst>
                <a:gd name="T0" fmla="*/ 5 w 8"/>
                <a:gd name="T1" fmla="*/ 5 h 9"/>
                <a:gd name="T2" fmla="*/ 6 w 8"/>
                <a:gd name="T3" fmla="*/ 3 h 9"/>
                <a:gd name="T4" fmla="*/ 8 w 8"/>
                <a:gd name="T5" fmla="*/ 3 h 9"/>
                <a:gd name="T6" fmla="*/ 8 w 8"/>
                <a:gd name="T7" fmla="*/ 1 h 9"/>
                <a:gd name="T8" fmla="*/ 5 w 8"/>
                <a:gd name="T9" fmla="*/ 0 h 9"/>
                <a:gd name="T10" fmla="*/ 3 w 8"/>
                <a:gd name="T11" fmla="*/ 0 h 9"/>
                <a:gd name="T12" fmla="*/ 1 w 8"/>
                <a:gd name="T13" fmla="*/ 0 h 9"/>
                <a:gd name="T14" fmla="*/ 0 w 8"/>
                <a:gd name="T15" fmla="*/ 1 h 9"/>
                <a:gd name="T16" fmla="*/ 0 w 8"/>
                <a:gd name="T17" fmla="*/ 3 h 9"/>
                <a:gd name="T18" fmla="*/ 0 w 8"/>
                <a:gd name="T19" fmla="*/ 5 h 9"/>
                <a:gd name="T20" fmla="*/ 0 w 8"/>
                <a:gd name="T21" fmla="*/ 6 h 9"/>
                <a:gd name="T22" fmla="*/ 1 w 8"/>
                <a:gd name="T23" fmla="*/ 9 h 9"/>
                <a:gd name="T24" fmla="*/ 1 w 8"/>
                <a:gd name="T25" fmla="*/ 9 h 9"/>
                <a:gd name="T26" fmla="*/ 1 w 8"/>
                <a:gd name="T27" fmla="*/ 9 h 9"/>
                <a:gd name="T28" fmla="*/ 3 w 8"/>
                <a:gd name="T29" fmla="*/ 9 h 9"/>
                <a:gd name="T30" fmla="*/ 5 w 8"/>
                <a:gd name="T31" fmla="*/ 8 h 9"/>
                <a:gd name="T32" fmla="*/ 5 w 8"/>
                <a:gd name="T33" fmla="*/ 8 h 9"/>
                <a:gd name="T34" fmla="*/ 5 w 8"/>
                <a:gd name="T35" fmla="*/ 6 h 9"/>
                <a:gd name="T36" fmla="*/ 5 w 8"/>
                <a:gd name="T3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9">
                  <a:moveTo>
                    <a:pt x="5" y="5"/>
                  </a:moveTo>
                  <a:lnTo>
                    <a:pt x="6" y="3"/>
                  </a:lnTo>
                  <a:lnTo>
                    <a:pt x="8" y="3"/>
                  </a:lnTo>
                  <a:lnTo>
                    <a:pt x="8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3" y="9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6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7" name="Freeform 204">
              <a:extLst>
                <a:ext uri="{FF2B5EF4-FFF2-40B4-BE49-F238E27FC236}">
                  <a16:creationId xmlns:a16="http://schemas.microsoft.com/office/drawing/2014/main" id="{594261C0-8E06-EBE0-641E-087254C97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3026" y="3875088"/>
              <a:ext cx="4763" cy="4762"/>
            </a:xfrm>
            <a:custGeom>
              <a:avLst/>
              <a:gdLst>
                <a:gd name="T0" fmla="*/ 1 w 3"/>
                <a:gd name="T1" fmla="*/ 0 h 3"/>
                <a:gd name="T2" fmla="*/ 1 w 3"/>
                <a:gd name="T3" fmla="*/ 2 h 3"/>
                <a:gd name="T4" fmla="*/ 0 w 3"/>
                <a:gd name="T5" fmla="*/ 2 h 3"/>
                <a:gd name="T6" fmla="*/ 1 w 3"/>
                <a:gd name="T7" fmla="*/ 2 h 3"/>
                <a:gd name="T8" fmla="*/ 1 w 3"/>
                <a:gd name="T9" fmla="*/ 3 h 3"/>
                <a:gd name="T10" fmla="*/ 3 w 3"/>
                <a:gd name="T11" fmla="*/ 3 h 3"/>
                <a:gd name="T12" fmla="*/ 3 w 3"/>
                <a:gd name="T13" fmla="*/ 3 h 3"/>
                <a:gd name="T14" fmla="*/ 3 w 3"/>
                <a:gd name="T15" fmla="*/ 2 h 3"/>
                <a:gd name="T16" fmla="*/ 3 w 3"/>
                <a:gd name="T17" fmla="*/ 0 h 3"/>
                <a:gd name="T18" fmla="*/ 1 w 3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8" name="Freeform 205">
              <a:extLst>
                <a:ext uri="{FF2B5EF4-FFF2-40B4-BE49-F238E27FC236}">
                  <a16:creationId xmlns:a16="http://schemas.microsoft.com/office/drawing/2014/main" id="{A571FB60-EE87-A01C-4BE0-9EE5440BB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313" y="3870325"/>
              <a:ext cx="7938" cy="7937"/>
            </a:xfrm>
            <a:custGeom>
              <a:avLst/>
              <a:gdLst>
                <a:gd name="T0" fmla="*/ 3 w 5"/>
                <a:gd name="T1" fmla="*/ 2 h 5"/>
                <a:gd name="T2" fmla="*/ 2 w 5"/>
                <a:gd name="T3" fmla="*/ 0 h 5"/>
                <a:gd name="T4" fmla="*/ 2 w 5"/>
                <a:gd name="T5" fmla="*/ 0 h 5"/>
                <a:gd name="T6" fmla="*/ 2 w 5"/>
                <a:gd name="T7" fmla="*/ 0 h 5"/>
                <a:gd name="T8" fmla="*/ 2 w 5"/>
                <a:gd name="T9" fmla="*/ 0 h 5"/>
                <a:gd name="T10" fmla="*/ 2 w 5"/>
                <a:gd name="T11" fmla="*/ 0 h 5"/>
                <a:gd name="T12" fmla="*/ 0 w 5"/>
                <a:gd name="T13" fmla="*/ 2 h 5"/>
                <a:gd name="T14" fmla="*/ 0 w 5"/>
                <a:gd name="T15" fmla="*/ 3 h 5"/>
                <a:gd name="T16" fmla="*/ 2 w 5"/>
                <a:gd name="T17" fmla="*/ 5 h 5"/>
                <a:gd name="T18" fmla="*/ 3 w 5"/>
                <a:gd name="T19" fmla="*/ 5 h 5"/>
                <a:gd name="T20" fmla="*/ 5 w 5"/>
                <a:gd name="T21" fmla="*/ 5 h 5"/>
                <a:gd name="T22" fmla="*/ 5 w 5"/>
                <a:gd name="T23" fmla="*/ 3 h 5"/>
                <a:gd name="T24" fmla="*/ 3 w 5"/>
                <a:gd name="T25" fmla="*/ 2 h 5"/>
                <a:gd name="T26" fmla="*/ 3 w 5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5">
                  <a:moveTo>
                    <a:pt x="3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5" y="3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9" name="Freeform 206">
              <a:extLst>
                <a:ext uri="{FF2B5EF4-FFF2-40B4-BE49-F238E27FC236}">
                  <a16:creationId xmlns:a16="http://schemas.microsoft.com/office/drawing/2014/main" id="{E94DE629-A36E-4A24-C384-13A9B44C6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4776" y="3836988"/>
              <a:ext cx="3175" cy="6350"/>
            </a:xfrm>
            <a:custGeom>
              <a:avLst/>
              <a:gdLst>
                <a:gd name="T0" fmla="*/ 0 w 2"/>
                <a:gd name="T1" fmla="*/ 4 h 4"/>
                <a:gd name="T2" fmla="*/ 2 w 2"/>
                <a:gd name="T3" fmla="*/ 4 h 4"/>
                <a:gd name="T4" fmla="*/ 0 w 2"/>
                <a:gd name="T5" fmla="*/ 2 h 4"/>
                <a:gd name="T6" fmla="*/ 0 w 2"/>
                <a:gd name="T7" fmla="*/ 0 h 4"/>
                <a:gd name="T8" fmla="*/ 0 w 2"/>
                <a:gd name="T9" fmla="*/ 0 h 4"/>
                <a:gd name="T10" fmla="*/ 0 w 2"/>
                <a:gd name="T11" fmla="*/ 2 h 4"/>
                <a:gd name="T12" fmla="*/ 0 w 2"/>
                <a:gd name="T13" fmla="*/ 2 h 4"/>
                <a:gd name="T14" fmla="*/ 0 w 2"/>
                <a:gd name="T15" fmla="*/ 4 h 4"/>
                <a:gd name="T16" fmla="*/ 0 w 2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lnTo>
                    <a:pt x="2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00" name="Freeform 207">
              <a:extLst>
                <a:ext uri="{FF2B5EF4-FFF2-40B4-BE49-F238E27FC236}">
                  <a16:creationId xmlns:a16="http://schemas.microsoft.com/office/drawing/2014/main" id="{6FC77BE7-828C-948F-689B-E0CF2BB46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0013" y="3870325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0 h 2"/>
                <a:gd name="T6" fmla="*/ 0 w 2"/>
                <a:gd name="T7" fmla="*/ 0 h 2"/>
                <a:gd name="T8" fmla="*/ 0 w 2"/>
                <a:gd name="T9" fmla="*/ 2 h 2"/>
                <a:gd name="T10" fmla="*/ 0 w 2"/>
                <a:gd name="T11" fmla="*/ 2 h 2"/>
                <a:gd name="T12" fmla="*/ 0 w 2"/>
                <a:gd name="T13" fmla="*/ 2 h 2"/>
                <a:gd name="T14" fmla="*/ 2 w 2"/>
                <a:gd name="T15" fmla="*/ 2 h 2"/>
                <a:gd name="T16" fmla="*/ 2 w 2"/>
                <a:gd name="T17" fmla="*/ 0 h 2"/>
                <a:gd name="T18" fmla="*/ 2 w 2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01" name="Freeform 208">
              <a:extLst>
                <a:ext uri="{FF2B5EF4-FFF2-40B4-BE49-F238E27FC236}">
                  <a16:creationId xmlns:a16="http://schemas.microsoft.com/office/drawing/2014/main" id="{1977D446-10E2-486A-F21A-3B9D7C848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4776" y="3849688"/>
              <a:ext cx="6350" cy="6350"/>
            </a:xfrm>
            <a:custGeom>
              <a:avLst/>
              <a:gdLst>
                <a:gd name="T0" fmla="*/ 4 w 4"/>
                <a:gd name="T1" fmla="*/ 0 h 4"/>
                <a:gd name="T2" fmla="*/ 2 w 4"/>
                <a:gd name="T3" fmla="*/ 0 h 4"/>
                <a:gd name="T4" fmla="*/ 2 w 4"/>
                <a:gd name="T5" fmla="*/ 0 h 4"/>
                <a:gd name="T6" fmla="*/ 0 w 4"/>
                <a:gd name="T7" fmla="*/ 0 h 4"/>
                <a:gd name="T8" fmla="*/ 0 w 4"/>
                <a:gd name="T9" fmla="*/ 2 h 4"/>
                <a:gd name="T10" fmla="*/ 0 w 4"/>
                <a:gd name="T11" fmla="*/ 4 h 4"/>
                <a:gd name="T12" fmla="*/ 2 w 4"/>
                <a:gd name="T13" fmla="*/ 4 h 4"/>
                <a:gd name="T14" fmla="*/ 2 w 4"/>
                <a:gd name="T15" fmla="*/ 4 h 4"/>
                <a:gd name="T16" fmla="*/ 4 w 4"/>
                <a:gd name="T17" fmla="*/ 4 h 4"/>
                <a:gd name="T18" fmla="*/ 4 w 4"/>
                <a:gd name="T19" fmla="*/ 2 h 4"/>
                <a:gd name="T20" fmla="*/ 4 w 4"/>
                <a:gd name="T21" fmla="*/ 2 h 4"/>
                <a:gd name="T22" fmla="*/ 4 w 4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302" name="Group 410">
              <a:extLst>
                <a:ext uri="{FF2B5EF4-FFF2-40B4-BE49-F238E27FC236}">
                  <a16:creationId xmlns:a16="http://schemas.microsoft.com/office/drawing/2014/main" id="{57277AAD-347B-A050-675B-BE8E80B257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5213" y="1887538"/>
              <a:ext cx="4092575" cy="3633787"/>
              <a:chOff x="2271" y="1189"/>
              <a:chExt cx="2578" cy="2289"/>
            </a:xfrm>
            <a:grpFill/>
          </p:grpSpPr>
          <p:sp>
            <p:nvSpPr>
              <p:cNvPr id="1214" name="Freeform 210">
                <a:extLst>
                  <a:ext uri="{FF2B5EF4-FFF2-40B4-BE49-F238E27FC236}">
                    <a16:creationId xmlns:a16="http://schemas.microsoft.com/office/drawing/2014/main" id="{8D9BF61A-2EBC-9B6B-C5DD-846E63CB8B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9" y="1743"/>
                <a:ext cx="8" cy="7"/>
              </a:xfrm>
              <a:custGeom>
                <a:avLst/>
                <a:gdLst>
                  <a:gd name="T0" fmla="*/ 3 w 8"/>
                  <a:gd name="T1" fmla="*/ 5 h 7"/>
                  <a:gd name="T2" fmla="*/ 5 w 8"/>
                  <a:gd name="T3" fmla="*/ 5 h 7"/>
                  <a:gd name="T4" fmla="*/ 6 w 8"/>
                  <a:gd name="T5" fmla="*/ 7 h 7"/>
                  <a:gd name="T6" fmla="*/ 8 w 8"/>
                  <a:gd name="T7" fmla="*/ 4 h 7"/>
                  <a:gd name="T8" fmla="*/ 8 w 8"/>
                  <a:gd name="T9" fmla="*/ 2 h 7"/>
                  <a:gd name="T10" fmla="*/ 8 w 8"/>
                  <a:gd name="T11" fmla="*/ 2 h 7"/>
                  <a:gd name="T12" fmla="*/ 8 w 8"/>
                  <a:gd name="T13" fmla="*/ 0 h 7"/>
                  <a:gd name="T14" fmla="*/ 6 w 8"/>
                  <a:gd name="T15" fmla="*/ 2 h 7"/>
                  <a:gd name="T16" fmla="*/ 0 w 8"/>
                  <a:gd name="T17" fmla="*/ 4 h 7"/>
                  <a:gd name="T18" fmla="*/ 0 w 8"/>
                  <a:gd name="T19" fmla="*/ 4 h 7"/>
                  <a:gd name="T20" fmla="*/ 2 w 8"/>
                  <a:gd name="T21" fmla="*/ 4 h 7"/>
                  <a:gd name="T22" fmla="*/ 3 w 8"/>
                  <a:gd name="T2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7">
                    <a:moveTo>
                      <a:pt x="3" y="5"/>
                    </a:moveTo>
                    <a:lnTo>
                      <a:pt x="5" y="5"/>
                    </a:lnTo>
                    <a:lnTo>
                      <a:pt x="6" y="7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15" name="Freeform 211">
                <a:extLst>
                  <a:ext uri="{FF2B5EF4-FFF2-40B4-BE49-F238E27FC236}">
                    <a16:creationId xmlns:a16="http://schemas.microsoft.com/office/drawing/2014/main" id="{9BE8A600-979D-B071-0FF8-C3BAEB3551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3" y="264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0 w 2"/>
                  <a:gd name="T7" fmla="*/ 2 h 2"/>
                  <a:gd name="T8" fmla="*/ 0 w 2"/>
                  <a:gd name="T9" fmla="*/ 2 h 2"/>
                  <a:gd name="T10" fmla="*/ 0 w 2"/>
                  <a:gd name="T11" fmla="*/ 2 h 2"/>
                  <a:gd name="T12" fmla="*/ 0 w 2"/>
                  <a:gd name="T13" fmla="*/ 2 h 2"/>
                  <a:gd name="T14" fmla="*/ 0 w 2"/>
                  <a:gd name="T15" fmla="*/ 2 h 2"/>
                  <a:gd name="T16" fmla="*/ 2 w 2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16" name="Freeform 212">
                <a:extLst>
                  <a:ext uri="{FF2B5EF4-FFF2-40B4-BE49-F238E27FC236}">
                    <a16:creationId xmlns:a16="http://schemas.microsoft.com/office/drawing/2014/main" id="{D637AD2F-971F-2866-A1A2-B6FA5064F6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3" y="1648"/>
                <a:ext cx="3" cy="3"/>
              </a:xfrm>
              <a:custGeom>
                <a:avLst/>
                <a:gdLst>
                  <a:gd name="T0" fmla="*/ 3 w 3"/>
                  <a:gd name="T1" fmla="*/ 3 h 3"/>
                  <a:gd name="T2" fmla="*/ 3 w 3"/>
                  <a:gd name="T3" fmla="*/ 2 h 3"/>
                  <a:gd name="T4" fmla="*/ 2 w 3"/>
                  <a:gd name="T5" fmla="*/ 0 h 3"/>
                  <a:gd name="T6" fmla="*/ 0 w 3"/>
                  <a:gd name="T7" fmla="*/ 0 h 3"/>
                  <a:gd name="T8" fmla="*/ 0 w 3"/>
                  <a:gd name="T9" fmla="*/ 2 h 3"/>
                  <a:gd name="T10" fmla="*/ 0 w 3"/>
                  <a:gd name="T11" fmla="*/ 3 h 3"/>
                  <a:gd name="T12" fmla="*/ 2 w 3"/>
                  <a:gd name="T13" fmla="*/ 3 h 3"/>
                  <a:gd name="T14" fmla="*/ 3 w 3"/>
                  <a:gd name="T1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lnTo>
                      <a:pt x="3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17" name="Freeform 213">
                <a:extLst>
                  <a:ext uri="{FF2B5EF4-FFF2-40B4-BE49-F238E27FC236}">
                    <a16:creationId xmlns:a16="http://schemas.microsoft.com/office/drawing/2014/main" id="{5F2DF7EE-143F-27EB-21FD-2319B194CA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4" y="2642"/>
                <a:ext cx="9" cy="11"/>
              </a:xfrm>
              <a:custGeom>
                <a:avLst/>
                <a:gdLst>
                  <a:gd name="T0" fmla="*/ 5 w 9"/>
                  <a:gd name="T1" fmla="*/ 0 h 11"/>
                  <a:gd name="T2" fmla="*/ 3 w 9"/>
                  <a:gd name="T3" fmla="*/ 3 h 11"/>
                  <a:gd name="T4" fmla="*/ 3 w 9"/>
                  <a:gd name="T5" fmla="*/ 6 h 11"/>
                  <a:gd name="T6" fmla="*/ 1 w 9"/>
                  <a:gd name="T7" fmla="*/ 7 h 11"/>
                  <a:gd name="T8" fmla="*/ 0 w 9"/>
                  <a:gd name="T9" fmla="*/ 11 h 11"/>
                  <a:gd name="T10" fmla="*/ 1 w 9"/>
                  <a:gd name="T11" fmla="*/ 11 h 11"/>
                  <a:gd name="T12" fmla="*/ 3 w 9"/>
                  <a:gd name="T13" fmla="*/ 9 h 11"/>
                  <a:gd name="T14" fmla="*/ 6 w 9"/>
                  <a:gd name="T15" fmla="*/ 7 h 11"/>
                  <a:gd name="T16" fmla="*/ 8 w 9"/>
                  <a:gd name="T17" fmla="*/ 4 h 11"/>
                  <a:gd name="T18" fmla="*/ 8 w 9"/>
                  <a:gd name="T19" fmla="*/ 4 h 11"/>
                  <a:gd name="T20" fmla="*/ 9 w 9"/>
                  <a:gd name="T21" fmla="*/ 1 h 11"/>
                  <a:gd name="T22" fmla="*/ 8 w 9"/>
                  <a:gd name="T23" fmla="*/ 0 h 11"/>
                  <a:gd name="T24" fmla="*/ 6 w 9"/>
                  <a:gd name="T25" fmla="*/ 0 h 11"/>
                  <a:gd name="T26" fmla="*/ 5 w 9"/>
                  <a:gd name="T2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11">
                    <a:moveTo>
                      <a:pt x="5" y="0"/>
                    </a:moveTo>
                    <a:lnTo>
                      <a:pt x="3" y="3"/>
                    </a:lnTo>
                    <a:lnTo>
                      <a:pt x="3" y="6"/>
                    </a:lnTo>
                    <a:lnTo>
                      <a:pt x="1" y="7"/>
                    </a:lnTo>
                    <a:lnTo>
                      <a:pt x="0" y="11"/>
                    </a:lnTo>
                    <a:lnTo>
                      <a:pt x="1" y="11"/>
                    </a:lnTo>
                    <a:lnTo>
                      <a:pt x="3" y="9"/>
                    </a:lnTo>
                    <a:lnTo>
                      <a:pt x="6" y="7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9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18" name="Freeform 214">
                <a:extLst>
                  <a:ext uri="{FF2B5EF4-FFF2-40B4-BE49-F238E27FC236}">
                    <a16:creationId xmlns:a16="http://schemas.microsoft.com/office/drawing/2014/main" id="{7CC162BB-B76C-48A7-2FDA-FC80EAB68F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5" y="1189"/>
                <a:ext cx="789" cy="577"/>
              </a:xfrm>
              <a:custGeom>
                <a:avLst/>
                <a:gdLst>
                  <a:gd name="T0" fmla="*/ 627 w 789"/>
                  <a:gd name="T1" fmla="*/ 362 h 577"/>
                  <a:gd name="T2" fmla="*/ 571 w 789"/>
                  <a:gd name="T3" fmla="*/ 353 h 577"/>
                  <a:gd name="T4" fmla="*/ 600 w 789"/>
                  <a:gd name="T5" fmla="*/ 329 h 577"/>
                  <a:gd name="T6" fmla="*/ 661 w 789"/>
                  <a:gd name="T7" fmla="*/ 354 h 577"/>
                  <a:gd name="T8" fmla="*/ 625 w 789"/>
                  <a:gd name="T9" fmla="*/ 311 h 577"/>
                  <a:gd name="T10" fmla="*/ 621 w 789"/>
                  <a:gd name="T11" fmla="*/ 297 h 577"/>
                  <a:gd name="T12" fmla="*/ 592 w 789"/>
                  <a:gd name="T13" fmla="*/ 292 h 577"/>
                  <a:gd name="T14" fmla="*/ 611 w 789"/>
                  <a:gd name="T15" fmla="*/ 276 h 577"/>
                  <a:gd name="T16" fmla="*/ 649 w 789"/>
                  <a:gd name="T17" fmla="*/ 268 h 577"/>
                  <a:gd name="T18" fmla="*/ 688 w 789"/>
                  <a:gd name="T19" fmla="*/ 256 h 577"/>
                  <a:gd name="T20" fmla="*/ 665 w 789"/>
                  <a:gd name="T21" fmla="*/ 241 h 577"/>
                  <a:gd name="T22" fmla="*/ 659 w 789"/>
                  <a:gd name="T23" fmla="*/ 211 h 577"/>
                  <a:gd name="T24" fmla="*/ 700 w 789"/>
                  <a:gd name="T25" fmla="*/ 187 h 577"/>
                  <a:gd name="T26" fmla="*/ 659 w 789"/>
                  <a:gd name="T27" fmla="*/ 168 h 577"/>
                  <a:gd name="T28" fmla="*/ 688 w 789"/>
                  <a:gd name="T29" fmla="*/ 124 h 577"/>
                  <a:gd name="T30" fmla="*/ 726 w 789"/>
                  <a:gd name="T31" fmla="*/ 95 h 577"/>
                  <a:gd name="T32" fmla="*/ 739 w 789"/>
                  <a:gd name="T33" fmla="*/ 55 h 577"/>
                  <a:gd name="T34" fmla="*/ 638 w 789"/>
                  <a:gd name="T35" fmla="*/ 85 h 577"/>
                  <a:gd name="T36" fmla="*/ 554 w 789"/>
                  <a:gd name="T37" fmla="*/ 51 h 577"/>
                  <a:gd name="T38" fmla="*/ 525 w 789"/>
                  <a:gd name="T39" fmla="*/ 19 h 577"/>
                  <a:gd name="T40" fmla="*/ 455 w 789"/>
                  <a:gd name="T41" fmla="*/ 3 h 577"/>
                  <a:gd name="T42" fmla="*/ 393 w 789"/>
                  <a:gd name="T43" fmla="*/ 11 h 577"/>
                  <a:gd name="T44" fmla="*/ 368 w 789"/>
                  <a:gd name="T45" fmla="*/ 38 h 577"/>
                  <a:gd name="T46" fmla="*/ 253 w 789"/>
                  <a:gd name="T47" fmla="*/ 43 h 577"/>
                  <a:gd name="T48" fmla="*/ 202 w 789"/>
                  <a:gd name="T49" fmla="*/ 65 h 577"/>
                  <a:gd name="T50" fmla="*/ 135 w 789"/>
                  <a:gd name="T51" fmla="*/ 74 h 577"/>
                  <a:gd name="T52" fmla="*/ 83 w 789"/>
                  <a:gd name="T53" fmla="*/ 108 h 577"/>
                  <a:gd name="T54" fmla="*/ 65 w 789"/>
                  <a:gd name="T55" fmla="*/ 136 h 577"/>
                  <a:gd name="T56" fmla="*/ 9 w 789"/>
                  <a:gd name="T57" fmla="*/ 168 h 577"/>
                  <a:gd name="T58" fmla="*/ 73 w 789"/>
                  <a:gd name="T59" fmla="*/ 176 h 577"/>
                  <a:gd name="T60" fmla="*/ 27 w 789"/>
                  <a:gd name="T61" fmla="*/ 197 h 577"/>
                  <a:gd name="T62" fmla="*/ 76 w 789"/>
                  <a:gd name="T63" fmla="*/ 219 h 577"/>
                  <a:gd name="T64" fmla="*/ 126 w 789"/>
                  <a:gd name="T65" fmla="*/ 211 h 577"/>
                  <a:gd name="T66" fmla="*/ 204 w 789"/>
                  <a:gd name="T67" fmla="*/ 252 h 577"/>
                  <a:gd name="T68" fmla="*/ 218 w 789"/>
                  <a:gd name="T69" fmla="*/ 276 h 577"/>
                  <a:gd name="T70" fmla="*/ 232 w 789"/>
                  <a:gd name="T71" fmla="*/ 297 h 577"/>
                  <a:gd name="T72" fmla="*/ 221 w 789"/>
                  <a:gd name="T73" fmla="*/ 327 h 577"/>
                  <a:gd name="T74" fmla="*/ 247 w 789"/>
                  <a:gd name="T75" fmla="*/ 310 h 577"/>
                  <a:gd name="T76" fmla="*/ 256 w 789"/>
                  <a:gd name="T77" fmla="*/ 332 h 577"/>
                  <a:gd name="T78" fmla="*/ 282 w 789"/>
                  <a:gd name="T79" fmla="*/ 356 h 577"/>
                  <a:gd name="T80" fmla="*/ 264 w 789"/>
                  <a:gd name="T81" fmla="*/ 364 h 577"/>
                  <a:gd name="T82" fmla="*/ 288 w 789"/>
                  <a:gd name="T83" fmla="*/ 384 h 577"/>
                  <a:gd name="T84" fmla="*/ 272 w 789"/>
                  <a:gd name="T85" fmla="*/ 403 h 577"/>
                  <a:gd name="T86" fmla="*/ 256 w 789"/>
                  <a:gd name="T87" fmla="*/ 415 h 577"/>
                  <a:gd name="T88" fmla="*/ 247 w 789"/>
                  <a:gd name="T89" fmla="*/ 432 h 577"/>
                  <a:gd name="T90" fmla="*/ 270 w 789"/>
                  <a:gd name="T91" fmla="*/ 438 h 577"/>
                  <a:gd name="T92" fmla="*/ 270 w 789"/>
                  <a:gd name="T93" fmla="*/ 459 h 577"/>
                  <a:gd name="T94" fmla="*/ 275 w 789"/>
                  <a:gd name="T95" fmla="*/ 480 h 577"/>
                  <a:gd name="T96" fmla="*/ 283 w 789"/>
                  <a:gd name="T97" fmla="*/ 481 h 577"/>
                  <a:gd name="T98" fmla="*/ 274 w 789"/>
                  <a:gd name="T99" fmla="*/ 499 h 577"/>
                  <a:gd name="T100" fmla="*/ 298 w 789"/>
                  <a:gd name="T101" fmla="*/ 534 h 577"/>
                  <a:gd name="T102" fmla="*/ 315 w 789"/>
                  <a:gd name="T103" fmla="*/ 553 h 577"/>
                  <a:gd name="T104" fmla="*/ 347 w 789"/>
                  <a:gd name="T105" fmla="*/ 550 h 577"/>
                  <a:gd name="T106" fmla="*/ 368 w 789"/>
                  <a:gd name="T107" fmla="*/ 569 h 577"/>
                  <a:gd name="T108" fmla="*/ 371 w 789"/>
                  <a:gd name="T109" fmla="*/ 562 h 577"/>
                  <a:gd name="T110" fmla="*/ 385 w 789"/>
                  <a:gd name="T111" fmla="*/ 521 h 577"/>
                  <a:gd name="T112" fmla="*/ 412 w 789"/>
                  <a:gd name="T113" fmla="*/ 502 h 577"/>
                  <a:gd name="T114" fmla="*/ 419 w 789"/>
                  <a:gd name="T115" fmla="*/ 473 h 577"/>
                  <a:gd name="T116" fmla="*/ 455 w 789"/>
                  <a:gd name="T117" fmla="*/ 449 h 577"/>
                  <a:gd name="T118" fmla="*/ 479 w 789"/>
                  <a:gd name="T119" fmla="*/ 449 h 577"/>
                  <a:gd name="T120" fmla="*/ 511 w 789"/>
                  <a:gd name="T121" fmla="*/ 418 h 577"/>
                  <a:gd name="T122" fmla="*/ 551 w 789"/>
                  <a:gd name="T123" fmla="*/ 403 h 577"/>
                  <a:gd name="T124" fmla="*/ 622 w 789"/>
                  <a:gd name="T125" fmla="*/ 38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9" h="577">
                    <a:moveTo>
                      <a:pt x="624" y="378"/>
                    </a:moveTo>
                    <a:lnTo>
                      <a:pt x="625" y="378"/>
                    </a:lnTo>
                    <a:lnTo>
                      <a:pt x="625" y="376"/>
                    </a:lnTo>
                    <a:lnTo>
                      <a:pt x="625" y="375"/>
                    </a:lnTo>
                    <a:lnTo>
                      <a:pt x="624" y="375"/>
                    </a:lnTo>
                    <a:lnTo>
                      <a:pt x="625" y="375"/>
                    </a:lnTo>
                    <a:lnTo>
                      <a:pt x="629" y="375"/>
                    </a:lnTo>
                    <a:lnTo>
                      <a:pt x="630" y="375"/>
                    </a:lnTo>
                    <a:lnTo>
                      <a:pt x="632" y="375"/>
                    </a:lnTo>
                    <a:lnTo>
                      <a:pt x="632" y="373"/>
                    </a:lnTo>
                    <a:lnTo>
                      <a:pt x="632" y="373"/>
                    </a:lnTo>
                    <a:lnTo>
                      <a:pt x="630" y="372"/>
                    </a:lnTo>
                    <a:lnTo>
                      <a:pt x="630" y="372"/>
                    </a:lnTo>
                    <a:lnTo>
                      <a:pt x="630" y="372"/>
                    </a:lnTo>
                    <a:lnTo>
                      <a:pt x="633" y="372"/>
                    </a:lnTo>
                    <a:lnTo>
                      <a:pt x="638" y="370"/>
                    </a:lnTo>
                    <a:lnTo>
                      <a:pt x="640" y="370"/>
                    </a:lnTo>
                    <a:lnTo>
                      <a:pt x="641" y="370"/>
                    </a:lnTo>
                    <a:lnTo>
                      <a:pt x="640" y="368"/>
                    </a:lnTo>
                    <a:lnTo>
                      <a:pt x="640" y="368"/>
                    </a:lnTo>
                    <a:lnTo>
                      <a:pt x="643" y="367"/>
                    </a:lnTo>
                    <a:lnTo>
                      <a:pt x="645" y="367"/>
                    </a:lnTo>
                    <a:lnTo>
                      <a:pt x="646" y="367"/>
                    </a:lnTo>
                    <a:lnTo>
                      <a:pt x="648" y="365"/>
                    </a:lnTo>
                    <a:lnTo>
                      <a:pt x="649" y="365"/>
                    </a:lnTo>
                    <a:lnTo>
                      <a:pt x="651" y="364"/>
                    </a:lnTo>
                    <a:lnTo>
                      <a:pt x="651" y="364"/>
                    </a:lnTo>
                    <a:lnTo>
                      <a:pt x="649" y="362"/>
                    </a:lnTo>
                    <a:lnTo>
                      <a:pt x="638" y="362"/>
                    </a:lnTo>
                    <a:lnTo>
                      <a:pt x="632" y="362"/>
                    </a:lnTo>
                    <a:lnTo>
                      <a:pt x="627" y="362"/>
                    </a:lnTo>
                    <a:lnTo>
                      <a:pt x="619" y="359"/>
                    </a:lnTo>
                    <a:lnTo>
                      <a:pt x="608" y="357"/>
                    </a:lnTo>
                    <a:lnTo>
                      <a:pt x="606" y="357"/>
                    </a:lnTo>
                    <a:lnTo>
                      <a:pt x="600" y="360"/>
                    </a:lnTo>
                    <a:lnTo>
                      <a:pt x="597" y="360"/>
                    </a:lnTo>
                    <a:lnTo>
                      <a:pt x="592" y="360"/>
                    </a:lnTo>
                    <a:lnTo>
                      <a:pt x="589" y="360"/>
                    </a:lnTo>
                    <a:lnTo>
                      <a:pt x="587" y="362"/>
                    </a:lnTo>
                    <a:lnTo>
                      <a:pt x="586" y="365"/>
                    </a:lnTo>
                    <a:lnTo>
                      <a:pt x="584" y="365"/>
                    </a:lnTo>
                    <a:lnTo>
                      <a:pt x="581" y="365"/>
                    </a:lnTo>
                    <a:lnTo>
                      <a:pt x="582" y="362"/>
                    </a:lnTo>
                    <a:lnTo>
                      <a:pt x="586" y="360"/>
                    </a:lnTo>
                    <a:lnTo>
                      <a:pt x="587" y="359"/>
                    </a:lnTo>
                    <a:lnTo>
                      <a:pt x="589" y="359"/>
                    </a:lnTo>
                    <a:lnTo>
                      <a:pt x="592" y="359"/>
                    </a:lnTo>
                    <a:lnTo>
                      <a:pt x="595" y="357"/>
                    </a:lnTo>
                    <a:lnTo>
                      <a:pt x="595" y="356"/>
                    </a:lnTo>
                    <a:lnTo>
                      <a:pt x="595" y="356"/>
                    </a:lnTo>
                    <a:lnTo>
                      <a:pt x="594" y="354"/>
                    </a:lnTo>
                    <a:lnTo>
                      <a:pt x="594" y="354"/>
                    </a:lnTo>
                    <a:lnTo>
                      <a:pt x="592" y="354"/>
                    </a:lnTo>
                    <a:lnTo>
                      <a:pt x="582" y="356"/>
                    </a:lnTo>
                    <a:lnTo>
                      <a:pt x="576" y="356"/>
                    </a:lnTo>
                    <a:lnTo>
                      <a:pt x="570" y="354"/>
                    </a:lnTo>
                    <a:lnTo>
                      <a:pt x="568" y="354"/>
                    </a:lnTo>
                    <a:lnTo>
                      <a:pt x="565" y="356"/>
                    </a:lnTo>
                    <a:lnTo>
                      <a:pt x="563" y="356"/>
                    </a:lnTo>
                    <a:lnTo>
                      <a:pt x="563" y="354"/>
                    </a:lnTo>
                    <a:lnTo>
                      <a:pt x="570" y="353"/>
                    </a:lnTo>
                    <a:lnTo>
                      <a:pt x="571" y="353"/>
                    </a:lnTo>
                    <a:lnTo>
                      <a:pt x="575" y="351"/>
                    </a:lnTo>
                    <a:lnTo>
                      <a:pt x="576" y="349"/>
                    </a:lnTo>
                    <a:lnTo>
                      <a:pt x="576" y="348"/>
                    </a:lnTo>
                    <a:lnTo>
                      <a:pt x="576" y="346"/>
                    </a:lnTo>
                    <a:lnTo>
                      <a:pt x="576" y="345"/>
                    </a:lnTo>
                    <a:lnTo>
                      <a:pt x="575" y="345"/>
                    </a:lnTo>
                    <a:lnTo>
                      <a:pt x="573" y="343"/>
                    </a:lnTo>
                    <a:lnTo>
                      <a:pt x="571" y="343"/>
                    </a:lnTo>
                    <a:lnTo>
                      <a:pt x="573" y="343"/>
                    </a:lnTo>
                    <a:lnTo>
                      <a:pt x="578" y="343"/>
                    </a:lnTo>
                    <a:lnTo>
                      <a:pt x="581" y="343"/>
                    </a:lnTo>
                    <a:lnTo>
                      <a:pt x="586" y="343"/>
                    </a:lnTo>
                    <a:lnTo>
                      <a:pt x="589" y="343"/>
                    </a:lnTo>
                    <a:lnTo>
                      <a:pt x="594" y="343"/>
                    </a:lnTo>
                    <a:lnTo>
                      <a:pt x="595" y="343"/>
                    </a:lnTo>
                    <a:lnTo>
                      <a:pt x="600" y="341"/>
                    </a:lnTo>
                    <a:lnTo>
                      <a:pt x="602" y="340"/>
                    </a:lnTo>
                    <a:lnTo>
                      <a:pt x="606" y="338"/>
                    </a:lnTo>
                    <a:lnTo>
                      <a:pt x="606" y="337"/>
                    </a:lnTo>
                    <a:lnTo>
                      <a:pt x="606" y="333"/>
                    </a:lnTo>
                    <a:lnTo>
                      <a:pt x="605" y="332"/>
                    </a:lnTo>
                    <a:lnTo>
                      <a:pt x="605" y="332"/>
                    </a:lnTo>
                    <a:lnTo>
                      <a:pt x="602" y="330"/>
                    </a:lnTo>
                    <a:lnTo>
                      <a:pt x="597" y="330"/>
                    </a:lnTo>
                    <a:lnTo>
                      <a:pt x="594" y="330"/>
                    </a:lnTo>
                    <a:lnTo>
                      <a:pt x="589" y="330"/>
                    </a:lnTo>
                    <a:lnTo>
                      <a:pt x="587" y="329"/>
                    </a:lnTo>
                    <a:lnTo>
                      <a:pt x="589" y="327"/>
                    </a:lnTo>
                    <a:lnTo>
                      <a:pt x="589" y="327"/>
                    </a:lnTo>
                    <a:lnTo>
                      <a:pt x="594" y="329"/>
                    </a:lnTo>
                    <a:lnTo>
                      <a:pt x="600" y="329"/>
                    </a:lnTo>
                    <a:lnTo>
                      <a:pt x="603" y="329"/>
                    </a:lnTo>
                    <a:lnTo>
                      <a:pt x="606" y="330"/>
                    </a:lnTo>
                    <a:lnTo>
                      <a:pt x="610" y="332"/>
                    </a:lnTo>
                    <a:lnTo>
                      <a:pt x="611" y="333"/>
                    </a:lnTo>
                    <a:lnTo>
                      <a:pt x="614" y="335"/>
                    </a:lnTo>
                    <a:lnTo>
                      <a:pt x="618" y="335"/>
                    </a:lnTo>
                    <a:lnTo>
                      <a:pt x="621" y="337"/>
                    </a:lnTo>
                    <a:lnTo>
                      <a:pt x="624" y="340"/>
                    </a:lnTo>
                    <a:lnTo>
                      <a:pt x="624" y="341"/>
                    </a:lnTo>
                    <a:lnTo>
                      <a:pt x="625" y="345"/>
                    </a:lnTo>
                    <a:lnTo>
                      <a:pt x="627" y="348"/>
                    </a:lnTo>
                    <a:lnTo>
                      <a:pt x="629" y="351"/>
                    </a:lnTo>
                    <a:lnTo>
                      <a:pt x="630" y="353"/>
                    </a:lnTo>
                    <a:lnTo>
                      <a:pt x="637" y="356"/>
                    </a:lnTo>
                    <a:lnTo>
                      <a:pt x="638" y="356"/>
                    </a:lnTo>
                    <a:lnTo>
                      <a:pt x="641" y="356"/>
                    </a:lnTo>
                    <a:lnTo>
                      <a:pt x="645" y="356"/>
                    </a:lnTo>
                    <a:lnTo>
                      <a:pt x="646" y="354"/>
                    </a:lnTo>
                    <a:lnTo>
                      <a:pt x="646" y="349"/>
                    </a:lnTo>
                    <a:lnTo>
                      <a:pt x="646" y="348"/>
                    </a:lnTo>
                    <a:lnTo>
                      <a:pt x="648" y="346"/>
                    </a:lnTo>
                    <a:lnTo>
                      <a:pt x="648" y="346"/>
                    </a:lnTo>
                    <a:lnTo>
                      <a:pt x="648" y="351"/>
                    </a:lnTo>
                    <a:lnTo>
                      <a:pt x="649" y="351"/>
                    </a:lnTo>
                    <a:lnTo>
                      <a:pt x="649" y="353"/>
                    </a:lnTo>
                    <a:lnTo>
                      <a:pt x="649" y="354"/>
                    </a:lnTo>
                    <a:lnTo>
                      <a:pt x="649" y="354"/>
                    </a:lnTo>
                    <a:lnTo>
                      <a:pt x="653" y="354"/>
                    </a:lnTo>
                    <a:lnTo>
                      <a:pt x="654" y="356"/>
                    </a:lnTo>
                    <a:lnTo>
                      <a:pt x="659" y="354"/>
                    </a:lnTo>
                    <a:lnTo>
                      <a:pt x="661" y="354"/>
                    </a:lnTo>
                    <a:lnTo>
                      <a:pt x="659" y="353"/>
                    </a:lnTo>
                    <a:lnTo>
                      <a:pt x="659" y="348"/>
                    </a:lnTo>
                    <a:lnTo>
                      <a:pt x="657" y="346"/>
                    </a:lnTo>
                    <a:lnTo>
                      <a:pt x="657" y="345"/>
                    </a:lnTo>
                    <a:lnTo>
                      <a:pt x="657" y="340"/>
                    </a:lnTo>
                    <a:lnTo>
                      <a:pt x="657" y="338"/>
                    </a:lnTo>
                    <a:lnTo>
                      <a:pt x="657" y="335"/>
                    </a:lnTo>
                    <a:lnTo>
                      <a:pt x="657" y="332"/>
                    </a:lnTo>
                    <a:lnTo>
                      <a:pt x="654" y="330"/>
                    </a:lnTo>
                    <a:lnTo>
                      <a:pt x="651" y="332"/>
                    </a:lnTo>
                    <a:lnTo>
                      <a:pt x="651" y="332"/>
                    </a:lnTo>
                    <a:lnTo>
                      <a:pt x="649" y="332"/>
                    </a:lnTo>
                    <a:lnTo>
                      <a:pt x="649" y="333"/>
                    </a:lnTo>
                    <a:lnTo>
                      <a:pt x="648" y="337"/>
                    </a:lnTo>
                    <a:lnTo>
                      <a:pt x="648" y="333"/>
                    </a:lnTo>
                    <a:lnTo>
                      <a:pt x="648" y="332"/>
                    </a:lnTo>
                    <a:lnTo>
                      <a:pt x="648" y="330"/>
                    </a:lnTo>
                    <a:lnTo>
                      <a:pt x="648" y="330"/>
                    </a:lnTo>
                    <a:lnTo>
                      <a:pt x="649" y="329"/>
                    </a:lnTo>
                    <a:lnTo>
                      <a:pt x="654" y="327"/>
                    </a:lnTo>
                    <a:lnTo>
                      <a:pt x="654" y="326"/>
                    </a:lnTo>
                    <a:lnTo>
                      <a:pt x="651" y="326"/>
                    </a:lnTo>
                    <a:lnTo>
                      <a:pt x="649" y="324"/>
                    </a:lnTo>
                    <a:lnTo>
                      <a:pt x="648" y="321"/>
                    </a:lnTo>
                    <a:lnTo>
                      <a:pt x="646" y="321"/>
                    </a:lnTo>
                    <a:lnTo>
                      <a:pt x="643" y="319"/>
                    </a:lnTo>
                    <a:lnTo>
                      <a:pt x="641" y="319"/>
                    </a:lnTo>
                    <a:lnTo>
                      <a:pt x="637" y="318"/>
                    </a:lnTo>
                    <a:lnTo>
                      <a:pt x="633" y="316"/>
                    </a:lnTo>
                    <a:lnTo>
                      <a:pt x="630" y="314"/>
                    </a:lnTo>
                    <a:lnTo>
                      <a:pt x="625" y="311"/>
                    </a:lnTo>
                    <a:lnTo>
                      <a:pt x="622" y="311"/>
                    </a:lnTo>
                    <a:lnTo>
                      <a:pt x="621" y="310"/>
                    </a:lnTo>
                    <a:lnTo>
                      <a:pt x="619" y="308"/>
                    </a:lnTo>
                    <a:lnTo>
                      <a:pt x="618" y="310"/>
                    </a:lnTo>
                    <a:lnTo>
                      <a:pt x="614" y="311"/>
                    </a:lnTo>
                    <a:lnTo>
                      <a:pt x="613" y="310"/>
                    </a:lnTo>
                    <a:lnTo>
                      <a:pt x="614" y="310"/>
                    </a:lnTo>
                    <a:lnTo>
                      <a:pt x="618" y="308"/>
                    </a:lnTo>
                    <a:lnTo>
                      <a:pt x="619" y="306"/>
                    </a:lnTo>
                    <a:lnTo>
                      <a:pt x="619" y="305"/>
                    </a:lnTo>
                    <a:lnTo>
                      <a:pt x="618" y="298"/>
                    </a:lnTo>
                    <a:lnTo>
                      <a:pt x="618" y="297"/>
                    </a:lnTo>
                    <a:lnTo>
                      <a:pt x="618" y="297"/>
                    </a:lnTo>
                    <a:lnTo>
                      <a:pt x="616" y="297"/>
                    </a:lnTo>
                    <a:lnTo>
                      <a:pt x="613" y="298"/>
                    </a:lnTo>
                    <a:lnTo>
                      <a:pt x="611" y="300"/>
                    </a:lnTo>
                    <a:lnTo>
                      <a:pt x="606" y="300"/>
                    </a:lnTo>
                    <a:lnTo>
                      <a:pt x="602" y="302"/>
                    </a:lnTo>
                    <a:lnTo>
                      <a:pt x="600" y="302"/>
                    </a:lnTo>
                    <a:lnTo>
                      <a:pt x="597" y="303"/>
                    </a:lnTo>
                    <a:lnTo>
                      <a:pt x="597" y="303"/>
                    </a:lnTo>
                    <a:lnTo>
                      <a:pt x="594" y="302"/>
                    </a:lnTo>
                    <a:lnTo>
                      <a:pt x="600" y="300"/>
                    </a:lnTo>
                    <a:lnTo>
                      <a:pt x="602" y="300"/>
                    </a:lnTo>
                    <a:lnTo>
                      <a:pt x="605" y="298"/>
                    </a:lnTo>
                    <a:lnTo>
                      <a:pt x="611" y="297"/>
                    </a:lnTo>
                    <a:lnTo>
                      <a:pt x="613" y="295"/>
                    </a:lnTo>
                    <a:lnTo>
                      <a:pt x="616" y="295"/>
                    </a:lnTo>
                    <a:lnTo>
                      <a:pt x="618" y="294"/>
                    </a:lnTo>
                    <a:lnTo>
                      <a:pt x="621" y="294"/>
                    </a:lnTo>
                    <a:lnTo>
                      <a:pt x="621" y="297"/>
                    </a:lnTo>
                    <a:lnTo>
                      <a:pt x="624" y="303"/>
                    </a:lnTo>
                    <a:lnTo>
                      <a:pt x="627" y="306"/>
                    </a:lnTo>
                    <a:lnTo>
                      <a:pt x="630" y="308"/>
                    </a:lnTo>
                    <a:lnTo>
                      <a:pt x="632" y="310"/>
                    </a:lnTo>
                    <a:lnTo>
                      <a:pt x="638" y="311"/>
                    </a:lnTo>
                    <a:lnTo>
                      <a:pt x="645" y="314"/>
                    </a:lnTo>
                    <a:lnTo>
                      <a:pt x="648" y="316"/>
                    </a:lnTo>
                    <a:lnTo>
                      <a:pt x="649" y="316"/>
                    </a:lnTo>
                    <a:lnTo>
                      <a:pt x="651" y="314"/>
                    </a:lnTo>
                    <a:lnTo>
                      <a:pt x="651" y="311"/>
                    </a:lnTo>
                    <a:lnTo>
                      <a:pt x="653" y="310"/>
                    </a:lnTo>
                    <a:lnTo>
                      <a:pt x="654" y="303"/>
                    </a:lnTo>
                    <a:lnTo>
                      <a:pt x="654" y="302"/>
                    </a:lnTo>
                    <a:lnTo>
                      <a:pt x="653" y="297"/>
                    </a:lnTo>
                    <a:lnTo>
                      <a:pt x="651" y="295"/>
                    </a:lnTo>
                    <a:lnTo>
                      <a:pt x="648" y="295"/>
                    </a:lnTo>
                    <a:lnTo>
                      <a:pt x="643" y="294"/>
                    </a:lnTo>
                    <a:lnTo>
                      <a:pt x="641" y="291"/>
                    </a:lnTo>
                    <a:lnTo>
                      <a:pt x="638" y="291"/>
                    </a:lnTo>
                    <a:lnTo>
                      <a:pt x="635" y="289"/>
                    </a:lnTo>
                    <a:lnTo>
                      <a:pt x="632" y="287"/>
                    </a:lnTo>
                    <a:lnTo>
                      <a:pt x="629" y="286"/>
                    </a:lnTo>
                    <a:lnTo>
                      <a:pt x="627" y="286"/>
                    </a:lnTo>
                    <a:lnTo>
                      <a:pt x="621" y="284"/>
                    </a:lnTo>
                    <a:lnTo>
                      <a:pt x="614" y="286"/>
                    </a:lnTo>
                    <a:lnTo>
                      <a:pt x="611" y="286"/>
                    </a:lnTo>
                    <a:lnTo>
                      <a:pt x="610" y="289"/>
                    </a:lnTo>
                    <a:lnTo>
                      <a:pt x="602" y="291"/>
                    </a:lnTo>
                    <a:lnTo>
                      <a:pt x="600" y="291"/>
                    </a:lnTo>
                    <a:lnTo>
                      <a:pt x="597" y="291"/>
                    </a:lnTo>
                    <a:lnTo>
                      <a:pt x="592" y="292"/>
                    </a:lnTo>
                    <a:lnTo>
                      <a:pt x="589" y="292"/>
                    </a:lnTo>
                    <a:lnTo>
                      <a:pt x="587" y="292"/>
                    </a:lnTo>
                    <a:lnTo>
                      <a:pt x="586" y="294"/>
                    </a:lnTo>
                    <a:lnTo>
                      <a:pt x="584" y="294"/>
                    </a:lnTo>
                    <a:lnTo>
                      <a:pt x="582" y="292"/>
                    </a:lnTo>
                    <a:lnTo>
                      <a:pt x="582" y="292"/>
                    </a:lnTo>
                    <a:lnTo>
                      <a:pt x="582" y="292"/>
                    </a:lnTo>
                    <a:lnTo>
                      <a:pt x="584" y="291"/>
                    </a:lnTo>
                    <a:lnTo>
                      <a:pt x="586" y="291"/>
                    </a:lnTo>
                    <a:lnTo>
                      <a:pt x="589" y="291"/>
                    </a:lnTo>
                    <a:lnTo>
                      <a:pt x="590" y="291"/>
                    </a:lnTo>
                    <a:lnTo>
                      <a:pt x="594" y="291"/>
                    </a:lnTo>
                    <a:lnTo>
                      <a:pt x="594" y="291"/>
                    </a:lnTo>
                    <a:lnTo>
                      <a:pt x="595" y="289"/>
                    </a:lnTo>
                    <a:lnTo>
                      <a:pt x="595" y="289"/>
                    </a:lnTo>
                    <a:lnTo>
                      <a:pt x="587" y="286"/>
                    </a:lnTo>
                    <a:lnTo>
                      <a:pt x="586" y="284"/>
                    </a:lnTo>
                    <a:lnTo>
                      <a:pt x="590" y="286"/>
                    </a:lnTo>
                    <a:lnTo>
                      <a:pt x="592" y="286"/>
                    </a:lnTo>
                    <a:lnTo>
                      <a:pt x="597" y="287"/>
                    </a:lnTo>
                    <a:lnTo>
                      <a:pt x="600" y="289"/>
                    </a:lnTo>
                    <a:lnTo>
                      <a:pt x="602" y="289"/>
                    </a:lnTo>
                    <a:lnTo>
                      <a:pt x="606" y="289"/>
                    </a:lnTo>
                    <a:lnTo>
                      <a:pt x="606" y="287"/>
                    </a:lnTo>
                    <a:lnTo>
                      <a:pt x="610" y="286"/>
                    </a:lnTo>
                    <a:lnTo>
                      <a:pt x="611" y="284"/>
                    </a:lnTo>
                    <a:lnTo>
                      <a:pt x="614" y="283"/>
                    </a:lnTo>
                    <a:lnTo>
                      <a:pt x="618" y="283"/>
                    </a:lnTo>
                    <a:lnTo>
                      <a:pt x="618" y="281"/>
                    </a:lnTo>
                    <a:lnTo>
                      <a:pt x="616" y="281"/>
                    </a:lnTo>
                    <a:lnTo>
                      <a:pt x="611" y="276"/>
                    </a:lnTo>
                    <a:lnTo>
                      <a:pt x="610" y="276"/>
                    </a:lnTo>
                    <a:lnTo>
                      <a:pt x="608" y="275"/>
                    </a:lnTo>
                    <a:lnTo>
                      <a:pt x="608" y="275"/>
                    </a:lnTo>
                    <a:lnTo>
                      <a:pt x="611" y="275"/>
                    </a:lnTo>
                    <a:lnTo>
                      <a:pt x="614" y="276"/>
                    </a:lnTo>
                    <a:lnTo>
                      <a:pt x="616" y="279"/>
                    </a:lnTo>
                    <a:lnTo>
                      <a:pt x="618" y="279"/>
                    </a:lnTo>
                    <a:lnTo>
                      <a:pt x="619" y="281"/>
                    </a:lnTo>
                    <a:lnTo>
                      <a:pt x="621" y="279"/>
                    </a:lnTo>
                    <a:lnTo>
                      <a:pt x="622" y="279"/>
                    </a:lnTo>
                    <a:lnTo>
                      <a:pt x="624" y="278"/>
                    </a:lnTo>
                    <a:lnTo>
                      <a:pt x="625" y="276"/>
                    </a:lnTo>
                    <a:lnTo>
                      <a:pt x="632" y="281"/>
                    </a:lnTo>
                    <a:lnTo>
                      <a:pt x="638" y="286"/>
                    </a:lnTo>
                    <a:lnTo>
                      <a:pt x="641" y="286"/>
                    </a:lnTo>
                    <a:lnTo>
                      <a:pt x="649" y="289"/>
                    </a:lnTo>
                    <a:lnTo>
                      <a:pt x="651" y="289"/>
                    </a:lnTo>
                    <a:lnTo>
                      <a:pt x="656" y="286"/>
                    </a:lnTo>
                    <a:lnTo>
                      <a:pt x="659" y="284"/>
                    </a:lnTo>
                    <a:lnTo>
                      <a:pt x="662" y="284"/>
                    </a:lnTo>
                    <a:lnTo>
                      <a:pt x="672" y="284"/>
                    </a:lnTo>
                    <a:lnTo>
                      <a:pt x="673" y="283"/>
                    </a:lnTo>
                    <a:lnTo>
                      <a:pt x="673" y="279"/>
                    </a:lnTo>
                    <a:lnTo>
                      <a:pt x="675" y="275"/>
                    </a:lnTo>
                    <a:lnTo>
                      <a:pt x="675" y="275"/>
                    </a:lnTo>
                    <a:lnTo>
                      <a:pt x="667" y="271"/>
                    </a:lnTo>
                    <a:lnTo>
                      <a:pt x="662" y="271"/>
                    </a:lnTo>
                    <a:lnTo>
                      <a:pt x="654" y="271"/>
                    </a:lnTo>
                    <a:lnTo>
                      <a:pt x="653" y="270"/>
                    </a:lnTo>
                    <a:lnTo>
                      <a:pt x="651" y="270"/>
                    </a:lnTo>
                    <a:lnTo>
                      <a:pt x="649" y="268"/>
                    </a:lnTo>
                    <a:lnTo>
                      <a:pt x="649" y="268"/>
                    </a:lnTo>
                    <a:lnTo>
                      <a:pt x="649" y="267"/>
                    </a:lnTo>
                    <a:lnTo>
                      <a:pt x="651" y="267"/>
                    </a:lnTo>
                    <a:lnTo>
                      <a:pt x="651" y="265"/>
                    </a:lnTo>
                    <a:lnTo>
                      <a:pt x="651" y="264"/>
                    </a:lnTo>
                    <a:lnTo>
                      <a:pt x="651" y="264"/>
                    </a:lnTo>
                    <a:lnTo>
                      <a:pt x="649" y="264"/>
                    </a:lnTo>
                    <a:lnTo>
                      <a:pt x="649" y="264"/>
                    </a:lnTo>
                    <a:lnTo>
                      <a:pt x="651" y="262"/>
                    </a:lnTo>
                    <a:lnTo>
                      <a:pt x="654" y="260"/>
                    </a:lnTo>
                    <a:lnTo>
                      <a:pt x="654" y="259"/>
                    </a:lnTo>
                    <a:lnTo>
                      <a:pt x="654" y="256"/>
                    </a:lnTo>
                    <a:lnTo>
                      <a:pt x="654" y="256"/>
                    </a:lnTo>
                    <a:lnTo>
                      <a:pt x="657" y="259"/>
                    </a:lnTo>
                    <a:lnTo>
                      <a:pt x="656" y="262"/>
                    </a:lnTo>
                    <a:lnTo>
                      <a:pt x="654" y="265"/>
                    </a:lnTo>
                    <a:lnTo>
                      <a:pt x="659" y="267"/>
                    </a:lnTo>
                    <a:lnTo>
                      <a:pt x="665" y="268"/>
                    </a:lnTo>
                    <a:lnTo>
                      <a:pt x="672" y="267"/>
                    </a:lnTo>
                    <a:lnTo>
                      <a:pt x="676" y="265"/>
                    </a:lnTo>
                    <a:lnTo>
                      <a:pt x="676" y="264"/>
                    </a:lnTo>
                    <a:lnTo>
                      <a:pt x="680" y="264"/>
                    </a:lnTo>
                    <a:lnTo>
                      <a:pt x="684" y="264"/>
                    </a:lnTo>
                    <a:lnTo>
                      <a:pt x="686" y="264"/>
                    </a:lnTo>
                    <a:lnTo>
                      <a:pt x="688" y="264"/>
                    </a:lnTo>
                    <a:lnTo>
                      <a:pt x="688" y="264"/>
                    </a:lnTo>
                    <a:lnTo>
                      <a:pt x="689" y="262"/>
                    </a:lnTo>
                    <a:lnTo>
                      <a:pt x="689" y="260"/>
                    </a:lnTo>
                    <a:lnTo>
                      <a:pt x="689" y="259"/>
                    </a:lnTo>
                    <a:lnTo>
                      <a:pt x="689" y="257"/>
                    </a:lnTo>
                    <a:lnTo>
                      <a:pt x="688" y="256"/>
                    </a:lnTo>
                    <a:lnTo>
                      <a:pt x="686" y="256"/>
                    </a:lnTo>
                    <a:lnTo>
                      <a:pt x="683" y="249"/>
                    </a:lnTo>
                    <a:lnTo>
                      <a:pt x="680" y="246"/>
                    </a:lnTo>
                    <a:lnTo>
                      <a:pt x="676" y="244"/>
                    </a:lnTo>
                    <a:lnTo>
                      <a:pt x="675" y="246"/>
                    </a:lnTo>
                    <a:lnTo>
                      <a:pt x="673" y="249"/>
                    </a:lnTo>
                    <a:lnTo>
                      <a:pt x="672" y="252"/>
                    </a:lnTo>
                    <a:lnTo>
                      <a:pt x="668" y="254"/>
                    </a:lnTo>
                    <a:lnTo>
                      <a:pt x="667" y="254"/>
                    </a:lnTo>
                    <a:lnTo>
                      <a:pt x="667" y="254"/>
                    </a:lnTo>
                    <a:lnTo>
                      <a:pt x="667" y="252"/>
                    </a:lnTo>
                    <a:lnTo>
                      <a:pt x="668" y="252"/>
                    </a:lnTo>
                    <a:lnTo>
                      <a:pt x="670" y="251"/>
                    </a:lnTo>
                    <a:lnTo>
                      <a:pt x="670" y="248"/>
                    </a:lnTo>
                    <a:lnTo>
                      <a:pt x="668" y="246"/>
                    </a:lnTo>
                    <a:lnTo>
                      <a:pt x="667" y="244"/>
                    </a:lnTo>
                    <a:lnTo>
                      <a:pt x="667" y="243"/>
                    </a:lnTo>
                    <a:lnTo>
                      <a:pt x="665" y="243"/>
                    </a:lnTo>
                    <a:lnTo>
                      <a:pt x="665" y="243"/>
                    </a:lnTo>
                    <a:lnTo>
                      <a:pt x="661" y="246"/>
                    </a:lnTo>
                    <a:lnTo>
                      <a:pt x="659" y="246"/>
                    </a:lnTo>
                    <a:lnTo>
                      <a:pt x="657" y="246"/>
                    </a:lnTo>
                    <a:lnTo>
                      <a:pt x="657" y="246"/>
                    </a:lnTo>
                    <a:lnTo>
                      <a:pt x="656" y="244"/>
                    </a:lnTo>
                    <a:lnTo>
                      <a:pt x="653" y="243"/>
                    </a:lnTo>
                    <a:lnTo>
                      <a:pt x="651" y="243"/>
                    </a:lnTo>
                    <a:lnTo>
                      <a:pt x="656" y="244"/>
                    </a:lnTo>
                    <a:lnTo>
                      <a:pt x="659" y="244"/>
                    </a:lnTo>
                    <a:lnTo>
                      <a:pt x="662" y="243"/>
                    </a:lnTo>
                    <a:lnTo>
                      <a:pt x="664" y="241"/>
                    </a:lnTo>
                    <a:lnTo>
                      <a:pt x="665" y="241"/>
                    </a:lnTo>
                    <a:lnTo>
                      <a:pt x="668" y="241"/>
                    </a:lnTo>
                    <a:lnTo>
                      <a:pt x="673" y="236"/>
                    </a:lnTo>
                    <a:lnTo>
                      <a:pt x="676" y="238"/>
                    </a:lnTo>
                    <a:lnTo>
                      <a:pt x="680" y="238"/>
                    </a:lnTo>
                    <a:lnTo>
                      <a:pt x="681" y="240"/>
                    </a:lnTo>
                    <a:lnTo>
                      <a:pt x="683" y="241"/>
                    </a:lnTo>
                    <a:lnTo>
                      <a:pt x="684" y="241"/>
                    </a:lnTo>
                    <a:lnTo>
                      <a:pt x="686" y="241"/>
                    </a:lnTo>
                    <a:lnTo>
                      <a:pt x="688" y="240"/>
                    </a:lnTo>
                    <a:lnTo>
                      <a:pt x="688" y="238"/>
                    </a:lnTo>
                    <a:lnTo>
                      <a:pt x="688" y="235"/>
                    </a:lnTo>
                    <a:lnTo>
                      <a:pt x="688" y="233"/>
                    </a:lnTo>
                    <a:lnTo>
                      <a:pt x="688" y="230"/>
                    </a:lnTo>
                    <a:lnTo>
                      <a:pt x="686" y="230"/>
                    </a:lnTo>
                    <a:lnTo>
                      <a:pt x="686" y="229"/>
                    </a:lnTo>
                    <a:lnTo>
                      <a:pt x="686" y="227"/>
                    </a:lnTo>
                    <a:lnTo>
                      <a:pt x="686" y="225"/>
                    </a:lnTo>
                    <a:lnTo>
                      <a:pt x="684" y="225"/>
                    </a:lnTo>
                    <a:lnTo>
                      <a:pt x="683" y="222"/>
                    </a:lnTo>
                    <a:lnTo>
                      <a:pt x="680" y="219"/>
                    </a:lnTo>
                    <a:lnTo>
                      <a:pt x="681" y="216"/>
                    </a:lnTo>
                    <a:lnTo>
                      <a:pt x="678" y="214"/>
                    </a:lnTo>
                    <a:lnTo>
                      <a:pt x="676" y="214"/>
                    </a:lnTo>
                    <a:lnTo>
                      <a:pt x="673" y="214"/>
                    </a:lnTo>
                    <a:lnTo>
                      <a:pt x="672" y="213"/>
                    </a:lnTo>
                    <a:lnTo>
                      <a:pt x="670" y="213"/>
                    </a:lnTo>
                    <a:lnTo>
                      <a:pt x="668" y="211"/>
                    </a:lnTo>
                    <a:lnTo>
                      <a:pt x="664" y="213"/>
                    </a:lnTo>
                    <a:lnTo>
                      <a:pt x="661" y="213"/>
                    </a:lnTo>
                    <a:lnTo>
                      <a:pt x="661" y="213"/>
                    </a:lnTo>
                    <a:lnTo>
                      <a:pt x="659" y="211"/>
                    </a:lnTo>
                    <a:lnTo>
                      <a:pt x="657" y="209"/>
                    </a:lnTo>
                    <a:lnTo>
                      <a:pt x="656" y="205"/>
                    </a:lnTo>
                    <a:lnTo>
                      <a:pt x="654" y="205"/>
                    </a:lnTo>
                    <a:lnTo>
                      <a:pt x="649" y="203"/>
                    </a:lnTo>
                    <a:lnTo>
                      <a:pt x="649" y="203"/>
                    </a:lnTo>
                    <a:lnTo>
                      <a:pt x="648" y="203"/>
                    </a:lnTo>
                    <a:lnTo>
                      <a:pt x="646" y="202"/>
                    </a:lnTo>
                    <a:lnTo>
                      <a:pt x="646" y="202"/>
                    </a:lnTo>
                    <a:lnTo>
                      <a:pt x="646" y="200"/>
                    </a:lnTo>
                    <a:lnTo>
                      <a:pt x="649" y="198"/>
                    </a:lnTo>
                    <a:lnTo>
                      <a:pt x="651" y="198"/>
                    </a:lnTo>
                    <a:lnTo>
                      <a:pt x="654" y="200"/>
                    </a:lnTo>
                    <a:lnTo>
                      <a:pt x="657" y="202"/>
                    </a:lnTo>
                    <a:lnTo>
                      <a:pt x="659" y="202"/>
                    </a:lnTo>
                    <a:lnTo>
                      <a:pt x="667" y="197"/>
                    </a:lnTo>
                    <a:lnTo>
                      <a:pt x="667" y="197"/>
                    </a:lnTo>
                    <a:lnTo>
                      <a:pt x="673" y="195"/>
                    </a:lnTo>
                    <a:lnTo>
                      <a:pt x="678" y="195"/>
                    </a:lnTo>
                    <a:lnTo>
                      <a:pt x="681" y="195"/>
                    </a:lnTo>
                    <a:lnTo>
                      <a:pt x="686" y="197"/>
                    </a:lnTo>
                    <a:lnTo>
                      <a:pt x="691" y="197"/>
                    </a:lnTo>
                    <a:lnTo>
                      <a:pt x="692" y="198"/>
                    </a:lnTo>
                    <a:lnTo>
                      <a:pt x="694" y="198"/>
                    </a:lnTo>
                    <a:lnTo>
                      <a:pt x="696" y="200"/>
                    </a:lnTo>
                    <a:lnTo>
                      <a:pt x="697" y="200"/>
                    </a:lnTo>
                    <a:lnTo>
                      <a:pt x="699" y="198"/>
                    </a:lnTo>
                    <a:lnTo>
                      <a:pt x="700" y="197"/>
                    </a:lnTo>
                    <a:lnTo>
                      <a:pt x="700" y="195"/>
                    </a:lnTo>
                    <a:lnTo>
                      <a:pt x="702" y="194"/>
                    </a:lnTo>
                    <a:lnTo>
                      <a:pt x="702" y="189"/>
                    </a:lnTo>
                    <a:lnTo>
                      <a:pt x="700" y="187"/>
                    </a:lnTo>
                    <a:lnTo>
                      <a:pt x="700" y="186"/>
                    </a:lnTo>
                    <a:lnTo>
                      <a:pt x="697" y="186"/>
                    </a:lnTo>
                    <a:lnTo>
                      <a:pt x="694" y="186"/>
                    </a:lnTo>
                    <a:lnTo>
                      <a:pt x="691" y="187"/>
                    </a:lnTo>
                    <a:lnTo>
                      <a:pt x="689" y="187"/>
                    </a:lnTo>
                    <a:lnTo>
                      <a:pt x="688" y="187"/>
                    </a:lnTo>
                    <a:lnTo>
                      <a:pt x="684" y="186"/>
                    </a:lnTo>
                    <a:lnTo>
                      <a:pt x="681" y="184"/>
                    </a:lnTo>
                    <a:lnTo>
                      <a:pt x="676" y="182"/>
                    </a:lnTo>
                    <a:lnTo>
                      <a:pt x="673" y="181"/>
                    </a:lnTo>
                    <a:lnTo>
                      <a:pt x="670" y="176"/>
                    </a:lnTo>
                    <a:lnTo>
                      <a:pt x="673" y="175"/>
                    </a:lnTo>
                    <a:lnTo>
                      <a:pt x="678" y="175"/>
                    </a:lnTo>
                    <a:lnTo>
                      <a:pt x="680" y="175"/>
                    </a:lnTo>
                    <a:lnTo>
                      <a:pt x="686" y="178"/>
                    </a:lnTo>
                    <a:lnTo>
                      <a:pt x="686" y="178"/>
                    </a:lnTo>
                    <a:lnTo>
                      <a:pt x="689" y="178"/>
                    </a:lnTo>
                    <a:lnTo>
                      <a:pt x="689" y="176"/>
                    </a:lnTo>
                    <a:lnTo>
                      <a:pt x="688" y="175"/>
                    </a:lnTo>
                    <a:lnTo>
                      <a:pt x="686" y="175"/>
                    </a:lnTo>
                    <a:lnTo>
                      <a:pt x="683" y="173"/>
                    </a:lnTo>
                    <a:lnTo>
                      <a:pt x="680" y="171"/>
                    </a:lnTo>
                    <a:lnTo>
                      <a:pt x="675" y="170"/>
                    </a:lnTo>
                    <a:lnTo>
                      <a:pt x="672" y="170"/>
                    </a:lnTo>
                    <a:lnTo>
                      <a:pt x="668" y="168"/>
                    </a:lnTo>
                    <a:lnTo>
                      <a:pt x="665" y="170"/>
                    </a:lnTo>
                    <a:lnTo>
                      <a:pt x="662" y="175"/>
                    </a:lnTo>
                    <a:lnTo>
                      <a:pt x="659" y="176"/>
                    </a:lnTo>
                    <a:lnTo>
                      <a:pt x="657" y="175"/>
                    </a:lnTo>
                    <a:lnTo>
                      <a:pt x="657" y="171"/>
                    </a:lnTo>
                    <a:lnTo>
                      <a:pt x="659" y="168"/>
                    </a:lnTo>
                    <a:lnTo>
                      <a:pt x="661" y="167"/>
                    </a:lnTo>
                    <a:lnTo>
                      <a:pt x="662" y="163"/>
                    </a:lnTo>
                    <a:lnTo>
                      <a:pt x="662" y="162"/>
                    </a:lnTo>
                    <a:lnTo>
                      <a:pt x="664" y="159"/>
                    </a:lnTo>
                    <a:lnTo>
                      <a:pt x="664" y="155"/>
                    </a:lnTo>
                    <a:lnTo>
                      <a:pt x="667" y="151"/>
                    </a:lnTo>
                    <a:lnTo>
                      <a:pt x="667" y="149"/>
                    </a:lnTo>
                    <a:lnTo>
                      <a:pt x="665" y="147"/>
                    </a:lnTo>
                    <a:lnTo>
                      <a:pt x="665" y="147"/>
                    </a:lnTo>
                    <a:lnTo>
                      <a:pt x="672" y="144"/>
                    </a:lnTo>
                    <a:lnTo>
                      <a:pt x="675" y="143"/>
                    </a:lnTo>
                    <a:lnTo>
                      <a:pt x="676" y="143"/>
                    </a:lnTo>
                    <a:lnTo>
                      <a:pt x="680" y="143"/>
                    </a:lnTo>
                    <a:lnTo>
                      <a:pt x="680" y="143"/>
                    </a:lnTo>
                    <a:lnTo>
                      <a:pt x="681" y="141"/>
                    </a:lnTo>
                    <a:lnTo>
                      <a:pt x="681" y="140"/>
                    </a:lnTo>
                    <a:lnTo>
                      <a:pt x="683" y="138"/>
                    </a:lnTo>
                    <a:lnTo>
                      <a:pt x="683" y="136"/>
                    </a:lnTo>
                    <a:lnTo>
                      <a:pt x="683" y="136"/>
                    </a:lnTo>
                    <a:lnTo>
                      <a:pt x="689" y="135"/>
                    </a:lnTo>
                    <a:lnTo>
                      <a:pt x="691" y="133"/>
                    </a:lnTo>
                    <a:lnTo>
                      <a:pt x="692" y="133"/>
                    </a:lnTo>
                    <a:lnTo>
                      <a:pt x="692" y="132"/>
                    </a:lnTo>
                    <a:lnTo>
                      <a:pt x="692" y="132"/>
                    </a:lnTo>
                    <a:lnTo>
                      <a:pt x="691" y="130"/>
                    </a:lnTo>
                    <a:lnTo>
                      <a:pt x="691" y="128"/>
                    </a:lnTo>
                    <a:lnTo>
                      <a:pt x="689" y="128"/>
                    </a:lnTo>
                    <a:lnTo>
                      <a:pt x="689" y="128"/>
                    </a:lnTo>
                    <a:lnTo>
                      <a:pt x="688" y="128"/>
                    </a:lnTo>
                    <a:lnTo>
                      <a:pt x="688" y="127"/>
                    </a:lnTo>
                    <a:lnTo>
                      <a:pt x="688" y="124"/>
                    </a:lnTo>
                    <a:lnTo>
                      <a:pt x="688" y="122"/>
                    </a:lnTo>
                    <a:lnTo>
                      <a:pt x="689" y="120"/>
                    </a:lnTo>
                    <a:lnTo>
                      <a:pt x="689" y="119"/>
                    </a:lnTo>
                    <a:lnTo>
                      <a:pt x="688" y="117"/>
                    </a:lnTo>
                    <a:lnTo>
                      <a:pt x="688" y="117"/>
                    </a:lnTo>
                    <a:lnTo>
                      <a:pt x="686" y="117"/>
                    </a:lnTo>
                    <a:lnTo>
                      <a:pt x="681" y="117"/>
                    </a:lnTo>
                    <a:lnTo>
                      <a:pt x="680" y="117"/>
                    </a:lnTo>
                    <a:lnTo>
                      <a:pt x="678" y="116"/>
                    </a:lnTo>
                    <a:lnTo>
                      <a:pt x="678" y="116"/>
                    </a:lnTo>
                    <a:lnTo>
                      <a:pt x="676" y="114"/>
                    </a:lnTo>
                    <a:lnTo>
                      <a:pt x="676" y="111"/>
                    </a:lnTo>
                    <a:lnTo>
                      <a:pt x="678" y="109"/>
                    </a:lnTo>
                    <a:lnTo>
                      <a:pt x="680" y="108"/>
                    </a:lnTo>
                    <a:lnTo>
                      <a:pt x="681" y="106"/>
                    </a:lnTo>
                    <a:lnTo>
                      <a:pt x="686" y="103"/>
                    </a:lnTo>
                    <a:lnTo>
                      <a:pt x="688" y="101"/>
                    </a:lnTo>
                    <a:lnTo>
                      <a:pt x="689" y="101"/>
                    </a:lnTo>
                    <a:lnTo>
                      <a:pt x="692" y="103"/>
                    </a:lnTo>
                    <a:lnTo>
                      <a:pt x="697" y="103"/>
                    </a:lnTo>
                    <a:lnTo>
                      <a:pt x="705" y="105"/>
                    </a:lnTo>
                    <a:lnTo>
                      <a:pt x="708" y="105"/>
                    </a:lnTo>
                    <a:lnTo>
                      <a:pt x="713" y="103"/>
                    </a:lnTo>
                    <a:lnTo>
                      <a:pt x="716" y="103"/>
                    </a:lnTo>
                    <a:lnTo>
                      <a:pt x="718" y="105"/>
                    </a:lnTo>
                    <a:lnTo>
                      <a:pt x="719" y="105"/>
                    </a:lnTo>
                    <a:lnTo>
                      <a:pt x="724" y="103"/>
                    </a:lnTo>
                    <a:lnTo>
                      <a:pt x="729" y="100"/>
                    </a:lnTo>
                    <a:lnTo>
                      <a:pt x="732" y="98"/>
                    </a:lnTo>
                    <a:lnTo>
                      <a:pt x="732" y="97"/>
                    </a:lnTo>
                    <a:lnTo>
                      <a:pt x="726" y="95"/>
                    </a:lnTo>
                    <a:lnTo>
                      <a:pt x="724" y="95"/>
                    </a:lnTo>
                    <a:lnTo>
                      <a:pt x="721" y="93"/>
                    </a:lnTo>
                    <a:lnTo>
                      <a:pt x="727" y="90"/>
                    </a:lnTo>
                    <a:lnTo>
                      <a:pt x="731" y="90"/>
                    </a:lnTo>
                    <a:lnTo>
                      <a:pt x="737" y="90"/>
                    </a:lnTo>
                    <a:lnTo>
                      <a:pt x="742" y="89"/>
                    </a:lnTo>
                    <a:lnTo>
                      <a:pt x="750" y="87"/>
                    </a:lnTo>
                    <a:lnTo>
                      <a:pt x="751" y="87"/>
                    </a:lnTo>
                    <a:lnTo>
                      <a:pt x="753" y="85"/>
                    </a:lnTo>
                    <a:lnTo>
                      <a:pt x="754" y="84"/>
                    </a:lnTo>
                    <a:lnTo>
                      <a:pt x="753" y="82"/>
                    </a:lnTo>
                    <a:lnTo>
                      <a:pt x="750" y="81"/>
                    </a:lnTo>
                    <a:lnTo>
                      <a:pt x="751" y="81"/>
                    </a:lnTo>
                    <a:lnTo>
                      <a:pt x="754" y="79"/>
                    </a:lnTo>
                    <a:lnTo>
                      <a:pt x="759" y="79"/>
                    </a:lnTo>
                    <a:lnTo>
                      <a:pt x="764" y="79"/>
                    </a:lnTo>
                    <a:lnTo>
                      <a:pt x="767" y="78"/>
                    </a:lnTo>
                    <a:lnTo>
                      <a:pt x="777" y="73"/>
                    </a:lnTo>
                    <a:lnTo>
                      <a:pt x="780" y="71"/>
                    </a:lnTo>
                    <a:lnTo>
                      <a:pt x="788" y="68"/>
                    </a:lnTo>
                    <a:lnTo>
                      <a:pt x="789" y="66"/>
                    </a:lnTo>
                    <a:lnTo>
                      <a:pt x="789" y="66"/>
                    </a:lnTo>
                    <a:lnTo>
                      <a:pt x="788" y="65"/>
                    </a:lnTo>
                    <a:lnTo>
                      <a:pt x="785" y="63"/>
                    </a:lnTo>
                    <a:lnTo>
                      <a:pt x="780" y="60"/>
                    </a:lnTo>
                    <a:lnTo>
                      <a:pt x="777" y="60"/>
                    </a:lnTo>
                    <a:lnTo>
                      <a:pt x="770" y="58"/>
                    </a:lnTo>
                    <a:lnTo>
                      <a:pt x="761" y="57"/>
                    </a:lnTo>
                    <a:lnTo>
                      <a:pt x="753" y="55"/>
                    </a:lnTo>
                    <a:lnTo>
                      <a:pt x="742" y="55"/>
                    </a:lnTo>
                    <a:lnTo>
                      <a:pt x="739" y="55"/>
                    </a:lnTo>
                    <a:lnTo>
                      <a:pt x="737" y="55"/>
                    </a:lnTo>
                    <a:lnTo>
                      <a:pt x="732" y="57"/>
                    </a:lnTo>
                    <a:lnTo>
                      <a:pt x="729" y="57"/>
                    </a:lnTo>
                    <a:lnTo>
                      <a:pt x="727" y="57"/>
                    </a:lnTo>
                    <a:lnTo>
                      <a:pt x="726" y="58"/>
                    </a:lnTo>
                    <a:lnTo>
                      <a:pt x="723" y="62"/>
                    </a:lnTo>
                    <a:lnTo>
                      <a:pt x="719" y="63"/>
                    </a:lnTo>
                    <a:lnTo>
                      <a:pt x="716" y="66"/>
                    </a:lnTo>
                    <a:lnTo>
                      <a:pt x="715" y="68"/>
                    </a:lnTo>
                    <a:lnTo>
                      <a:pt x="713" y="68"/>
                    </a:lnTo>
                    <a:lnTo>
                      <a:pt x="708" y="68"/>
                    </a:lnTo>
                    <a:lnTo>
                      <a:pt x="705" y="66"/>
                    </a:lnTo>
                    <a:lnTo>
                      <a:pt x="704" y="66"/>
                    </a:lnTo>
                    <a:lnTo>
                      <a:pt x="699" y="65"/>
                    </a:lnTo>
                    <a:lnTo>
                      <a:pt x="697" y="65"/>
                    </a:lnTo>
                    <a:lnTo>
                      <a:pt x="691" y="65"/>
                    </a:lnTo>
                    <a:lnTo>
                      <a:pt x="689" y="62"/>
                    </a:lnTo>
                    <a:lnTo>
                      <a:pt x="684" y="62"/>
                    </a:lnTo>
                    <a:lnTo>
                      <a:pt x="680" y="63"/>
                    </a:lnTo>
                    <a:lnTo>
                      <a:pt x="670" y="71"/>
                    </a:lnTo>
                    <a:lnTo>
                      <a:pt x="668" y="71"/>
                    </a:lnTo>
                    <a:lnTo>
                      <a:pt x="665" y="73"/>
                    </a:lnTo>
                    <a:lnTo>
                      <a:pt x="661" y="74"/>
                    </a:lnTo>
                    <a:lnTo>
                      <a:pt x="654" y="79"/>
                    </a:lnTo>
                    <a:lnTo>
                      <a:pt x="653" y="79"/>
                    </a:lnTo>
                    <a:lnTo>
                      <a:pt x="643" y="82"/>
                    </a:lnTo>
                    <a:lnTo>
                      <a:pt x="641" y="84"/>
                    </a:lnTo>
                    <a:lnTo>
                      <a:pt x="641" y="85"/>
                    </a:lnTo>
                    <a:lnTo>
                      <a:pt x="640" y="87"/>
                    </a:lnTo>
                    <a:lnTo>
                      <a:pt x="638" y="87"/>
                    </a:lnTo>
                    <a:lnTo>
                      <a:pt x="638" y="85"/>
                    </a:lnTo>
                    <a:lnTo>
                      <a:pt x="640" y="82"/>
                    </a:lnTo>
                    <a:lnTo>
                      <a:pt x="646" y="78"/>
                    </a:lnTo>
                    <a:lnTo>
                      <a:pt x="648" y="76"/>
                    </a:lnTo>
                    <a:lnTo>
                      <a:pt x="654" y="71"/>
                    </a:lnTo>
                    <a:lnTo>
                      <a:pt x="657" y="70"/>
                    </a:lnTo>
                    <a:lnTo>
                      <a:pt x="661" y="66"/>
                    </a:lnTo>
                    <a:lnTo>
                      <a:pt x="664" y="62"/>
                    </a:lnTo>
                    <a:lnTo>
                      <a:pt x="665" y="58"/>
                    </a:lnTo>
                    <a:lnTo>
                      <a:pt x="665" y="57"/>
                    </a:lnTo>
                    <a:lnTo>
                      <a:pt x="665" y="54"/>
                    </a:lnTo>
                    <a:lnTo>
                      <a:pt x="665" y="52"/>
                    </a:lnTo>
                    <a:lnTo>
                      <a:pt x="665" y="51"/>
                    </a:lnTo>
                    <a:lnTo>
                      <a:pt x="662" y="47"/>
                    </a:lnTo>
                    <a:lnTo>
                      <a:pt x="659" y="47"/>
                    </a:lnTo>
                    <a:lnTo>
                      <a:pt x="646" y="49"/>
                    </a:lnTo>
                    <a:lnTo>
                      <a:pt x="641" y="49"/>
                    </a:lnTo>
                    <a:lnTo>
                      <a:pt x="640" y="49"/>
                    </a:lnTo>
                    <a:lnTo>
                      <a:pt x="638" y="51"/>
                    </a:lnTo>
                    <a:lnTo>
                      <a:pt x="638" y="52"/>
                    </a:lnTo>
                    <a:lnTo>
                      <a:pt x="637" y="54"/>
                    </a:lnTo>
                    <a:lnTo>
                      <a:pt x="637" y="55"/>
                    </a:lnTo>
                    <a:lnTo>
                      <a:pt x="635" y="57"/>
                    </a:lnTo>
                    <a:lnTo>
                      <a:pt x="633" y="58"/>
                    </a:lnTo>
                    <a:lnTo>
                      <a:pt x="624" y="58"/>
                    </a:lnTo>
                    <a:lnTo>
                      <a:pt x="621" y="54"/>
                    </a:lnTo>
                    <a:lnTo>
                      <a:pt x="613" y="51"/>
                    </a:lnTo>
                    <a:lnTo>
                      <a:pt x="589" y="49"/>
                    </a:lnTo>
                    <a:lnTo>
                      <a:pt x="579" y="49"/>
                    </a:lnTo>
                    <a:lnTo>
                      <a:pt x="565" y="51"/>
                    </a:lnTo>
                    <a:lnTo>
                      <a:pt x="557" y="52"/>
                    </a:lnTo>
                    <a:lnTo>
                      <a:pt x="554" y="51"/>
                    </a:lnTo>
                    <a:lnTo>
                      <a:pt x="552" y="49"/>
                    </a:lnTo>
                    <a:lnTo>
                      <a:pt x="554" y="46"/>
                    </a:lnTo>
                    <a:lnTo>
                      <a:pt x="557" y="44"/>
                    </a:lnTo>
                    <a:lnTo>
                      <a:pt x="630" y="41"/>
                    </a:lnTo>
                    <a:lnTo>
                      <a:pt x="640" y="39"/>
                    </a:lnTo>
                    <a:lnTo>
                      <a:pt x="648" y="38"/>
                    </a:lnTo>
                    <a:lnTo>
                      <a:pt x="654" y="36"/>
                    </a:lnTo>
                    <a:lnTo>
                      <a:pt x="659" y="33"/>
                    </a:lnTo>
                    <a:lnTo>
                      <a:pt x="661" y="31"/>
                    </a:lnTo>
                    <a:lnTo>
                      <a:pt x="659" y="30"/>
                    </a:lnTo>
                    <a:lnTo>
                      <a:pt x="657" y="28"/>
                    </a:lnTo>
                    <a:lnTo>
                      <a:pt x="654" y="28"/>
                    </a:lnTo>
                    <a:lnTo>
                      <a:pt x="648" y="25"/>
                    </a:lnTo>
                    <a:lnTo>
                      <a:pt x="635" y="23"/>
                    </a:lnTo>
                    <a:lnTo>
                      <a:pt x="632" y="23"/>
                    </a:lnTo>
                    <a:lnTo>
                      <a:pt x="630" y="23"/>
                    </a:lnTo>
                    <a:lnTo>
                      <a:pt x="629" y="22"/>
                    </a:lnTo>
                    <a:lnTo>
                      <a:pt x="625" y="22"/>
                    </a:lnTo>
                    <a:lnTo>
                      <a:pt x="622" y="22"/>
                    </a:lnTo>
                    <a:lnTo>
                      <a:pt x="618" y="19"/>
                    </a:lnTo>
                    <a:lnTo>
                      <a:pt x="614" y="14"/>
                    </a:lnTo>
                    <a:lnTo>
                      <a:pt x="600" y="16"/>
                    </a:lnTo>
                    <a:lnTo>
                      <a:pt x="589" y="17"/>
                    </a:lnTo>
                    <a:lnTo>
                      <a:pt x="579" y="16"/>
                    </a:lnTo>
                    <a:lnTo>
                      <a:pt x="575" y="17"/>
                    </a:lnTo>
                    <a:lnTo>
                      <a:pt x="562" y="16"/>
                    </a:lnTo>
                    <a:lnTo>
                      <a:pt x="551" y="16"/>
                    </a:lnTo>
                    <a:lnTo>
                      <a:pt x="546" y="16"/>
                    </a:lnTo>
                    <a:lnTo>
                      <a:pt x="532" y="19"/>
                    </a:lnTo>
                    <a:lnTo>
                      <a:pt x="527" y="19"/>
                    </a:lnTo>
                    <a:lnTo>
                      <a:pt x="525" y="19"/>
                    </a:lnTo>
                    <a:lnTo>
                      <a:pt x="525" y="16"/>
                    </a:lnTo>
                    <a:lnTo>
                      <a:pt x="532" y="16"/>
                    </a:lnTo>
                    <a:lnTo>
                      <a:pt x="549" y="14"/>
                    </a:lnTo>
                    <a:lnTo>
                      <a:pt x="582" y="12"/>
                    </a:lnTo>
                    <a:lnTo>
                      <a:pt x="600" y="11"/>
                    </a:lnTo>
                    <a:lnTo>
                      <a:pt x="603" y="11"/>
                    </a:lnTo>
                    <a:lnTo>
                      <a:pt x="605" y="11"/>
                    </a:lnTo>
                    <a:lnTo>
                      <a:pt x="603" y="9"/>
                    </a:lnTo>
                    <a:lnTo>
                      <a:pt x="589" y="6"/>
                    </a:lnTo>
                    <a:lnTo>
                      <a:pt x="581" y="6"/>
                    </a:lnTo>
                    <a:lnTo>
                      <a:pt x="571" y="4"/>
                    </a:lnTo>
                    <a:lnTo>
                      <a:pt x="570" y="4"/>
                    </a:lnTo>
                    <a:lnTo>
                      <a:pt x="563" y="3"/>
                    </a:lnTo>
                    <a:lnTo>
                      <a:pt x="552" y="0"/>
                    </a:lnTo>
                    <a:lnTo>
                      <a:pt x="541" y="0"/>
                    </a:lnTo>
                    <a:lnTo>
                      <a:pt x="512" y="0"/>
                    </a:lnTo>
                    <a:lnTo>
                      <a:pt x="508" y="0"/>
                    </a:lnTo>
                    <a:lnTo>
                      <a:pt x="501" y="1"/>
                    </a:lnTo>
                    <a:lnTo>
                      <a:pt x="498" y="1"/>
                    </a:lnTo>
                    <a:lnTo>
                      <a:pt x="493" y="1"/>
                    </a:lnTo>
                    <a:lnTo>
                      <a:pt x="490" y="0"/>
                    </a:lnTo>
                    <a:lnTo>
                      <a:pt x="487" y="0"/>
                    </a:lnTo>
                    <a:lnTo>
                      <a:pt x="484" y="1"/>
                    </a:lnTo>
                    <a:lnTo>
                      <a:pt x="481" y="1"/>
                    </a:lnTo>
                    <a:lnTo>
                      <a:pt x="466" y="1"/>
                    </a:lnTo>
                    <a:lnTo>
                      <a:pt x="465" y="1"/>
                    </a:lnTo>
                    <a:lnTo>
                      <a:pt x="465" y="3"/>
                    </a:lnTo>
                    <a:lnTo>
                      <a:pt x="465" y="3"/>
                    </a:lnTo>
                    <a:lnTo>
                      <a:pt x="463" y="4"/>
                    </a:lnTo>
                    <a:lnTo>
                      <a:pt x="460" y="3"/>
                    </a:lnTo>
                    <a:lnTo>
                      <a:pt x="455" y="3"/>
                    </a:lnTo>
                    <a:lnTo>
                      <a:pt x="452" y="3"/>
                    </a:lnTo>
                    <a:lnTo>
                      <a:pt x="450" y="3"/>
                    </a:lnTo>
                    <a:lnTo>
                      <a:pt x="449" y="4"/>
                    </a:lnTo>
                    <a:lnTo>
                      <a:pt x="447" y="6"/>
                    </a:lnTo>
                    <a:lnTo>
                      <a:pt x="446" y="6"/>
                    </a:lnTo>
                    <a:lnTo>
                      <a:pt x="441" y="6"/>
                    </a:lnTo>
                    <a:lnTo>
                      <a:pt x="439" y="6"/>
                    </a:lnTo>
                    <a:lnTo>
                      <a:pt x="438" y="6"/>
                    </a:lnTo>
                    <a:lnTo>
                      <a:pt x="438" y="8"/>
                    </a:lnTo>
                    <a:lnTo>
                      <a:pt x="439" y="9"/>
                    </a:lnTo>
                    <a:lnTo>
                      <a:pt x="441" y="11"/>
                    </a:lnTo>
                    <a:lnTo>
                      <a:pt x="449" y="12"/>
                    </a:lnTo>
                    <a:lnTo>
                      <a:pt x="449" y="14"/>
                    </a:lnTo>
                    <a:lnTo>
                      <a:pt x="447" y="16"/>
                    </a:lnTo>
                    <a:lnTo>
                      <a:pt x="447" y="17"/>
                    </a:lnTo>
                    <a:lnTo>
                      <a:pt x="447" y="19"/>
                    </a:lnTo>
                    <a:lnTo>
                      <a:pt x="446" y="19"/>
                    </a:lnTo>
                    <a:lnTo>
                      <a:pt x="444" y="19"/>
                    </a:lnTo>
                    <a:lnTo>
                      <a:pt x="436" y="12"/>
                    </a:lnTo>
                    <a:lnTo>
                      <a:pt x="431" y="12"/>
                    </a:lnTo>
                    <a:lnTo>
                      <a:pt x="428" y="11"/>
                    </a:lnTo>
                    <a:lnTo>
                      <a:pt x="423" y="9"/>
                    </a:lnTo>
                    <a:lnTo>
                      <a:pt x="417" y="8"/>
                    </a:lnTo>
                    <a:lnTo>
                      <a:pt x="414" y="9"/>
                    </a:lnTo>
                    <a:lnTo>
                      <a:pt x="409" y="12"/>
                    </a:lnTo>
                    <a:lnTo>
                      <a:pt x="406" y="16"/>
                    </a:lnTo>
                    <a:lnTo>
                      <a:pt x="403" y="14"/>
                    </a:lnTo>
                    <a:lnTo>
                      <a:pt x="401" y="14"/>
                    </a:lnTo>
                    <a:lnTo>
                      <a:pt x="399" y="14"/>
                    </a:lnTo>
                    <a:lnTo>
                      <a:pt x="396" y="12"/>
                    </a:lnTo>
                    <a:lnTo>
                      <a:pt x="393" y="11"/>
                    </a:lnTo>
                    <a:lnTo>
                      <a:pt x="387" y="11"/>
                    </a:lnTo>
                    <a:lnTo>
                      <a:pt x="383" y="11"/>
                    </a:lnTo>
                    <a:lnTo>
                      <a:pt x="382" y="11"/>
                    </a:lnTo>
                    <a:lnTo>
                      <a:pt x="368" y="14"/>
                    </a:lnTo>
                    <a:lnTo>
                      <a:pt x="363" y="14"/>
                    </a:lnTo>
                    <a:lnTo>
                      <a:pt x="356" y="16"/>
                    </a:lnTo>
                    <a:lnTo>
                      <a:pt x="353" y="19"/>
                    </a:lnTo>
                    <a:lnTo>
                      <a:pt x="347" y="17"/>
                    </a:lnTo>
                    <a:lnTo>
                      <a:pt x="342" y="17"/>
                    </a:lnTo>
                    <a:lnTo>
                      <a:pt x="339" y="20"/>
                    </a:lnTo>
                    <a:lnTo>
                      <a:pt x="344" y="23"/>
                    </a:lnTo>
                    <a:lnTo>
                      <a:pt x="347" y="23"/>
                    </a:lnTo>
                    <a:lnTo>
                      <a:pt x="353" y="23"/>
                    </a:lnTo>
                    <a:lnTo>
                      <a:pt x="358" y="22"/>
                    </a:lnTo>
                    <a:lnTo>
                      <a:pt x="361" y="22"/>
                    </a:lnTo>
                    <a:lnTo>
                      <a:pt x="368" y="23"/>
                    </a:lnTo>
                    <a:lnTo>
                      <a:pt x="404" y="25"/>
                    </a:lnTo>
                    <a:lnTo>
                      <a:pt x="404" y="27"/>
                    </a:lnTo>
                    <a:lnTo>
                      <a:pt x="404" y="28"/>
                    </a:lnTo>
                    <a:lnTo>
                      <a:pt x="398" y="28"/>
                    </a:lnTo>
                    <a:lnTo>
                      <a:pt x="396" y="28"/>
                    </a:lnTo>
                    <a:lnTo>
                      <a:pt x="396" y="28"/>
                    </a:lnTo>
                    <a:lnTo>
                      <a:pt x="393" y="27"/>
                    </a:lnTo>
                    <a:lnTo>
                      <a:pt x="388" y="27"/>
                    </a:lnTo>
                    <a:lnTo>
                      <a:pt x="356" y="25"/>
                    </a:lnTo>
                    <a:lnTo>
                      <a:pt x="353" y="25"/>
                    </a:lnTo>
                    <a:lnTo>
                      <a:pt x="350" y="27"/>
                    </a:lnTo>
                    <a:lnTo>
                      <a:pt x="350" y="27"/>
                    </a:lnTo>
                    <a:lnTo>
                      <a:pt x="363" y="33"/>
                    </a:lnTo>
                    <a:lnTo>
                      <a:pt x="366" y="35"/>
                    </a:lnTo>
                    <a:lnTo>
                      <a:pt x="368" y="38"/>
                    </a:lnTo>
                    <a:lnTo>
                      <a:pt x="366" y="41"/>
                    </a:lnTo>
                    <a:lnTo>
                      <a:pt x="364" y="43"/>
                    </a:lnTo>
                    <a:lnTo>
                      <a:pt x="363" y="47"/>
                    </a:lnTo>
                    <a:lnTo>
                      <a:pt x="363" y="49"/>
                    </a:lnTo>
                    <a:lnTo>
                      <a:pt x="363" y="51"/>
                    </a:lnTo>
                    <a:lnTo>
                      <a:pt x="364" y="54"/>
                    </a:lnTo>
                    <a:lnTo>
                      <a:pt x="364" y="54"/>
                    </a:lnTo>
                    <a:lnTo>
                      <a:pt x="363" y="55"/>
                    </a:lnTo>
                    <a:lnTo>
                      <a:pt x="361" y="57"/>
                    </a:lnTo>
                    <a:lnTo>
                      <a:pt x="360" y="57"/>
                    </a:lnTo>
                    <a:lnTo>
                      <a:pt x="355" y="55"/>
                    </a:lnTo>
                    <a:lnTo>
                      <a:pt x="337" y="47"/>
                    </a:lnTo>
                    <a:lnTo>
                      <a:pt x="328" y="44"/>
                    </a:lnTo>
                    <a:lnTo>
                      <a:pt x="309" y="38"/>
                    </a:lnTo>
                    <a:lnTo>
                      <a:pt x="293" y="35"/>
                    </a:lnTo>
                    <a:lnTo>
                      <a:pt x="283" y="35"/>
                    </a:lnTo>
                    <a:lnTo>
                      <a:pt x="282" y="36"/>
                    </a:lnTo>
                    <a:lnTo>
                      <a:pt x="282" y="38"/>
                    </a:lnTo>
                    <a:lnTo>
                      <a:pt x="285" y="43"/>
                    </a:lnTo>
                    <a:lnTo>
                      <a:pt x="288" y="46"/>
                    </a:lnTo>
                    <a:lnTo>
                      <a:pt x="298" y="51"/>
                    </a:lnTo>
                    <a:lnTo>
                      <a:pt x="299" y="52"/>
                    </a:lnTo>
                    <a:lnTo>
                      <a:pt x="298" y="54"/>
                    </a:lnTo>
                    <a:lnTo>
                      <a:pt x="296" y="54"/>
                    </a:lnTo>
                    <a:lnTo>
                      <a:pt x="290" y="52"/>
                    </a:lnTo>
                    <a:lnTo>
                      <a:pt x="282" y="54"/>
                    </a:lnTo>
                    <a:lnTo>
                      <a:pt x="277" y="49"/>
                    </a:lnTo>
                    <a:lnTo>
                      <a:pt x="270" y="47"/>
                    </a:lnTo>
                    <a:lnTo>
                      <a:pt x="258" y="39"/>
                    </a:lnTo>
                    <a:lnTo>
                      <a:pt x="255" y="39"/>
                    </a:lnTo>
                    <a:lnTo>
                      <a:pt x="253" y="43"/>
                    </a:lnTo>
                    <a:lnTo>
                      <a:pt x="253" y="46"/>
                    </a:lnTo>
                    <a:lnTo>
                      <a:pt x="256" y="49"/>
                    </a:lnTo>
                    <a:lnTo>
                      <a:pt x="256" y="51"/>
                    </a:lnTo>
                    <a:lnTo>
                      <a:pt x="255" y="54"/>
                    </a:lnTo>
                    <a:lnTo>
                      <a:pt x="253" y="55"/>
                    </a:lnTo>
                    <a:lnTo>
                      <a:pt x="251" y="57"/>
                    </a:lnTo>
                    <a:lnTo>
                      <a:pt x="250" y="60"/>
                    </a:lnTo>
                    <a:lnTo>
                      <a:pt x="248" y="60"/>
                    </a:lnTo>
                    <a:lnTo>
                      <a:pt x="248" y="60"/>
                    </a:lnTo>
                    <a:lnTo>
                      <a:pt x="247" y="58"/>
                    </a:lnTo>
                    <a:lnTo>
                      <a:pt x="248" y="47"/>
                    </a:lnTo>
                    <a:lnTo>
                      <a:pt x="247" y="44"/>
                    </a:lnTo>
                    <a:lnTo>
                      <a:pt x="243" y="43"/>
                    </a:lnTo>
                    <a:lnTo>
                      <a:pt x="242" y="41"/>
                    </a:lnTo>
                    <a:lnTo>
                      <a:pt x="239" y="39"/>
                    </a:lnTo>
                    <a:lnTo>
                      <a:pt x="235" y="39"/>
                    </a:lnTo>
                    <a:lnTo>
                      <a:pt x="232" y="39"/>
                    </a:lnTo>
                    <a:lnTo>
                      <a:pt x="224" y="41"/>
                    </a:lnTo>
                    <a:lnTo>
                      <a:pt x="223" y="41"/>
                    </a:lnTo>
                    <a:lnTo>
                      <a:pt x="223" y="43"/>
                    </a:lnTo>
                    <a:lnTo>
                      <a:pt x="213" y="43"/>
                    </a:lnTo>
                    <a:lnTo>
                      <a:pt x="208" y="43"/>
                    </a:lnTo>
                    <a:lnTo>
                      <a:pt x="194" y="44"/>
                    </a:lnTo>
                    <a:lnTo>
                      <a:pt x="181" y="47"/>
                    </a:lnTo>
                    <a:lnTo>
                      <a:pt x="175" y="49"/>
                    </a:lnTo>
                    <a:lnTo>
                      <a:pt x="175" y="51"/>
                    </a:lnTo>
                    <a:lnTo>
                      <a:pt x="180" y="52"/>
                    </a:lnTo>
                    <a:lnTo>
                      <a:pt x="183" y="54"/>
                    </a:lnTo>
                    <a:lnTo>
                      <a:pt x="188" y="57"/>
                    </a:lnTo>
                    <a:lnTo>
                      <a:pt x="192" y="60"/>
                    </a:lnTo>
                    <a:lnTo>
                      <a:pt x="202" y="65"/>
                    </a:lnTo>
                    <a:lnTo>
                      <a:pt x="205" y="66"/>
                    </a:lnTo>
                    <a:lnTo>
                      <a:pt x="208" y="68"/>
                    </a:lnTo>
                    <a:lnTo>
                      <a:pt x="208" y="70"/>
                    </a:lnTo>
                    <a:lnTo>
                      <a:pt x="207" y="70"/>
                    </a:lnTo>
                    <a:lnTo>
                      <a:pt x="205" y="68"/>
                    </a:lnTo>
                    <a:lnTo>
                      <a:pt x="202" y="68"/>
                    </a:lnTo>
                    <a:lnTo>
                      <a:pt x="197" y="63"/>
                    </a:lnTo>
                    <a:lnTo>
                      <a:pt x="194" y="62"/>
                    </a:lnTo>
                    <a:lnTo>
                      <a:pt x="189" y="62"/>
                    </a:lnTo>
                    <a:lnTo>
                      <a:pt x="184" y="60"/>
                    </a:lnTo>
                    <a:lnTo>
                      <a:pt x="178" y="55"/>
                    </a:lnTo>
                    <a:lnTo>
                      <a:pt x="175" y="54"/>
                    </a:lnTo>
                    <a:lnTo>
                      <a:pt x="170" y="52"/>
                    </a:lnTo>
                    <a:lnTo>
                      <a:pt x="167" y="52"/>
                    </a:lnTo>
                    <a:lnTo>
                      <a:pt x="164" y="52"/>
                    </a:lnTo>
                    <a:lnTo>
                      <a:pt x="159" y="52"/>
                    </a:lnTo>
                    <a:lnTo>
                      <a:pt x="154" y="54"/>
                    </a:lnTo>
                    <a:lnTo>
                      <a:pt x="151" y="55"/>
                    </a:lnTo>
                    <a:lnTo>
                      <a:pt x="149" y="57"/>
                    </a:lnTo>
                    <a:lnTo>
                      <a:pt x="149" y="58"/>
                    </a:lnTo>
                    <a:lnTo>
                      <a:pt x="149" y="62"/>
                    </a:lnTo>
                    <a:lnTo>
                      <a:pt x="151" y="65"/>
                    </a:lnTo>
                    <a:lnTo>
                      <a:pt x="151" y="68"/>
                    </a:lnTo>
                    <a:lnTo>
                      <a:pt x="149" y="71"/>
                    </a:lnTo>
                    <a:lnTo>
                      <a:pt x="148" y="74"/>
                    </a:lnTo>
                    <a:lnTo>
                      <a:pt x="146" y="76"/>
                    </a:lnTo>
                    <a:lnTo>
                      <a:pt x="145" y="76"/>
                    </a:lnTo>
                    <a:lnTo>
                      <a:pt x="143" y="76"/>
                    </a:lnTo>
                    <a:lnTo>
                      <a:pt x="141" y="76"/>
                    </a:lnTo>
                    <a:lnTo>
                      <a:pt x="138" y="74"/>
                    </a:lnTo>
                    <a:lnTo>
                      <a:pt x="135" y="74"/>
                    </a:lnTo>
                    <a:lnTo>
                      <a:pt x="130" y="74"/>
                    </a:lnTo>
                    <a:lnTo>
                      <a:pt x="127" y="74"/>
                    </a:lnTo>
                    <a:lnTo>
                      <a:pt x="127" y="74"/>
                    </a:lnTo>
                    <a:lnTo>
                      <a:pt x="124" y="76"/>
                    </a:lnTo>
                    <a:lnTo>
                      <a:pt x="124" y="78"/>
                    </a:lnTo>
                    <a:lnTo>
                      <a:pt x="126" y="82"/>
                    </a:lnTo>
                    <a:lnTo>
                      <a:pt x="126" y="84"/>
                    </a:lnTo>
                    <a:lnTo>
                      <a:pt x="126" y="84"/>
                    </a:lnTo>
                    <a:lnTo>
                      <a:pt x="121" y="79"/>
                    </a:lnTo>
                    <a:lnTo>
                      <a:pt x="119" y="79"/>
                    </a:lnTo>
                    <a:lnTo>
                      <a:pt x="118" y="79"/>
                    </a:lnTo>
                    <a:lnTo>
                      <a:pt x="114" y="79"/>
                    </a:lnTo>
                    <a:lnTo>
                      <a:pt x="106" y="81"/>
                    </a:lnTo>
                    <a:lnTo>
                      <a:pt x="105" y="81"/>
                    </a:lnTo>
                    <a:lnTo>
                      <a:pt x="100" y="85"/>
                    </a:lnTo>
                    <a:lnTo>
                      <a:pt x="95" y="87"/>
                    </a:lnTo>
                    <a:lnTo>
                      <a:pt x="92" y="90"/>
                    </a:lnTo>
                    <a:lnTo>
                      <a:pt x="91" y="90"/>
                    </a:lnTo>
                    <a:lnTo>
                      <a:pt x="89" y="90"/>
                    </a:lnTo>
                    <a:lnTo>
                      <a:pt x="86" y="92"/>
                    </a:lnTo>
                    <a:lnTo>
                      <a:pt x="83" y="92"/>
                    </a:lnTo>
                    <a:lnTo>
                      <a:pt x="79" y="93"/>
                    </a:lnTo>
                    <a:lnTo>
                      <a:pt x="75" y="98"/>
                    </a:lnTo>
                    <a:lnTo>
                      <a:pt x="75" y="98"/>
                    </a:lnTo>
                    <a:lnTo>
                      <a:pt x="73" y="101"/>
                    </a:lnTo>
                    <a:lnTo>
                      <a:pt x="73" y="103"/>
                    </a:lnTo>
                    <a:lnTo>
                      <a:pt x="73" y="105"/>
                    </a:lnTo>
                    <a:lnTo>
                      <a:pt x="75" y="106"/>
                    </a:lnTo>
                    <a:lnTo>
                      <a:pt x="75" y="106"/>
                    </a:lnTo>
                    <a:lnTo>
                      <a:pt x="76" y="108"/>
                    </a:lnTo>
                    <a:lnTo>
                      <a:pt x="83" y="108"/>
                    </a:lnTo>
                    <a:lnTo>
                      <a:pt x="84" y="108"/>
                    </a:lnTo>
                    <a:lnTo>
                      <a:pt x="87" y="109"/>
                    </a:lnTo>
                    <a:lnTo>
                      <a:pt x="91" y="109"/>
                    </a:lnTo>
                    <a:lnTo>
                      <a:pt x="94" y="108"/>
                    </a:lnTo>
                    <a:lnTo>
                      <a:pt x="95" y="108"/>
                    </a:lnTo>
                    <a:lnTo>
                      <a:pt x="98" y="108"/>
                    </a:lnTo>
                    <a:lnTo>
                      <a:pt x="100" y="108"/>
                    </a:lnTo>
                    <a:lnTo>
                      <a:pt x="103" y="106"/>
                    </a:lnTo>
                    <a:lnTo>
                      <a:pt x="106" y="106"/>
                    </a:lnTo>
                    <a:lnTo>
                      <a:pt x="108" y="106"/>
                    </a:lnTo>
                    <a:lnTo>
                      <a:pt x="110" y="106"/>
                    </a:lnTo>
                    <a:lnTo>
                      <a:pt x="111" y="106"/>
                    </a:lnTo>
                    <a:lnTo>
                      <a:pt x="111" y="106"/>
                    </a:lnTo>
                    <a:lnTo>
                      <a:pt x="108" y="108"/>
                    </a:lnTo>
                    <a:lnTo>
                      <a:pt x="105" y="108"/>
                    </a:lnTo>
                    <a:lnTo>
                      <a:pt x="103" y="109"/>
                    </a:lnTo>
                    <a:lnTo>
                      <a:pt x="103" y="111"/>
                    </a:lnTo>
                    <a:lnTo>
                      <a:pt x="102" y="113"/>
                    </a:lnTo>
                    <a:lnTo>
                      <a:pt x="100" y="117"/>
                    </a:lnTo>
                    <a:lnTo>
                      <a:pt x="98" y="122"/>
                    </a:lnTo>
                    <a:lnTo>
                      <a:pt x="97" y="125"/>
                    </a:lnTo>
                    <a:lnTo>
                      <a:pt x="95" y="128"/>
                    </a:lnTo>
                    <a:lnTo>
                      <a:pt x="94" y="130"/>
                    </a:lnTo>
                    <a:lnTo>
                      <a:pt x="91" y="133"/>
                    </a:lnTo>
                    <a:lnTo>
                      <a:pt x="87" y="135"/>
                    </a:lnTo>
                    <a:lnTo>
                      <a:pt x="87" y="135"/>
                    </a:lnTo>
                    <a:lnTo>
                      <a:pt x="84" y="135"/>
                    </a:lnTo>
                    <a:lnTo>
                      <a:pt x="81" y="135"/>
                    </a:lnTo>
                    <a:lnTo>
                      <a:pt x="70" y="135"/>
                    </a:lnTo>
                    <a:lnTo>
                      <a:pt x="68" y="135"/>
                    </a:lnTo>
                    <a:lnTo>
                      <a:pt x="65" y="136"/>
                    </a:lnTo>
                    <a:lnTo>
                      <a:pt x="63" y="136"/>
                    </a:lnTo>
                    <a:lnTo>
                      <a:pt x="62" y="136"/>
                    </a:lnTo>
                    <a:lnTo>
                      <a:pt x="57" y="136"/>
                    </a:lnTo>
                    <a:lnTo>
                      <a:pt x="51" y="140"/>
                    </a:lnTo>
                    <a:lnTo>
                      <a:pt x="49" y="140"/>
                    </a:lnTo>
                    <a:lnTo>
                      <a:pt x="49" y="141"/>
                    </a:lnTo>
                    <a:lnTo>
                      <a:pt x="51" y="141"/>
                    </a:lnTo>
                    <a:lnTo>
                      <a:pt x="51" y="143"/>
                    </a:lnTo>
                    <a:lnTo>
                      <a:pt x="49" y="143"/>
                    </a:lnTo>
                    <a:lnTo>
                      <a:pt x="36" y="144"/>
                    </a:lnTo>
                    <a:lnTo>
                      <a:pt x="32" y="146"/>
                    </a:lnTo>
                    <a:lnTo>
                      <a:pt x="28" y="147"/>
                    </a:lnTo>
                    <a:lnTo>
                      <a:pt x="27" y="147"/>
                    </a:lnTo>
                    <a:lnTo>
                      <a:pt x="25" y="149"/>
                    </a:lnTo>
                    <a:lnTo>
                      <a:pt x="19" y="147"/>
                    </a:lnTo>
                    <a:lnTo>
                      <a:pt x="17" y="149"/>
                    </a:lnTo>
                    <a:lnTo>
                      <a:pt x="16" y="149"/>
                    </a:lnTo>
                    <a:lnTo>
                      <a:pt x="11" y="151"/>
                    </a:lnTo>
                    <a:lnTo>
                      <a:pt x="6" y="152"/>
                    </a:lnTo>
                    <a:lnTo>
                      <a:pt x="5" y="152"/>
                    </a:lnTo>
                    <a:lnTo>
                      <a:pt x="1" y="155"/>
                    </a:lnTo>
                    <a:lnTo>
                      <a:pt x="1" y="155"/>
                    </a:lnTo>
                    <a:lnTo>
                      <a:pt x="1" y="157"/>
                    </a:lnTo>
                    <a:lnTo>
                      <a:pt x="3" y="157"/>
                    </a:lnTo>
                    <a:lnTo>
                      <a:pt x="3" y="159"/>
                    </a:lnTo>
                    <a:lnTo>
                      <a:pt x="0" y="160"/>
                    </a:lnTo>
                    <a:lnTo>
                      <a:pt x="0" y="162"/>
                    </a:lnTo>
                    <a:lnTo>
                      <a:pt x="3" y="163"/>
                    </a:lnTo>
                    <a:lnTo>
                      <a:pt x="8" y="167"/>
                    </a:lnTo>
                    <a:lnTo>
                      <a:pt x="8" y="167"/>
                    </a:lnTo>
                    <a:lnTo>
                      <a:pt x="9" y="168"/>
                    </a:lnTo>
                    <a:lnTo>
                      <a:pt x="16" y="168"/>
                    </a:lnTo>
                    <a:lnTo>
                      <a:pt x="17" y="170"/>
                    </a:lnTo>
                    <a:lnTo>
                      <a:pt x="19" y="171"/>
                    </a:lnTo>
                    <a:lnTo>
                      <a:pt x="20" y="171"/>
                    </a:lnTo>
                    <a:lnTo>
                      <a:pt x="24" y="171"/>
                    </a:lnTo>
                    <a:lnTo>
                      <a:pt x="27" y="171"/>
                    </a:lnTo>
                    <a:lnTo>
                      <a:pt x="28" y="171"/>
                    </a:lnTo>
                    <a:lnTo>
                      <a:pt x="32" y="170"/>
                    </a:lnTo>
                    <a:lnTo>
                      <a:pt x="35" y="170"/>
                    </a:lnTo>
                    <a:lnTo>
                      <a:pt x="35" y="171"/>
                    </a:lnTo>
                    <a:lnTo>
                      <a:pt x="33" y="171"/>
                    </a:lnTo>
                    <a:lnTo>
                      <a:pt x="28" y="175"/>
                    </a:lnTo>
                    <a:lnTo>
                      <a:pt x="30" y="175"/>
                    </a:lnTo>
                    <a:lnTo>
                      <a:pt x="32" y="175"/>
                    </a:lnTo>
                    <a:lnTo>
                      <a:pt x="35" y="176"/>
                    </a:lnTo>
                    <a:lnTo>
                      <a:pt x="35" y="178"/>
                    </a:lnTo>
                    <a:lnTo>
                      <a:pt x="36" y="178"/>
                    </a:lnTo>
                    <a:lnTo>
                      <a:pt x="44" y="181"/>
                    </a:lnTo>
                    <a:lnTo>
                      <a:pt x="46" y="181"/>
                    </a:lnTo>
                    <a:lnTo>
                      <a:pt x="48" y="181"/>
                    </a:lnTo>
                    <a:lnTo>
                      <a:pt x="49" y="179"/>
                    </a:lnTo>
                    <a:lnTo>
                      <a:pt x="51" y="179"/>
                    </a:lnTo>
                    <a:lnTo>
                      <a:pt x="52" y="178"/>
                    </a:lnTo>
                    <a:lnTo>
                      <a:pt x="54" y="178"/>
                    </a:lnTo>
                    <a:lnTo>
                      <a:pt x="56" y="178"/>
                    </a:lnTo>
                    <a:lnTo>
                      <a:pt x="59" y="178"/>
                    </a:lnTo>
                    <a:lnTo>
                      <a:pt x="60" y="179"/>
                    </a:lnTo>
                    <a:lnTo>
                      <a:pt x="62" y="179"/>
                    </a:lnTo>
                    <a:lnTo>
                      <a:pt x="67" y="179"/>
                    </a:lnTo>
                    <a:lnTo>
                      <a:pt x="68" y="179"/>
                    </a:lnTo>
                    <a:lnTo>
                      <a:pt x="73" y="176"/>
                    </a:lnTo>
                    <a:lnTo>
                      <a:pt x="75" y="175"/>
                    </a:lnTo>
                    <a:lnTo>
                      <a:pt x="78" y="175"/>
                    </a:lnTo>
                    <a:lnTo>
                      <a:pt x="79" y="175"/>
                    </a:lnTo>
                    <a:lnTo>
                      <a:pt x="83" y="176"/>
                    </a:lnTo>
                    <a:lnTo>
                      <a:pt x="84" y="178"/>
                    </a:lnTo>
                    <a:lnTo>
                      <a:pt x="84" y="179"/>
                    </a:lnTo>
                    <a:lnTo>
                      <a:pt x="84" y="181"/>
                    </a:lnTo>
                    <a:lnTo>
                      <a:pt x="83" y="182"/>
                    </a:lnTo>
                    <a:lnTo>
                      <a:pt x="83" y="184"/>
                    </a:lnTo>
                    <a:lnTo>
                      <a:pt x="83" y="186"/>
                    </a:lnTo>
                    <a:lnTo>
                      <a:pt x="83" y="186"/>
                    </a:lnTo>
                    <a:lnTo>
                      <a:pt x="79" y="184"/>
                    </a:lnTo>
                    <a:lnTo>
                      <a:pt x="76" y="184"/>
                    </a:lnTo>
                    <a:lnTo>
                      <a:pt x="70" y="182"/>
                    </a:lnTo>
                    <a:lnTo>
                      <a:pt x="60" y="182"/>
                    </a:lnTo>
                    <a:lnTo>
                      <a:pt x="54" y="184"/>
                    </a:lnTo>
                    <a:lnTo>
                      <a:pt x="52" y="186"/>
                    </a:lnTo>
                    <a:lnTo>
                      <a:pt x="49" y="187"/>
                    </a:lnTo>
                    <a:lnTo>
                      <a:pt x="41" y="187"/>
                    </a:lnTo>
                    <a:lnTo>
                      <a:pt x="28" y="187"/>
                    </a:lnTo>
                    <a:lnTo>
                      <a:pt x="25" y="189"/>
                    </a:lnTo>
                    <a:lnTo>
                      <a:pt x="24" y="189"/>
                    </a:lnTo>
                    <a:lnTo>
                      <a:pt x="22" y="190"/>
                    </a:lnTo>
                    <a:lnTo>
                      <a:pt x="22" y="190"/>
                    </a:lnTo>
                    <a:lnTo>
                      <a:pt x="22" y="192"/>
                    </a:lnTo>
                    <a:lnTo>
                      <a:pt x="24" y="194"/>
                    </a:lnTo>
                    <a:lnTo>
                      <a:pt x="27" y="195"/>
                    </a:lnTo>
                    <a:lnTo>
                      <a:pt x="27" y="195"/>
                    </a:lnTo>
                    <a:lnTo>
                      <a:pt x="27" y="195"/>
                    </a:lnTo>
                    <a:lnTo>
                      <a:pt x="25" y="197"/>
                    </a:lnTo>
                    <a:lnTo>
                      <a:pt x="27" y="197"/>
                    </a:lnTo>
                    <a:lnTo>
                      <a:pt x="28" y="198"/>
                    </a:lnTo>
                    <a:lnTo>
                      <a:pt x="30" y="198"/>
                    </a:lnTo>
                    <a:lnTo>
                      <a:pt x="33" y="197"/>
                    </a:lnTo>
                    <a:lnTo>
                      <a:pt x="40" y="194"/>
                    </a:lnTo>
                    <a:lnTo>
                      <a:pt x="40" y="194"/>
                    </a:lnTo>
                    <a:lnTo>
                      <a:pt x="40" y="195"/>
                    </a:lnTo>
                    <a:lnTo>
                      <a:pt x="38" y="197"/>
                    </a:lnTo>
                    <a:lnTo>
                      <a:pt x="38" y="198"/>
                    </a:lnTo>
                    <a:lnTo>
                      <a:pt x="38" y="198"/>
                    </a:lnTo>
                    <a:lnTo>
                      <a:pt x="40" y="200"/>
                    </a:lnTo>
                    <a:lnTo>
                      <a:pt x="41" y="200"/>
                    </a:lnTo>
                    <a:lnTo>
                      <a:pt x="46" y="202"/>
                    </a:lnTo>
                    <a:lnTo>
                      <a:pt x="52" y="202"/>
                    </a:lnTo>
                    <a:lnTo>
                      <a:pt x="59" y="202"/>
                    </a:lnTo>
                    <a:lnTo>
                      <a:pt x="60" y="203"/>
                    </a:lnTo>
                    <a:lnTo>
                      <a:pt x="60" y="203"/>
                    </a:lnTo>
                    <a:lnTo>
                      <a:pt x="59" y="203"/>
                    </a:lnTo>
                    <a:lnTo>
                      <a:pt x="54" y="205"/>
                    </a:lnTo>
                    <a:lnTo>
                      <a:pt x="51" y="205"/>
                    </a:lnTo>
                    <a:lnTo>
                      <a:pt x="44" y="208"/>
                    </a:lnTo>
                    <a:lnTo>
                      <a:pt x="43" y="209"/>
                    </a:lnTo>
                    <a:lnTo>
                      <a:pt x="43" y="209"/>
                    </a:lnTo>
                    <a:lnTo>
                      <a:pt x="44" y="211"/>
                    </a:lnTo>
                    <a:lnTo>
                      <a:pt x="48" y="213"/>
                    </a:lnTo>
                    <a:lnTo>
                      <a:pt x="52" y="214"/>
                    </a:lnTo>
                    <a:lnTo>
                      <a:pt x="56" y="216"/>
                    </a:lnTo>
                    <a:lnTo>
                      <a:pt x="57" y="217"/>
                    </a:lnTo>
                    <a:lnTo>
                      <a:pt x="60" y="217"/>
                    </a:lnTo>
                    <a:lnTo>
                      <a:pt x="78" y="221"/>
                    </a:lnTo>
                    <a:lnTo>
                      <a:pt x="79" y="221"/>
                    </a:lnTo>
                    <a:lnTo>
                      <a:pt x="76" y="219"/>
                    </a:lnTo>
                    <a:lnTo>
                      <a:pt x="75" y="216"/>
                    </a:lnTo>
                    <a:lnTo>
                      <a:pt x="75" y="214"/>
                    </a:lnTo>
                    <a:lnTo>
                      <a:pt x="75" y="214"/>
                    </a:lnTo>
                    <a:lnTo>
                      <a:pt x="76" y="214"/>
                    </a:lnTo>
                    <a:lnTo>
                      <a:pt x="79" y="216"/>
                    </a:lnTo>
                    <a:lnTo>
                      <a:pt x="81" y="216"/>
                    </a:lnTo>
                    <a:lnTo>
                      <a:pt x="81" y="216"/>
                    </a:lnTo>
                    <a:lnTo>
                      <a:pt x="83" y="216"/>
                    </a:lnTo>
                    <a:lnTo>
                      <a:pt x="86" y="214"/>
                    </a:lnTo>
                    <a:lnTo>
                      <a:pt x="89" y="213"/>
                    </a:lnTo>
                    <a:lnTo>
                      <a:pt x="89" y="213"/>
                    </a:lnTo>
                    <a:lnTo>
                      <a:pt x="91" y="214"/>
                    </a:lnTo>
                    <a:lnTo>
                      <a:pt x="92" y="214"/>
                    </a:lnTo>
                    <a:lnTo>
                      <a:pt x="94" y="216"/>
                    </a:lnTo>
                    <a:lnTo>
                      <a:pt x="95" y="216"/>
                    </a:lnTo>
                    <a:lnTo>
                      <a:pt x="95" y="216"/>
                    </a:lnTo>
                    <a:lnTo>
                      <a:pt x="97" y="216"/>
                    </a:lnTo>
                    <a:lnTo>
                      <a:pt x="100" y="216"/>
                    </a:lnTo>
                    <a:lnTo>
                      <a:pt x="102" y="214"/>
                    </a:lnTo>
                    <a:lnTo>
                      <a:pt x="105" y="214"/>
                    </a:lnTo>
                    <a:lnTo>
                      <a:pt x="106" y="213"/>
                    </a:lnTo>
                    <a:lnTo>
                      <a:pt x="108" y="211"/>
                    </a:lnTo>
                    <a:lnTo>
                      <a:pt x="110" y="211"/>
                    </a:lnTo>
                    <a:lnTo>
                      <a:pt x="111" y="211"/>
                    </a:lnTo>
                    <a:lnTo>
                      <a:pt x="111" y="213"/>
                    </a:lnTo>
                    <a:lnTo>
                      <a:pt x="114" y="214"/>
                    </a:lnTo>
                    <a:lnTo>
                      <a:pt x="116" y="214"/>
                    </a:lnTo>
                    <a:lnTo>
                      <a:pt x="118" y="213"/>
                    </a:lnTo>
                    <a:lnTo>
                      <a:pt x="121" y="211"/>
                    </a:lnTo>
                    <a:lnTo>
                      <a:pt x="122" y="211"/>
                    </a:lnTo>
                    <a:lnTo>
                      <a:pt x="126" y="211"/>
                    </a:lnTo>
                    <a:lnTo>
                      <a:pt x="129" y="213"/>
                    </a:lnTo>
                    <a:lnTo>
                      <a:pt x="130" y="213"/>
                    </a:lnTo>
                    <a:lnTo>
                      <a:pt x="134" y="213"/>
                    </a:lnTo>
                    <a:lnTo>
                      <a:pt x="138" y="213"/>
                    </a:lnTo>
                    <a:lnTo>
                      <a:pt x="145" y="214"/>
                    </a:lnTo>
                    <a:lnTo>
                      <a:pt x="148" y="214"/>
                    </a:lnTo>
                    <a:lnTo>
                      <a:pt x="149" y="216"/>
                    </a:lnTo>
                    <a:lnTo>
                      <a:pt x="154" y="217"/>
                    </a:lnTo>
                    <a:lnTo>
                      <a:pt x="162" y="219"/>
                    </a:lnTo>
                    <a:lnTo>
                      <a:pt x="169" y="222"/>
                    </a:lnTo>
                    <a:lnTo>
                      <a:pt x="172" y="224"/>
                    </a:lnTo>
                    <a:lnTo>
                      <a:pt x="175" y="224"/>
                    </a:lnTo>
                    <a:lnTo>
                      <a:pt x="177" y="225"/>
                    </a:lnTo>
                    <a:lnTo>
                      <a:pt x="180" y="227"/>
                    </a:lnTo>
                    <a:lnTo>
                      <a:pt x="183" y="227"/>
                    </a:lnTo>
                    <a:lnTo>
                      <a:pt x="184" y="227"/>
                    </a:lnTo>
                    <a:lnTo>
                      <a:pt x="186" y="230"/>
                    </a:lnTo>
                    <a:lnTo>
                      <a:pt x="188" y="232"/>
                    </a:lnTo>
                    <a:lnTo>
                      <a:pt x="188" y="233"/>
                    </a:lnTo>
                    <a:lnTo>
                      <a:pt x="183" y="235"/>
                    </a:lnTo>
                    <a:lnTo>
                      <a:pt x="183" y="236"/>
                    </a:lnTo>
                    <a:lnTo>
                      <a:pt x="188" y="238"/>
                    </a:lnTo>
                    <a:lnTo>
                      <a:pt x="188" y="240"/>
                    </a:lnTo>
                    <a:lnTo>
                      <a:pt x="189" y="240"/>
                    </a:lnTo>
                    <a:lnTo>
                      <a:pt x="191" y="243"/>
                    </a:lnTo>
                    <a:lnTo>
                      <a:pt x="192" y="244"/>
                    </a:lnTo>
                    <a:lnTo>
                      <a:pt x="199" y="246"/>
                    </a:lnTo>
                    <a:lnTo>
                      <a:pt x="200" y="248"/>
                    </a:lnTo>
                    <a:lnTo>
                      <a:pt x="202" y="249"/>
                    </a:lnTo>
                    <a:lnTo>
                      <a:pt x="204" y="251"/>
                    </a:lnTo>
                    <a:lnTo>
                      <a:pt x="204" y="252"/>
                    </a:lnTo>
                    <a:lnTo>
                      <a:pt x="205" y="252"/>
                    </a:lnTo>
                    <a:lnTo>
                      <a:pt x="207" y="254"/>
                    </a:lnTo>
                    <a:lnTo>
                      <a:pt x="210" y="256"/>
                    </a:lnTo>
                    <a:lnTo>
                      <a:pt x="213" y="257"/>
                    </a:lnTo>
                    <a:lnTo>
                      <a:pt x="212" y="259"/>
                    </a:lnTo>
                    <a:lnTo>
                      <a:pt x="210" y="259"/>
                    </a:lnTo>
                    <a:lnTo>
                      <a:pt x="208" y="259"/>
                    </a:lnTo>
                    <a:lnTo>
                      <a:pt x="207" y="260"/>
                    </a:lnTo>
                    <a:lnTo>
                      <a:pt x="208" y="260"/>
                    </a:lnTo>
                    <a:lnTo>
                      <a:pt x="208" y="262"/>
                    </a:lnTo>
                    <a:lnTo>
                      <a:pt x="208" y="264"/>
                    </a:lnTo>
                    <a:lnTo>
                      <a:pt x="207" y="265"/>
                    </a:lnTo>
                    <a:lnTo>
                      <a:pt x="204" y="265"/>
                    </a:lnTo>
                    <a:lnTo>
                      <a:pt x="202" y="267"/>
                    </a:lnTo>
                    <a:lnTo>
                      <a:pt x="200" y="267"/>
                    </a:lnTo>
                    <a:lnTo>
                      <a:pt x="200" y="267"/>
                    </a:lnTo>
                    <a:lnTo>
                      <a:pt x="204" y="267"/>
                    </a:lnTo>
                    <a:lnTo>
                      <a:pt x="208" y="267"/>
                    </a:lnTo>
                    <a:lnTo>
                      <a:pt x="210" y="265"/>
                    </a:lnTo>
                    <a:lnTo>
                      <a:pt x="212" y="267"/>
                    </a:lnTo>
                    <a:lnTo>
                      <a:pt x="213" y="267"/>
                    </a:lnTo>
                    <a:lnTo>
                      <a:pt x="213" y="267"/>
                    </a:lnTo>
                    <a:lnTo>
                      <a:pt x="215" y="270"/>
                    </a:lnTo>
                    <a:lnTo>
                      <a:pt x="215" y="270"/>
                    </a:lnTo>
                    <a:lnTo>
                      <a:pt x="216" y="271"/>
                    </a:lnTo>
                    <a:lnTo>
                      <a:pt x="216" y="271"/>
                    </a:lnTo>
                    <a:lnTo>
                      <a:pt x="216" y="271"/>
                    </a:lnTo>
                    <a:lnTo>
                      <a:pt x="218" y="273"/>
                    </a:lnTo>
                    <a:lnTo>
                      <a:pt x="218" y="275"/>
                    </a:lnTo>
                    <a:lnTo>
                      <a:pt x="218" y="276"/>
                    </a:lnTo>
                    <a:lnTo>
                      <a:pt x="218" y="276"/>
                    </a:lnTo>
                    <a:lnTo>
                      <a:pt x="216" y="276"/>
                    </a:lnTo>
                    <a:lnTo>
                      <a:pt x="216" y="278"/>
                    </a:lnTo>
                    <a:lnTo>
                      <a:pt x="215" y="279"/>
                    </a:lnTo>
                    <a:lnTo>
                      <a:pt x="215" y="281"/>
                    </a:lnTo>
                    <a:lnTo>
                      <a:pt x="215" y="281"/>
                    </a:lnTo>
                    <a:lnTo>
                      <a:pt x="216" y="283"/>
                    </a:lnTo>
                    <a:lnTo>
                      <a:pt x="218" y="283"/>
                    </a:lnTo>
                    <a:lnTo>
                      <a:pt x="219" y="284"/>
                    </a:lnTo>
                    <a:lnTo>
                      <a:pt x="219" y="284"/>
                    </a:lnTo>
                    <a:lnTo>
                      <a:pt x="219" y="286"/>
                    </a:lnTo>
                    <a:lnTo>
                      <a:pt x="221" y="286"/>
                    </a:lnTo>
                    <a:lnTo>
                      <a:pt x="224" y="284"/>
                    </a:lnTo>
                    <a:lnTo>
                      <a:pt x="224" y="286"/>
                    </a:lnTo>
                    <a:lnTo>
                      <a:pt x="226" y="287"/>
                    </a:lnTo>
                    <a:lnTo>
                      <a:pt x="226" y="289"/>
                    </a:lnTo>
                    <a:lnTo>
                      <a:pt x="224" y="291"/>
                    </a:lnTo>
                    <a:lnTo>
                      <a:pt x="223" y="291"/>
                    </a:lnTo>
                    <a:lnTo>
                      <a:pt x="221" y="292"/>
                    </a:lnTo>
                    <a:lnTo>
                      <a:pt x="221" y="292"/>
                    </a:lnTo>
                    <a:lnTo>
                      <a:pt x="221" y="294"/>
                    </a:lnTo>
                    <a:lnTo>
                      <a:pt x="221" y="295"/>
                    </a:lnTo>
                    <a:lnTo>
                      <a:pt x="221" y="295"/>
                    </a:lnTo>
                    <a:lnTo>
                      <a:pt x="223" y="295"/>
                    </a:lnTo>
                    <a:lnTo>
                      <a:pt x="223" y="295"/>
                    </a:lnTo>
                    <a:lnTo>
                      <a:pt x="224" y="295"/>
                    </a:lnTo>
                    <a:lnTo>
                      <a:pt x="226" y="297"/>
                    </a:lnTo>
                    <a:lnTo>
                      <a:pt x="227" y="297"/>
                    </a:lnTo>
                    <a:lnTo>
                      <a:pt x="227" y="295"/>
                    </a:lnTo>
                    <a:lnTo>
                      <a:pt x="229" y="295"/>
                    </a:lnTo>
                    <a:lnTo>
                      <a:pt x="231" y="295"/>
                    </a:lnTo>
                    <a:lnTo>
                      <a:pt x="232" y="297"/>
                    </a:lnTo>
                    <a:lnTo>
                      <a:pt x="232" y="298"/>
                    </a:lnTo>
                    <a:lnTo>
                      <a:pt x="232" y="298"/>
                    </a:lnTo>
                    <a:lnTo>
                      <a:pt x="232" y="300"/>
                    </a:lnTo>
                    <a:lnTo>
                      <a:pt x="232" y="302"/>
                    </a:lnTo>
                    <a:lnTo>
                      <a:pt x="232" y="302"/>
                    </a:lnTo>
                    <a:lnTo>
                      <a:pt x="232" y="303"/>
                    </a:lnTo>
                    <a:lnTo>
                      <a:pt x="231" y="305"/>
                    </a:lnTo>
                    <a:lnTo>
                      <a:pt x="229" y="306"/>
                    </a:lnTo>
                    <a:lnTo>
                      <a:pt x="227" y="306"/>
                    </a:lnTo>
                    <a:lnTo>
                      <a:pt x="223" y="306"/>
                    </a:lnTo>
                    <a:lnTo>
                      <a:pt x="221" y="308"/>
                    </a:lnTo>
                    <a:lnTo>
                      <a:pt x="223" y="308"/>
                    </a:lnTo>
                    <a:lnTo>
                      <a:pt x="224" y="310"/>
                    </a:lnTo>
                    <a:lnTo>
                      <a:pt x="226" y="311"/>
                    </a:lnTo>
                    <a:lnTo>
                      <a:pt x="224" y="311"/>
                    </a:lnTo>
                    <a:lnTo>
                      <a:pt x="221" y="311"/>
                    </a:lnTo>
                    <a:lnTo>
                      <a:pt x="221" y="311"/>
                    </a:lnTo>
                    <a:lnTo>
                      <a:pt x="221" y="314"/>
                    </a:lnTo>
                    <a:lnTo>
                      <a:pt x="221" y="314"/>
                    </a:lnTo>
                    <a:lnTo>
                      <a:pt x="226" y="314"/>
                    </a:lnTo>
                    <a:lnTo>
                      <a:pt x="231" y="310"/>
                    </a:lnTo>
                    <a:lnTo>
                      <a:pt x="231" y="310"/>
                    </a:lnTo>
                    <a:lnTo>
                      <a:pt x="231" y="311"/>
                    </a:lnTo>
                    <a:lnTo>
                      <a:pt x="231" y="311"/>
                    </a:lnTo>
                    <a:lnTo>
                      <a:pt x="229" y="313"/>
                    </a:lnTo>
                    <a:lnTo>
                      <a:pt x="226" y="316"/>
                    </a:lnTo>
                    <a:lnTo>
                      <a:pt x="223" y="321"/>
                    </a:lnTo>
                    <a:lnTo>
                      <a:pt x="223" y="324"/>
                    </a:lnTo>
                    <a:lnTo>
                      <a:pt x="221" y="326"/>
                    </a:lnTo>
                    <a:lnTo>
                      <a:pt x="221" y="326"/>
                    </a:lnTo>
                    <a:lnTo>
                      <a:pt x="221" y="327"/>
                    </a:lnTo>
                    <a:lnTo>
                      <a:pt x="221" y="330"/>
                    </a:lnTo>
                    <a:lnTo>
                      <a:pt x="223" y="332"/>
                    </a:lnTo>
                    <a:lnTo>
                      <a:pt x="224" y="332"/>
                    </a:lnTo>
                    <a:lnTo>
                      <a:pt x="229" y="333"/>
                    </a:lnTo>
                    <a:lnTo>
                      <a:pt x="232" y="333"/>
                    </a:lnTo>
                    <a:lnTo>
                      <a:pt x="234" y="333"/>
                    </a:lnTo>
                    <a:lnTo>
                      <a:pt x="239" y="333"/>
                    </a:lnTo>
                    <a:lnTo>
                      <a:pt x="240" y="333"/>
                    </a:lnTo>
                    <a:lnTo>
                      <a:pt x="240" y="333"/>
                    </a:lnTo>
                    <a:lnTo>
                      <a:pt x="242" y="332"/>
                    </a:lnTo>
                    <a:lnTo>
                      <a:pt x="243" y="330"/>
                    </a:lnTo>
                    <a:lnTo>
                      <a:pt x="243" y="329"/>
                    </a:lnTo>
                    <a:lnTo>
                      <a:pt x="242" y="327"/>
                    </a:lnTo>
                    <a:lnTo>
                      <a:pt x="242" y="327"/>
                    </a:lnTo>
                    <a:lnTo>
                      <a:pt x="243" y="327"/>
                    </a:lnTo>
                    <a:lnTo>
                      <a:pt x="245" y="327"/>
                    </a:lnTo>
                    <a:lnTo>
                      <a:pt x="245" y="326"/>
                    </a:lnTo>
                    <a:lnTo>
                      <a:pt x="245" y="326"/>
                    </a:lnTo>
                    <a:lnTo>
                      <a:pt x="248" y="324"/>
                    </a:lnTo>
                    <a:lnTo>
                      <a:pt x="248" y="322"/>
                    </a:lnTo>
                    <a:lnTo>
                      <a:pt x="250" y="321"/>
                    </a:lnTo>
                    <a:lnTo>
                      <a:pt x="248" y="319"/>
                    </a:lnTo>
                    <a:lnTo>
                      <a:pt x="247" y="318"/>
                    </a:lnTo>
                    <a:lnTo>
                      <a:pt x="247" y="318"/>
                    </a:lnTo>
                    <a:lnTo>
                      <a:pt x="245" y="316"/>
                    </a:lnTo>
                    <a:lnTo>
                      <a:pt x="245" y="314"/>
                    </a:lnTo>
                    <a:lnTo>
                      <a:pt x="243" y="313"/>
                    </a:lnTo>
                    <a:lnTo>
                      <a:pt x="243" y="313"/>
                    </a:lnTo>
                    <a:lnTo>
                      <a:pt x="243" y="311"/>
                    </a:lnTo>
                    <a:lnTo>
                      <a:pt x="243" y="311"/>
                    </a:lnTo>
                    <a:lnTo>
                      <a:pt x="247" y="310"/>
                    </a:lnTo>
                    <a:lnTo>
                      <a:pt x="247" y="311"/>
                    </a:lnTo>
                    <a:lnTo>
                      <a:pt x="245" y="311"/>
                    </a:lnTo>
                    <a:lnTo>
                      <a:pt x="245" y="313"/>
                    </a:lnTo>
                    <a:lnTo>
                      <a:pt x="247" y="316"/>
                    </a:lnTo>
                    <a:lnTo>
                      <a:pt x="247" y="316"/>
                    </a:lnTo>
                    <a:lnTo>
                      <a:pt x="248" y="316"/>
                    </a:lnTo>
                    <a:lnTo>
                      <a:pt x="250" y="319"/>
                    </a:lnTo>
                    <a:lnTo>
                      <a:pt x="250" y="321"/>
                    </a:lnTo>
                    <a:lnTo>
                      <a:pt x="250" y="322"/>
                    </a:lnTo>
                    <a:lnTo>
                      <a:pt x="250" y="324"/>
                    </a:lnTo>
                    <a:lnTo>
                      <a:pt x="251" y="324"/>
                    </a:lnTo>
                    <a:lnTo>
                      <a:pt x="253" y="324"/>
                    </a:lnTo>
                    <a:lnTo>
                      <a:pt x="253" y="324"/>
                    </a:lnTo>
                    <a:lnTo>
                      <a:pt x="251" y="326"/>
                    </a:lnTo>
                    <a:lnTo>
                      <a:pt x="251" y="327"/>
                    </a:lnTo>
                    <a:lnTo>
                      <a:pt x="248" y="327"/>
                    </a:lnTo>
                    <a:lnTo>
                      <a:pt x="250" y="329"/>
                    </a:lnTo>
                    <a:lnTo>
                      <a:pt x="250" y="329"/>
                    </a:lnTo>
                    <a:lnTo>
                      <a:pt x="251" y="330"/>
                    </a:lnTo>
                    <a:lnTo>
                      <a:pt x="253" y="330"/>
                    </a:lnTo>
                    <a:lnTo>
                      <a:pt x="256" y="329"/>
                    </a:lnTo>
                    <a:lnTo>
                      <a:pt x="258" y="327"/>
                    </a:lnTo>
                    <a:lnTo>
                      <a:pt x="259" y="327"/>
                    </a:lnTo>
                    <a:lnTo>
                      <a:pt x="266" y="327"/>
                    </a:lnTo>
                    <a:lnTo>
                      <a:pt x="267" y="327"/>
                    </a:lnTo>
                    <a:lnTo>
                      <a:pt x="269" y="327"/>
                    </a:lnTo>
                    <a:lnTo>
                      <a:pt x="270" y="327"/>
                    </a:lnTo>
                    <a:lnTo>
                      <a:pt x="270" y="327"/>
                    </a:lnTo>
                    <a:lnTo>
                      <a:pt x="269" y="329"/>
                    </a:lnTo>
                    <a:lnTo>
                      <a:pt x="258" y="330"/>
                    </a:lnTo>
                    <a:lnTo>
                      <a:pt x="256" y="332"/>
                    </a:lnTo>
                    <a:lnTo>
                      <a:pt x="256" y="333"/>
                    </a:lnTo>
                    <a:lnTo>
                      <a:pt x="255" y="333"/>
                    </a:lnTo>
                    <a:lnTo>
                      <a:pt x="255" y="333"/>
                    </a:lnTo>
                    <a:lnTo>
                      <a:pt x="253" y="335"/>
                    </a:lnTo>
                    <a:lnTo>
                      <a:pt x="255" y="338"/>
                    </a:lnTo>
                    <a:lnTo>
                      <a:pt x="256" y="338"/>
                    </a:lnTo>
                    <a:lnTo>
                      <a:pt x="258" y="338"/>
                    </a:lnTo>
                    <a:lnTo>
                      <a:pt x="261" y="338"/>
                    </a:lnTo>
                    <a:lnTo>
                      <a:pt x="262" y="338"/>
                    </a:lnTo>
                    <a:lnTo>
                      <a:pt x="264" y="340"/>
                    </a:lnTo>
                    <a:lnTo>
                      <a:pt x="267" y="340"/>
                    </a:lnTo>
                    <a:lnTo>
                      <a:pt x="270" y="340"/>
                    </a:lnTo>
                    <a:lnTo>
                      <a:pt x="275" y="340"/>
                    </a:lnTo>
                    <a:lnTo>
                      <a:pt x="278" y="341"/>
                    </a:lnTo>
                    <a:lnTo>
                      <a:pt x="280" y="343"/>
                    </a:lnTo>
                    <a:lnTo>
                      <a:pt x="280" y="343"/>
                    </a:lnTo>
                    <a:lnTo>
                      <a:pt x="278" y="343"/>
                    </a:lnTo>
                    <a:lnTo>
                      <a:pt x="277" y="343"/>
                    </a:lnTo>
                    <a:lnTo>
                      <a:pt x="274" y="341"/>
                    </a:lnTo>
                    <a:lnTo>
                      <a:pt x="272" y="341"/>
                    </a:lnTo>
                    <a:lnTo>
                      <a:pt x="270" y="343"/>
                    </a:lnTo>
                    <a:lnTo>
                      <a:pt x="270" y="343"/>
                    </a:lnTo>
                    <a:lnTo>
                      <a:pt x="274" y="345"/>
                    </a:lnTo>
                    <a:lnTo>
                      <a:pt x="275" y="345"/>
                    </a:lnTo>
                    <a:lnTo>
                      <a:pt x="277" y="346"/>
                    </a:lnTo>
                    <a:lnTo>
                      <a:pt x="277" y="348"/>
                    </a:lnTo>
                    <a:lnTo>
                      <a:pt x="277" y="348"/>
                    </a:lnTo>
                    <a:lnTo>
                      <a:pt x="277" y="349"/>
                    </a:lnTo>
                    <a:lnTo>
                      <a:pt x="277" y="353"/>
                    </a:lnTo>
                    <a:lnTo>
                      <a:pt x="278" y="354"/>
                    </a:lnTo>
                    <a:lnTo>
                      <a:pt x="282" y="356"/>
                    </a:lnTo>
                    <a:lnTo>
                      <a:pt x="285" y="356"/>
                    </a:lnTo>
                    <a:lnTo>
                      <a:pt x="285" y="356"/>
                    </a:lnTo>
                    <a:lnTo>
                      <a:pt x="285" y="356"/>
                    </a:lnTo>
                    <a:lnTo>
                      <a:pt x="282" y="357"/>
                    </a:lnTo>
                    <a:lnTo>
                      <a:pt x="282" y="357"/>
                    </a:lnTo>
                    <a:lnTo>
                      <a:pt x="275" y="356"/>
                    </a:lnTo>
                    <a:lnTo>
                      <a:pt x="274" y="356"/>
                    </a:lnTo>
                    <a:lnTo>
                      <a:pt x="270" y="354"/>
                    </a:lnTo>
                    <a:lnTo>
                      <a:pt x="262" y="349"/>
                    </a:lnTo>
                    <a:lnTo>
                      <a:pt x="259" y="349"/>
                    </a:lnTo>
                    <a:lnTo>
                      <a:pt x="258" y="348"/>
                    </a:lnTo>
                    <a:lnTo>
                      <a:pt x="255" y="348"/>
                    </a:lnTo>
                    <a:lnTo>
                      <a:pt x="250" y="348"/>
                    </a:lnTo>
                    <a:lnTo>
                      <a:pt x="248" y="348"/>
                    </a:lnTo>
                    <a:lnTo>
                      <a:pt x="247" y="348"/>
                    </a:lnTo>
                    <a:lnTo>
                      <a:pt x="243" y="346"/>
                    </a:lnTo>
                    <a:lnTo>
                      <a:pt x="240" y="346"/>
                    </a:lnTo>
                    <a:lnTo>
                      <a:pt x="237" y="348"/>
                    </a:lnTo>
                    <a:lnTo>
                      <a:pt x="237" y="348"/>
                    </a:lnTo>
                    <a:lnTo>
                      <a:pt x="235" y="349"/>
                    </a:lnTo>
                    <a:lnTo>
                      <a:pt x="235" y="351"/>
                    </a:lnTo>
                    <a:lnTo>
                      <a:pt x="237" y="353"/>
                    </a:lnTo>
                    <a:lnTo>
                      <a:pt x="240" y="354"/>
                    </a:lnTo>
                    <a:lnTo>
                      <a:pt x="242" y="356"/>
                    </a:lnTo>
                    <a:lnTo>
                      <a:pt x="245" y="357"/>
                    </a:lnTo>
                    <a:lnTo>
                      <a:pt x="250" y="357"/>
                    </a:lnTo>
                    <a:lnTo>
                      <a:pt x="255" y="359"/>
                    </a:lnTo>
                    <a:lnTo>
                      <a:pt x="258" y="360"/>
                    </a:lnTo>
                    <a:lnTo>
                      <a:pt x="261" y="362"/>
                    </a:lnTo>
                    <a:lnTo>
                      <a:pt x="264" y="364"/>
                    </a:lnTo>
                    <a:lnTo>
                      <a:pt x="264" y="364"/>
                    </a:lnTo>
                    <a:lnTo>
                      <a:pt x="274" y="365"/>
                    </a:lnTo>
                    <a:lnTo>
                      <a:pt x="274" y="365"/>
                    </a:lnTo>
                    <a:lnTo>
                      <a:pt x="275" y="365"/>
                    </a:lnTo>
                    <a:lnTo>
                      <a:pt x="278" y="364"/>
                    </a:lnTo>
                    <a:lnTo>
                      <a:pt x="280" y="364"/>
                    </a:lnTo>
                    <a:lnTo>
                      <a:pt x="282" y="365"/>
                    </a:lnTo>
                    <a:lnTo>
                      <a:pt x="283" y="365"/>
                    </a:lnTo>
                    <a:lnTo>
                      <a:pt x="286" y="365"/>
                    </a:lnTo>
                    <a:lnTo>
                      <a:pt x="288" y="365"/>
                    </a:lnTo>
                    <a:lnTo>
                      <a:pt x="290" y="365"/>
                    </a:lnTo>
                    <a:lnTo>
                      <a:pt x="290" y="365"/>
                    </a:lnTo>
                    <a:lnTo>
                      <a:pt x="290" y="365"/>
                    </a:lnTo>
                    <a:lnTo>
                      <a:pt x="288" y="367"/>
                    </a:lnTo>
                    <a:lnTo>
                      <a:pt x="286" y="367"/>
                    </a:lnTo>
                    <a:lnTo>
                      <a:pt x="290" y="370"/>
                    </a:lnTo>
                    <a:lnTo>
                      <a:pt x="290" y="370"/>
                    </a:lnTo>
                    <a:lnTo>
                      <a:pt x="288" y="370"/>
                    </a:lnTo>
                    <a:lnTo>
                      <a:pt x="285" y="372"/>
                    </a:lnTo>
                    <a:lnTo>
                      <a:pt x="283" y="373"/>
                    </a:lnTo>
                    <a:lnTo>
                      <a:pt x="283" y="375"/>
                    </a:lnTo>
                    <a:lnTo>
                      <a:pt x="282" y="378"/>
                    </a:lnTo>
                    <a:lnTo>
                      <a:pt x="282" y="378"/>
                    </a:lnTo>
                    <a:lnTo>
                      <a:pt x="280" y="381"/>
                    </a:lnTo>
                    <a:lnTo>
                      <a:pt x="280" y="383"/>
                    </a:lnTo>
                    <a:lnTo>
                      <a:pt x="283" y="383"/>
                    </a:lnTo>
                    <a:lnTo>
                      <a:pt x="285" y="383"/>
                    </a:lnTo>
                    <a:lnTo>
                      <a:pt x="286" y="383"/>
                    </a:lnTo>
                    <a:lnTo>
                      <a:pt x="288" y="383"/>
                    </a:lnTo>
                    <a:lnTo>
                      <a:pt x="290" y="384"/>
                    </a:lnTo>
                    <a:lnTo>
                      <a:pt x="290" y="384"/>
                    </a:lnTo>
                    <a:lnTo>
                      <a:pt x="288" y="384"/>
                    </a:lnTo>
                    <a:lnTo>
                      <a:pt x="283" y="386"/>
                    </a:lnTo>
                    <a:lnTo>
                      <a:pt x="280" y="384"/>
                    </a:lnTo>
                    <a:lnTo>
                      <a:pt x="278" y="386"/>
                    </a:lnTo>
                    <a:lnTo>
                      <a:pt x="278" y="389"/>
                    </a:lnTo>
                    <a:lnTo>
                      <a:pt x="277" y="394"/>
                    </a:lnTo>
                    <a:lnTo>
                      <a:pt x="278" y="394"/>
                    </a:lnTo>
                    <a:lnTo>
                      <a:pt x="280" y="394"/>
                    </a:lnTo>
                    <a:lnTo>
                      <a:pt x="283" y="392"/>
                    </a:lnTo>
                    <a:lnTo>
                      <a:pt x="283" y="392"/>
                    </a:lnTo>
                    <a:lnTo>
                      <a:pt x="282" y="395"/>
                    </a:lnTo>
                    <a:lnTo>
                      <a:pt x="280" y="397"/>
                    </a:lnTo>
                    <a:lnTo>
                      <a:pt x="278" y="397"/>
                    </a:lnTo>
                    <a:lnTo>
                      <a:pt x="275" y="399"/>
                    </a:lnTo>
                    <a:lnTo>
                      <a:pt x="272" y="399"/>
                    </a:lnTo>
                    <a:lnTo>
                      <a:pt x="270" y="399"/>
                    </a:lnTo>
                    <a:lnTo>
                      <a:pt x="264" y="394"/>
                    </a:lnTo>
                    <a:lnTo>
                      <a:pt x="259" y="394"/>
                    </a:lnTo>
                    <a:lnTo>
                      <a:pt x="256" y="395"/>
                    </a:lnTo>
                    <a:lnTo>
                      <a:pt x="255" y="397"/>
                    </a:lnTo>
                    <a:lnTo>
                      <a:pt x="253" y="400"/>
                    </a:lnTo>
                    <a:lnTo>
                      <a:pt x="251" y="402"/>
                    </a:lnTo>
                    <a:lnTo>
                      <a:pt x="250" y="403"/>
                    </a:lnTo>
                    <a:lnTo>
                      <a:pt x="251" y="403"/>
                    </a:lnTo>
                    <a:lnTo>
                      <a:pt x="253" y="403"/>
                    </a:lnTo>
                    <a:lnTo>
                      <a:pt x="258" y="403"/>
                    </a:lnTo>
                    <a:lnTo>
                      <a:pt x="258" y="403"/>
                    </a:lnTo>
                    <a:lnTo>
                      <a:pt x="259" y="405"/>
                    </a:lnTo>
                    <a:lnTo>
                      <a:pt x="262" y="405"/>
                    </a:lnTo>
                    <a:lnTo>
                      <a:pt x="266" y="405"/>
                    </a:lnTo>
                    <a:lnTo>
                      <a:pt x="270" y="405"/>
                    </a:lnTo>
                    <a:lnTo>
                      <a:pt x="272" y="403"/>
                    </a:lnTo>
                    <a:lnTo>
                      <a:pt x="275" y="402"/>
                    </a:lnTo>
                    <a:lnTo>
                      <a:pt x="275" y="402"/>
                    </a:lnTo>
                    <a:lnTo>
                      <a:pt x="275" y="402"/>
                    </a:lnTo>
                    <a:lnTo>
                      <a:pt x="277" y="400"/>
                    </a:lnTo>
                    <a:lnTo>
                      <a:pt x="278" y="400"/>
                    </a:lnTo>
                    <a:lnTo>
                      <a:pt x="278" y="402"/>
                    </a:lnTo>
                    <a:lnTo>
                      <a:pt x="278" y="403"/>
                    </a:lnTo>
                    <a:lnTo>
                      <a:pt x="277" y="405"/>
                    </a:lnTo>
                    <a:lnTo>
                      <a:pt x="275" y="405"/>
                    </a:lnTo>
                    <a:lnTo>
                      <a:pt x="275" y="405"/>
                    </a:lnTo>
                    <a:lnTo>
                      <a:pt x="275" y="407"/>
                    </a:lnTo>
                    <a:lnTo>
                      <a:pt x="275" y="408"/>
                    </a:lnTo>
                    <a:lnTo>
                      <a:pt x="274" y="408"/>
                    </a:lnTo>
                    <a:lnTo>
                      <a:pt x="274" y="408"/>
                    </a:lnTo>
                    <a:lnTo>
                      <a:pt x="270" y="408"/>
                    </a:lnTo>
                    <a:lnTo>
                      <a:pt x="267" y="408"/>
                    </a:lnTo>
                    <a:lnTo>
                      <a:pt x="262" y="407"/>
                    </a:lnTo>
                    <a:lnTo>
                      <a:pt x="256" y="405"/>
                    </a:lnTo>
                    <a:lnTo>
                      <a:pt x="255" y="405"/>
                    </a:lnTo>
                    <a:lnTo>
                      <a:pt x="253" y="405"/>
                    </a:lnTo>
                    <a:lnTo>
                      <a:pt x="253" y="408"/>
                    </a:lnTo>
                    <a:lnTo>
                      <a:pt x="250" y="411"/>
                    </a:lnTo>
                    <a:lnTo>
                      <a:pt x="248" y="413"/>
                    </a:lnTo>
                    <a:lnTo>
                      <a:pt x="247" y="415"/>
                    </a:lnTo>
                    <a:lnTo>
                      <a:pt x="247" y="416"/>
                    </a:lnTo>
                    <a:lnTo>
                      <a:pt x="247" y="418"/>
                    </a:lnTo>
                    <a:lnTo>
                      <a:pt x="245" y="419"/>
                    </a:lnTo>
                    <a:lnTo>
                      <a:pt x="247" y="421"/>
                    </a:lnTo>
                    <a:lnTo>
                      <a:pt x="250" y="419"/>
                    </a:lnTo>
                    <a:lnTo>
                      <a:pt x="255" y="415"/>
                    </a:lnTo>
                    <a:lnTo>
                      <a:pt x="256" y="415"/>
                    </a:lnTo>
                    <a:lnTo>
                      <a:pt x="259" y="415"/>
                    </a:lnTo>
                    <a:lnTo>
                      <a:pt x="261" y="415"/>
                    </a:lnTo>
                    <a:lnTo>
                      <a:pt x="264" y="413"/>
                    </a:lnTo>
                    <a:lnTo>
                      <a:pt x="267" y="415"/>
                    </a:lnTo>
                    <a:lnTo>
                      <a:pt x="269" y="415"/>
                    </a:lnTo>
                    <a:lnTo>
                      <a:pt x="270" y="416"/>
                    </a:lnTo>
                    <a:lnTo>
                      <a:pt x="275" y="416"/>
                    </a:lnTo>
                    <a:lnTo>
                      <a:pt x="277" y="415"/>
                    </a:lnTo>
                    <a:lnTo>
                      <a:pt x="282" y="415"/>
                    </a:lnTo>
                    <a:lnTo>
                      <a:pt x="282" y="415"/>
                    </a:lnTo>
                    <a:lnTo>
                      <a:pt x="280" y="416"/>
                    </a:lnTo>
                    <a:lnTo>
                      <a:pt x="278" y="416"/>
                    </a:lnTo>
                    <a:lnTo>
                      <a:pt x="278" y="416"/>
                    </a:lnTo>
                    <a:lnTo>
                      <a:pt x="285" y="419"/>
                    </a:lnTo>
                    <a:lnTo>
                      <a:pt x="286" y="421"/>
                    </a:lnTo>
                    <a:lnTo>
                      <a:pt x="285" y="421"/>
                    </a:lnTo>
                    <a:lnTo>
                      <a:pt x="278" y="418"/>
                    </a:lnTo>
                    <a:lnTo>
                      <a:pt x="275" y="418"/>
                    </a:lnTo>
                    <a:lnTo>
                      <a:pt x="272" y="418"/>
                    </a:lnTo>
                    <a:lnTo>
                      <a:pt x="269" y="418"/>
                    </a:lnTo>
                    <a:lnTo>
                      <a:pt x="262" y="416"/>
                    </a:lnTo>
                    <a:lnTo>
                      <a:pt x="261" y="415"/>
                    </a:lnTo>
                    <a:lnTo>
                      <a:pt x="259" y="416"/>
                    </a:lnTo>
                    <a:lnTo>
                      <a:pt x="256" y="416"/>
                    </a:lnTo>
                    <a:lnTo>
                      <a:pt x="251" y="419"/>
                    </a:lnTo>
                    <a:lnTo>
                      <a:pt x="250" y="421"/>
                    </a:lnTo>
                    <a:lnTo>
                      <a:pt x="248" y="421"/>
                    </a:lnTo>
                    <a:lnTo>
                      <a:pt x="245" y="422"/>
                    </a:lnTo>
                    <a:lnTo>
                      <a:pt x="245" y="424"/>
                    </a:lnTo>
                    <a:lnTo>
                      <a:pt x="243" y="429"/>
                    </a:lnTo>
                    <a:lnTo>
                      <a:pt x="247" y="432"/>
                    </a:lnTo>
                    <a:lnTo>
                      <a:pt x="248" y="434"/>
                    </a:lnTo>
                    <a:lnTo>
                      <a:pt x="250" y="434"/>
                    </a:lnTo>
                    <a:lnTo>
                      <a:pt x="250" y="434"/>
                    </a:lnTo>
                    <a:lnTo>
                      <a:pt x="251" y="434"/>
                    </a:lnTo>
                    <a:lnTo>
                      <a:pt x="256" y="434"/>
                    </a:lnTo>
                    <a:lnTo>
                      <a:pt x="261" y="434"/>
                    </a:lnTo>
                    <a:lnTo>
                      <a:pt x="262" y="434"/>
                    </a:lnTo>
                    <a:lnTo>
                      <a:pt x="262" y="434"/>
                    </a:lnTo>
                    <a:lnTo>
                      <a:pt x="262" y="435"/>
                    </a:lnTo>
                    <a:lnTo>
                      <a:pt x="261" y="435"/>
                    </a:lnTo>
                    <a:lnTo>
                      <a:pt x="259" y="435"/>
                    </a:lnTo>
                    <a:lnTo>
                      <a:pt x="255" y="435"/>
                    </a:lnTo>
                    <a:lnTo>
                      <a:pt x="253" y="437"/>
                    </a:lnTo>
                    <a:lnTo>
                      <a:pt x="251" y="438"/>
                    </a:lnTo>
                    <a:lnTo>
                      <a:pt x="250" y="440"/>
                    </a:lnTo>
                    <a:lnTo>
                      <a:pt x="250" y="440"/>
                    </a:lnTo>
                    <a:lnTo>
                      <a:pt x="248" y="440"/>
                    </a:lnTo>
                    <a:lnTo>
                      <a:pt x="248" y="442"/>
                    </a:lnTo>
                    <a:lnTo>
                      <a:pt x="247" y="445"/>
                    </a:lnTo>
                    <a:lnTo>
                      <a:pt x="247" y="446"/>
                    </a:lnTo>
                    <a:lnTo>
                      <a:pt x="247" y="448"/>
                    </a:lnTo>
                    <a:lnTo>
                      <a:pt x="247" y="449"/>
                    </a:lnTo>
                    <a:lnTo>
                      <a:pt x="248" y="449"/>
                    </a:lnTo>
                    <a:lnTo>
                      <a:pt x="250" y="449"/>
                    </a:lnTo>
                    <a:lnTo>
                      <a:pt x="253" y="449"/>
                    </a:lnTo>
                    <a:lnTo>
                      <a:pt x="255" y="448"/>
                    </a:lnTo>
                    <a:lnTo>
                      <a:pt x="256" y="448"/>
                    </a:lnTo>
                    <a:lnTo>
                      <a:pt x="258" y="446"/>
                    </a:lnTo>
                    <a:lnTo>
                      <a:pt x="259" y="445"/>
                    </a:lnTo>
                    <a:lnTo>
                      <a:pt x="262" y="443"/>
                    </a:lnTo>
                    <a:lnTo>
                      <a:pt x="270" y="438"/>
                    </a:lnTo>
                    <a:lnTo>
                      <a:pt x="272" y="437"/>
                    </a:lnTo>
                    <a:lnTo>
                      <a:pt x="275" y="435"/>
                    </a:lnTo>
                    <a:lnTo>
                      <a:pt x="277" y="434"/>
                    </a:lnTo>
                    <a:lnTo>
                      <a:pt x="278" y="434"/>
                    </a:lnTo>
                    <a:lnTo>
                      <a:pt x="277" y="435"/>
                    </a:lnTo>
                    <a:lnTo>
                      <a:pt x="274" y="437"/>
                    </a:lnTo>
                    <a:lnTo>
                      <a:pt x="272" y="438"/>
                    </a:lnTo>
                    <a:lnTo>
                      <a:pt x="270" y="438"/>
                    </a:lnTo>
                    <a:lnTo>
                      <a:pt x="269" y="440"/>
                    </a:lnTo>
                    <a:lnTo>
                      <a:pt x="269" y="440"/>
                    </a:lnTo>
                    <a:lnTo>
                      <a:pt x="267" y="442"/>
                    </a:lnTo>
                    <a:lnTo>
                      <a:pt x="266" y="443"/>
                    </a:lnTo>
                    <a:lnTo>
                      <a:pt x="264" y="443"/>
                    </a:lnTo>
                    <a:lnTo>
                      <a:pt x="261" y="445"/>
                    </a:lnTo>
                    <a:lnTo>
                      <a:pt x="255" y="449"/>
                    </a:lnTo>
                    <a:lnTo>
                      <a:pt x="250" y="451"/>
                    </a:lnTo>
                    <a:lnTo>
                      <a:pt x="250" y="453"/>
                    </a:lnTo>
                    <a:lnTo>
                      <a:pt x="250" y="453"/>
                    </a:lnTo>
                    <a:lnTo>
                      <a:pt x="251" y="453"/>
                    </a:lnTo>
                    <a:lnTo>
                      <a:pt x="251" y="453"/>
                    </a:lnTo>
                    <a:lnTo>
                      <a:pt x="253" y="453"/>
                    </a:lnTo>
                    <a:lnTo>
                      <a:pt x="251" y="457"/>
                    </a:lnTo>
                    <a:lnTo>
                      <a:pt x="253" y="462"/>
                    </a:lnTo>
                    <a:lnTo>
                      <a:pt x="253" y="462"/>
                    </a:lnTo>
                    <a:lnTo>
                      <a:pt x="255" y="462"/>
                    </a:lnTo>
                    <a:lnTo>
                      <a:pt x="258" y="462"/>
                    </a:lnTo>
                    <a:lnTo>
                      <a:pt x="261" y="464"/>
                    </a:lnTo>
                    <a:lnTo>
                      <a:pt x="264" y="464"/>
                    </a:lnTo>
                    <a:lnTo>
                      <a:pt x="267" y="462"/>
                    </a:lnTo>
                    <a:lnTo>
                      <a:pt x="269" y="461"/>
                    </a:lnTo>
                    <a:lnTo>
                      <a:pt x="270" y="459"/>
                    </a:lnTo>
                    <a:lnTo>
                      <a:pt x="272" y="459"/>
                    </a:lnTo>
                    <a:lnTo>
                      <a:pt x="275" y="457"/>
                    </a:lnTo>
                    <a:lnTo>
                      <a:pt x="278" y="457"/>
                    </a:lnTo>
                    <a:lnTo>
                      <a:pt x="280" y="457"/>
                    </a:lnTo>
                    <a:lnTo>
                      <a:pt x="280" y="457"/>
                    </a:lnTo>
                    <a:lnTo>
                      <a:pt x="277" y="457"/>
                    </a:lnTo>
                    <a:lnTo>
                      <a:pt x="272" y="459"/>
                    </a:lnTo>
                    <a:lnTo>
                      <a:pt x="272" y="461"/>
                    </a:lnTo>
                    <a:lnTo>
                      <a:pt x="269" y="462"/>
                    </a:lnTo>
                    <a:lnTo>
                      <a:pt x="266" y="464"/>
                    </a:lnTo>
                    <a:lnTo>
                      <a:pt x="262" y="467"/>
                    </a:lnTo>
                    <a:lnTo>
                      <a:pt x="261" y="467"/>
                    </a:lnTo>
                    <a:lnTo>
                      <a:pt x="261" y="467"/>
                    </a:lnTo>
                    <a:lnTo>
                      <a:pt x="261" y="469"/>
                    </a:lnTo>
                    <a:lnTo>
                      <a:pt x="262" y="469"/>
                    </a:lnTo>
                    <a:lnTo>
                      <a:pt x="262" y="470"/>
                    </a:lnTo>
                    <a:lnTo>
                      <a:pt x="264" y="470"/>
                    </a:lnTo>
                    <a:lnTo>
                      <a:pt x="264" y="472"/>
                    </a:lnTo>
                    <a:lnTo>
                      <a:pt x="266" y="478"/>
                    </a:lnTo>
                    <a:lnTo>
                      <a:pt x="267" y="480"/>
                    </a:lnTo>
                    <a:lnTo>
                      <a:pt x="267" y="481"/>
                    </a:lnTo>
                    <a:lnTo>
                      <a:pt x="267" y="486"/>
                    </a:lnTo>
                    <a:lnTo>
                      <a:pt x="267" y="488"/>
                    </a:lnTo>
                    <a:lnTo>
                      <a:pt x="267" y="489"/>
                    </a:lnTo>
                    <a:lnTo>
                      <a:pt x="269" y="489"/>
                    </a:lnTo>
                    <a:lnTo>
                      <a:pt x="270" y="489"/>
                    </a:lnTo>
                    <a:lnTo>
                      <a:pt x="270" y="489"/>
                    </a:lnTo>
                    <a:lnTo>
                      <a:pt x="272" y="486"/>
                    </a:lnTo>
                    <a:lnTo>
                      <a:pt x="275" y="483"/>
                    </a:lnTo>
                    <a:lnTo>
                      <a:pt x="275" y="481"/>
                    </a:lnTo>
                    <a:lnTo>
                      <a:pt x="275" y="480"/>
                    </a:lnTo>
                    <a:lnTo>
                      <a:pt x="277" y="478"/>
                    </a:lnTo>
                    <a:lnTo>
                      <a:pt x="278" y="478"/>
                    </a:lnTo>
                    <a:lnTo>
                      <a:pt x="278" y="480"/>
                    </a:lnTo>
                    <a:lnTo>
                      <a:pt x="278" y="481"/>
                    </a:lnTo>
                    <a:lnTo>
                      <a:pt x="282" y="481"/>
                    </a:lnTo>
                    <a:lnTo>
                      <a:pt x="282" y="480"/>
                    </a:lnTo>
                    <a:lnTo>
                      <a:pt x="283" y="480"/>
                    </a:lnTo>
                    <a:lnTo>
                      <a:pt x="285" y="478"/>
                    </a:lnTo>
                    <a:lnTo>
                      <a:pt x="283" y="477"/>
                    </a:lnTo>
                    <a:lnTo>
                      <a:pt x="283" y="473"/>
                    </a:lnTo>
                    <a:lnTo>
                      <a:pt x="282" y="472"/>
                    </a:lnTo>
                    <a:lnTo>
                      <a:pt x="282" y="470"/>
                    </a:lnTo>
                    <a:lnTo>
                      <a:pt x="282" y="470"/>
                    </a:lnTo>
                    <a:lnTo>
                      <a:pt x="283" y="472"/>
                    </a:lnTo>
                    <a:lnTo>
                      <a:pt x="283" y="473"/>
                    </a:lnTo>
                    <a:lnTo>
                      <a:pt x="285" y="475"/>
                    </a:lnTo>
                    <a:lnTo>
                      <a:pt x="285" y="477"/>
                    </a:lnTo>
                    <a:lnTo>
                      <a:pt x="285" y="477"/>
                    </a:lnTo>
                    <a:lnTo>
                      <a:pt x="286" y="478"/>
                    </a:lnTo>
                    <a:lnTo>
                      <a:pt x="290" y="478"/>
                    </a:lnTo>
                    <a:lnTo>
                      <a:pt x="291" y="478"/>
                    </a:lnTo>
                    <a:lnTo>
                      <a:pt x="293" y="480"/>
                    </a:lnTo>
                    <a:lnTo>
                      <a:pt x="293" y="483"/>
                    </a:lnTo>
                    <a:lnTo>
                      <a:pt x="293" y="484"/>
                    </a:lnTo>
                    <a:lnTo>
                      <a:pt x="293" y="484"/>
                    </a:lnTo>
                    <a:lnTo>
                      <a:pt x="291" y="484"/>
                    </a:lnTo>
                    <a:lnTo>
                      <a:pt x="290" y="481"/>
                    </a:lnTo>
                    <a:lnTo>
                      <a:pt x="290" y="480"/>
                    </a:lnTo>
                    <a:lnTo>
                      <a:pt x="288" y="480"/>
                    </a:lnTo>
                    <a:lnTo>
                      <a:pt x="285" y="480"/>
                    </a:lnTo>
                    <a:lnTo>
                      <a:pt x="283" y="481"/>
                    </a:lnTo>
                    <a:lnTo>
                      <a:pt x="283" y="481"/>
                    </a:lnTo>
                    <a:lnTo>
                      <a:pt x="283" y="483"/>
                    </a:lnTo>
                    <a:lnTo>
                      <a:pt x="282" y="483"/>
                    </a:lnTo>
                    <a:lnTo>
                      <a:pt x="280" y="483"/>
                    </a:lnTo>
                    <a:lnTo>
                      <a:pt x="278" y="483"/>
                    </a:lnTo>
                    <a:lnTo>
                      <a:pt x="275" y="484"/>
                    </a:lnTo>
                    <a:lnTo>
                      <a:pt x="274" y="488"/>
                    </a:lnTo>
                    <a:lnTo>
                      <a:pt x="272" y="491"/>
                    </a:lnTo>
                    <a:lnTo>
                      <a:pt x="272" y="491"/>
                    </a:lnTo>
                    <a:lnTo>
                      <a:pt x="274" y="492"/>
                    </a:lnTo>
                    <a:lnTo>
                      <a:pt x="274" y="492"/>
                    </a:lnTo>
                    <a:lnTo>
                      <a:pt x="274" y="492"/>
                    </a:lnTo>
                    <a:lnTo>
                      <a:pt x="275" y="492"/>
                    </a:lnTo>
                    <a:lnTo>
                      <a:pt x="277" y="492"/>
                    </a:lnTo>
                    <a:lnTo>
                      <a:pt x="280" y="491"/>
                    </a:lnTo>
                    <a:lnTo>
                      <a:pt x="285" y="489"/>
                    </a:lnTo>
                    <a:lnTo>
                      <a:pt x="288" y="488"/>
                    </a:lnTo>
                    <a:lnTo>
                      <a:pt x="288" y="488"/>
                    </a:lnTo>
                    <a:lnTo>
                      <a:pt x="288" y="489"/>
                    </a:lnTo>
                    <a:lnTo>
                      <a:pt x="288" y="489"/>
                    </a:lnTo>
                    <a:lnTo>
                      <a:pt x="288" y="489"/>
                    </a:lnTo>
                    <a:lnTo>
                      <a:pt x="288" y="491"/>
                    </a:lnTo>
                    <a:lnTo>
                      <a:pt x="290" y="489"/>
                    </a:lnTo>
                    <a:lnTo>
                      <a:pt x="290" y="491"/>
                    </a:lnTo>
                    <a:lnTo>
                      <a:pt x="286" y="491"/>
                    </a:lnTo>
                    <a:lnTo>
                      <a:pt x="285" y="491"/>
                    </a:lnTo>
                    <a:lnTo>
                      <a:pt x="282" y="492"/>
                    </a:lnTo>
                    <a:lnTo>
                      <a:pt x="277" y="492"/>
                    </a:lnTo>
                    <a:lnTo>
                      <a:pt x="274" y="494"/>
                    </a:lnTo>
                    <a:lnTo>
                      <a:pt x="275" y="496"/>
                    </a:lnTo>
                    <a:lnTo>
                      <a:pt x="274" y="499"/>
                    </a:lnTo>
                    <a:lnTo>
                      <a:pt x="275" y="502"/>
                    </a:lnTo>
                    <a:lnTo>
                      <a:pt x="278" y="505"/>
                    </a:lnTo>
                    <a:lnTo>
                      <a:pt x="280" y="510"/>
                    </a:lnTo>
                    <a:lnTo>
                      <a:pt x="282" y="511"/>
                    </a:lnTo>
                    <a:lnTo>
                      <a:pt x="283" y="513"/>
                    </a:lnTo>
                    <a:lnTo>
                      <a:pt x="285" y="513"/>
                    </a:lnTo>
                    <a:lnTo>
                      <a:pt x="286" y="515"/>
                    </a:lnTo>
                    <a:lnTo>
                      <a:pt x="286" y="515"/>
                    </a:lnTo>
                    <a:lnTo>
                      <a:pt x="286" y="516"/>
                    </a:lnTo>
                    <a:lnTo>
                      <a:pt x="288" y="518"/>
                    </a:lnTo>
                    <a:lnTo>
                      <a:pt x="288" y="518"/>
                    </a:lnTo>
                    <a:lnTo>
                      <a:pt x="290" y="518"/>
                    </a:lnTo>
                    <a:lnTo>
                      <a:pt x="293" y="515"/>
                    </a:lnTo>
                    <a:lnTo>
                      <a:pt x="296" y="513"/>
                    </a:lnTo>
                    <a:lnTo>
                      <a:pt x="293" y="516"/>
                    </a:lnTo>
                    <a:lnTo>
                      <a:pt x="291" y="518"/>
                    </a:lnTo>
                    <a:lnTo>
                      <a:pt x="290" y="519"/>
                    </a:lnTo>
                    <a:lnTo>
                      <a:pt x="290" y="521"/>
                    </a:lnTo>
                    <a:lnTo>
                      <a:pt x="290" y="523"/>
                    </a:lnTo>
                    <a:lnTo>
                      <a:pt x="290" y="524"/>
                    </a:lnTo>
                    <a:lnTo>
                      <a:pt x="290" y="524"/>
                    </a:lnTo>
                    <a:lnTo>
                      <a:pt x="290" y="524"/>
                    </a:lnTo>
                    <a:lnTo>
                      <a:pt x="291" y="526"/>
                    </a:lnTo>
                    <a:lnTo>
                      <a:pt x="293" y="527"/>
                    </a:lnTo>
                    <a:lnTo>
                      <a:pt x="294" y="527"/>
                    </a:lnTo>
                    <a:lnTo>
                      <a:pt x="296" y="529"/>
                    </a:lnTo>
                    <a:lnTo>
                      <a:pt x="298" y="529"/>
                    </a:lnTo>
                    <a:lnTo>
                      <a:pt x="299" y="529"/>
                    </a:lnTo>
                    <a:lnTo>
                      <a:pt x="298" y="531"/>
                    </a:lnTo>
                    <a:lnTo>
                      <a:pt x="298" y="532"/>
                    </a:lnTo>
                    <a:lnTo>
                      <a:pt x="298" y="534"/>
                    </a:lnTo>
                    <a:lnTo>
                      <a:pt x="299" y="534"/>
                    </a:lnTo>
                    <a:lnTo>
                      <a:pt x="302" y="534"/>
                    </a:lnTo>
                    <a:lnTo>
                      <a:pt x="302" y="534"/>
                    </a:lnTo>
                    <a:lnTo>
                      <a:pt x="304" y="532"/>
                    </a:lnTo>
                    <a:lnTo>
                      <a:pt x="305" y="532"/>
                    </a:lnTo>
                    <a:lnTo>
                      <a:pt x="307" y="532"/>
                    </a:lnTo>
                    <a:lnTo>
                      <a:pt x="309" y="532"/>
                    </a:lnTo>
                    <a:lnTo>
                      <a:pt x="305" y="534"/>
                    </a:lnTo>
                    <a:lnTo>
                      <a:pt x="305" y="534"/>
                    </a:lnTo>
                    <a:lnTo>
                      <a:pt x="305" y="534"/>
                    </a:lnTo>
                    <a:lnTo>
                      <a:pt x="302" y="535"/>
                    </a:lnTo>
                    <a:lnTo>
                      <a:pt x="302" y="537"/>
                    </a:lnTo>
                    <a:lnTo>
                      <a:pt x="302" y="537"/>
                    </a:lnTo>
                    <a:lnTo>
                      <a:pt x="302" y="539"/>
                    </a:lnTo>
                    <a:lnTo>
                      <a:pt x="302" y="539"/>
                    </a:lnTo>
                    <a:lnTo>
                      <a:pt x="302" y="540"/>
                    </a:lnTo>
                    <a:lnTo>
                      <a:pt x="304" y="540"/>
                    </a:lnTo>
                    <a:lnTo>
                      <a:pt x="304" y="542"/>
                    </a:lnTo>
                    <a:lnTo>
                      <a:pt x="302" y="542"/>
                    </a:lnTo>
                    <a:lnTo>
                      <a:pt x="304" y="543"/>
                    </a:lnTo>
                    <a:lnTo>
                      <a:pt x="305" y="543"/>
                    </a:lnTo>
                    <a:lnTo>
                      <a:pt x="307" y="545"/>
                    </a:lnTo>
                    <a:lnTo>
                      <a:pt x="307" y="546"/>
                    </a:lnTo>
                    <a:lnTo>
                      <a:pt x="307" y="548"/>
                    </a:lnTo>
                    <a:lnTo>
                      <a:pt x="312" y="548"/>
                    </a:lnTo>
                    <a:lnTo>
                      <a:pt x="312" y="550"/>
                    </a:lnTo>
                    <a:lnTo>
                      <a:pt x="313" y="550"/>
                    </a:lnTo>
                    <a:lnTo>
                      <a:pt x="313" y="550"/>
                    </a:lnTo>
                    <a:lnTo>
                      <a:pt x="313" y="550"/>
                    </a:lnTo>
                    <a:lnTo>
                      <a:pt x="315" y="551"/>
                    </a:lnTo>
                    <a:lnTo>
                      <a:pt x="315" y="553"/>
                    </a:lnTo>
                    <a:lnTo>
                      <a:pt x="317" y="553"/>
                    </a:lnTo>
                    <a:lnTo>
                      <a:pt x="317" y="554"/>
                    </a:lnTo>
                    <a:lnTo>
                      <a:pt x="321" y="553"/>
                    </a:lnTo>
                    <a:lnTo>
                      <a:pt x="323" y="554"/>
                    </a:lnTo>
                    <a:lnTo>
                      <a:pt x="320" y="554"/>
                    </a:lnTo>
                    <a:lnTo>
                      <a:pt x="317" y="556"/>
                    </a:lnTo>
                    <a:lnTo>
                      <a:pt x="317" y="558"/>
                    </a:lnTo>
                    <a:lnTo>
                      <a:pt x="317" y="558"/>
                    </a:lnTo>
                    <a:lnTo>
                      <a:pt x="318" y="559"/>
                    </a:lnTo>
                    <a:lnTo>
                      <a:pt x="320" y="559"/>
                    </a:lnTo>
                    <a:lnTo>
                      <a:pt x="321" y="559"/>
                    </a:lnTo>
                    <a:lnTo>
                      <a:pt x="323" y="559"/>
                    </a:lnTo>
                    <a:lnTo>
                      <a:pt x="321" y="558"/>
                    </a:lnTo>
                    <a:lnTo>
                      <a:pt x="321" y="558"/>
                    </a:lnTo>
                    <a:lnTo>
                      <a:pt x="323" y="558"/>
                    </a:lnTo>
                    <a:lnTo>
                      <a:pt x="325" y="556"/>
                    </a:lnTo>
                    <a:lnTo>
                      <a:pt x="326" y="556"/>
                    </a:lnTo>
                    <a:lnTo>
                      <a:pt x="328" y="558"/>
                    </a:lnTo>
                    <a:lnTo>
                      <a:pt x="329" y="558"/>
                    </a:lnTo>
                    <a:lnTo>
                      <a:pt x="331" y="558"/>
                    </a:lnTo>
                    <a:lnTo>
                      <a:pt x="333" y="558"/>
                    </a:lnTo>
                    <a:lnTo>
                      <a:pt x="334" y="558"/>
                    </a:lnTo>
                    <a:lnTo>
                      <a:pt x="334" y="556"/>
                    </a:lnTo>
                    <a:lnTo>
                      <a:pt x="336" y="556"/>
                    </a:lnTo>
                    <a:lnTo>
                      <a:pt x="337" y="554"/>
                    </a:lnTo>
                    <a:lnTo>
                      <a:pt x="340" y="553"/>
                    </a:lnTo>
                    <a:lnTo>
                      <a:pt x="345" y="551"/>
                    </a:lnTo>
                    <a:lnTo>
                      <a:pt x="345" y="551"/>
                    </a:lnTo>
                    <a:lnTo>
                      <a:pt x="345" y="550"/>
                    </a:lnTo>
                    <a:lnTo>
                      <a:pt x="345" y="550"/>
                    </a:lnTo>
                    <a:lnTo>
                      <a:pt x="347" y="550"/>
                    </a:lnTo>
                    <a:lnTo>
                      <a:pt x="347" y="550"/>
                    </a:lnTo>
                    <a:lnTo>
                      <a:pt x="347" y="551"/>
                    </a:lnTo>
                    <a:lnTo>
                      <a:pt x="345" y="553"/>
                    </a:lnTo>
                    <a:lnTo>
                      <a:pt x="345" y="554"/>
                    </a:lnTo>
                    <a:lnTo>
                      <a:pt x="344" y="558"/>
                    </a:lnTo>
                    <a:lnTo>
                      <a:pt x="344" y="561"/>
                    </a:lnTo>
                    <a:lnTo>
                      <a:pt x="345" y="561"/>
                    </a:lnTo>
                    <a:lnTo>
                      <a:pt x="345" y="562"/>
                    </a:lnTo>
                    <a:lnTo>
                      <a:pt x="348" y="562"/>
                    </a:lnTo>
                    <a:lnTo>
                      <a:pt x="350" y="562"/>
                    </a:lnTo>
                    <a:lnTo>
                      <a:pt x="352" y="564"/>
                    </a:lnTo>
                    <a:lnTo>
                      <a:pt x="353" y="564"/>
                    </a:lnTo>
                    <a:lnTo>
                      <a:pt x="355" y="564"/>
                    </a:lnTo>
                    <a:lnTo>
                      <a:pt x="356" y="562"/>
                    </a:lnTo>
                    <a:lnTo>
                      <a:pt x="361" y="561"/>
                    </a:lnTo>
                    <a:lnTo>
                      <a:pt x="361" y="561"/>
                    </a:lnTo>
                    <a:lnTo>
                      <a:pt x="360" y="562"/>
                    </a:lnTo>
                    <a:lnTo>
                      <a:pt x="358" y="564"/>
                    </a:lnTo>
                    <a:lnTo>
                      <a:pt x="356" y="566"/>
                    </a:lnTo>
                    <a:lnTo>
                      <a:pt x="355" y="566"/>
                    </a:lnTo>
                    <a:lnTo>
                      <a:pt x="353" y="566"/>
                    </a:lnTo>
                    <a:lnTo>
                      <a:pt x="353" y="567"/>
                    </a:lnTo>
                    <a:lnTo>
                      <a:pt x="353" y="569"/>
                    </a:lnTo>
                    <a:lnTo>
                      <a:pt x="360" y="572"/>
                    </a:lnTo>
                    <a:lnTo>
                      <a:pt x="363" y="572"/>
                    </a:lnTo>
                    <a:lnTo>
                      <a:pt x="364" y="572"/>
                    </a:lnTo>
                    <a:lnTo>
                      <a:pt x="364" y="570"/>
                    </a:lnTo>
                    <a:lnTo>
                      <a:pt x="366" y="569"/>
                    </a:lnTo>
                    <a:lnTo>
                      <a:pt x="368" y="567"/>
                    </a:lnTo>
                    <a:lnTo>
                      <a:pt x="369" y="569"/>
                    </a:lnTo>
                    <a:lnTo>
                      <a:pt x="368" y="569"/>
                    </a:lnTo>
                    <a:lnTo>
                      <a:pt x="366" y="572"/>
                    </a:lnTo>
                    <a:lnTo>
                      <a:pt x="364" y="572"/>
                    </a:lnTo>
                    <a:lnTo>
                      <a:pt x="366" y="573"/>
                    </a:lnTo>
                    <a:lnTo>
                      <a:pt x="366" y="575"/>
                    </a:lnTo>
                    <a:lnTo>
                      <a:pt x="366" y="575"/>
                    </a:lnTo>
                    <a:lnTo>
                      <a:pt x="368" y="575"/>
                    </a:lnTo>
                    <a:lnTo>
                      <a:pt x="369" y="575"/>
                    </a:lnTo>
                    <a:lnTo>
                      <a:pt x="369" y="573"/>
                    </a:lnTo>
                    <a:lnTo>
                      <a:pt x="369" y="575"/>
                    </a:lnTo>
                    <a:lnTo>
                      <a:pt x="369" y="577"/>
                    </a:lnTo>
                    <a:lnTo>
                      <a:pt x="372" y="577"/>
                    </a:lnTo>
                    <a:lnTo>
                      <a:pt x="374" y="575"/>
                    </a:lnTo>
                    <a:lnTo>
                      <a:pt x="374" y="575"/>
                    </a:lnTo>
                    <a:lnTo>
                      <a:pt x="376" y="575"/>
                    </a:lnTo>
                    <a:lnTo>
                      <a:pt x="374" y="575"/>
                    </a:lnTo>
                    <a:lnTo>
                      <a:pt x="372" y="573"/>
                    </a:lnTo>
                    <a:lnTo>
                      <a:pt x="371" y="572"/>
                    </a:lnTo>
                    <a:lnTo>
                      <a:pt x="376" y="573"/>
                    </a:lnTo>
                    <a:lnTo>
                      <a:pt x="376" y="573"/>
                    </a:lnTo>
                    <a:lnTo>
                      <a:pt x="379" y="573"/>
                    </a:lnTo>
                    <a:lnTo>
                      <a:pt x="380" y="573"/>
                    </a:lnTo>
                    <a:lnTo>
                      <a:pt x="382" y="572"/>
                    </a:lnTo>
                    <a:lnTo>
                      <a:pt x="382" y="567"/>
                    </a:lnTo>
                    <a:lnTo>
                      <a:pt x="382" y="567"/>
                    </a:lnTo>
                    <a:lnTo>
                      <a:pt x="382" y="567"/>
                    </a:lnTo>
                    <a:lnTo>
                      <a:pt x="380" y="566"/>
                    </a:lnTo>
                    <a:lnTo>
                      <a:pt x="380" y="564"/>
                    </a:lnTo>
                    <a:lnTo>
                      <a:pt x="377" y="564"/>
                    </a:lnTo>
                    <a:lnTo>
                      <a:pt x="376" y="564"/>
                    </a:lnTo>
                    <a:lnTo>
                      <a:pt x="372" y="562"/>
                    </a:lnTo>
                    <a:lnTo>
                      <a:pt x="371" y="562"/>
                    </a:lnTo>
                    <a:lnTo>
                      <a:pt x="372" y="561"/>
                    </a:lnTo>
                    <a:lnTo>
                      <a:pt x="374" y="561"/>
                    </a:lnTo>
                    <a:lnTo>
                      <a:pt x="376" y="562"/>
                    </a:lnTo>
                    <a:lnTo>
                      <a:pt x="379" y="562"/>
                    </a:lnTo>
                    <a:lnTo>
                      <a:pt x="382" y="562"/>
                    </a:lnTo>
                    <a:lnTo>
                      <a:pt x="382" y="562"/>
                    </a:lnTo>
                    <a:lnTo>
                      <a:pt x="383" y="562"/>
                    </a:lnTo>
                    <a:lnTo>
                      <a:pt x="387" y="558"/>
                    </a:lnTo>
                    <a:lnTo>
                      <a:pt x="388" y="553"/>
                    </a:lnTo>
                    <a:lnTo>
                      <a:pt x="390" y="546"/>
                    </a:lnTo>
                    <a:lnTo>
                      <a:pt x="391" y="543"/>
                    </a:lnTo>
                    <a:lnTo>
                      <a:pt x="391" y="542"/>
                    </a:lnTo>
                    <a:lnTo>
                      <a:pt x="393" y="540"/>
                    </a:lnTo>
                    <a:lnTo>
                      <a:pt x="388" y="540"/>
                    </a:lnTo>
                    <a:lnTo>
                      <a:pt x="390" y="539"/>
                    </a:lnTo>
                    <a:lnTo>
                      <a:pt x="391" y="539"/>
                    </a:lnTo>
                    <a:lnTo>
                      <a:pt x="393" y="539"/>
                    </a:lnTo>
                    <a:lnTo>
                      <a:pt x="395" y="537"/>
                    </a:lnTo>
                    <a:lnTo>
                      <a:pt x="395" y="535"/>
                    </a:lnTo>
                    <a:lnTo>
                      <a:pt x="395" y="534"/>
                    </a:lnTo>
                    <a:lnTo>
                      <a:pt x="393" y="534"/>
                    </a:lnTo>
                    <a:lnTo>
                      <a:pt x="393" y="531"/>
                    </a:lnTo>
                    <a:lnTo>
                      <a:pt x="393" y="529"/>
                    </a:lnTo>
                    <a:lnTo>
                      <a:pt x="393" y="527"/>
                    </a:lnTo>
                    <a:lnTo>
                      <a:pt x="395" y="526"/>
                    </a:lnTo>
                    <a:lnTo>
                      <a:pt x="393" y="524"/>
                    </a:lnTo>
                    <a:lnTo>
                      <a:pt x="395" y="524"/>
                    </a:lnTo>
                    <a:lnTo>
                      <a:pt x="395" y="523"/>
                    </a:lnTo>
                    <a:lnTo>
                      <a:pt x="390" y="523"/>
                    </a:lnTo>
                    <a:lnTo>
                      <a:pt x="388" y="521"/>
                    </a:lnTo>
                    <a:lnTo>
                      <a:pt x="385" y="521"/>
                    </a:lnTo>
                    <a:lnTo>
                      <a:pt x="385" y="519"/>
                    </a:lnTo>
                    <a:lnTo>
                      <a:pt x="385" y="519"/>
                    </a:lnTo>
                    <a:lnTo>
                      <a:pt x="387" y="519"/>
                    </a:lnTo>
                    <a:lnTo>
                      <a:pt x="391" y="519"/>
                    </a:lnTo>
                    <a:lnTo>
                      <a:pt x="393" y="519"/>
                    </a:lnTo>
                    <a:lnTo>
                      <a:pt x="396" y="521"/>
                    </a:lnTo>
                    <a:lnTo>
                      <a:pt x="396" y="519"/>
                    </a:lnTo>
                    <a:lnTo>
                      <a:pt x="398" y="519"/>
                    </a:lnTo>
                    <a:lnTo>
                      <a:pt x="399" y="516"/>
                    </a:lnTo>
                    <a:lnTo>
                      <a:pt x="401" y="516"/>
                    </a:lnTo>
                    <a:lnTo>
                      <a:pt x="401" y="515"/>
                    </a:lnTo>
                    <a:lnTo>
                      <a:pt x="398" y="513"/>
                    </a:lnTo>
                    <a:lnTo>
                      <a:pt x="395" y="511"/>
                    </a:lnTo>
                    <a:lnTo>
                      <a:pt x="395" y="511"/>
                    </a:lnTo>
                    <a:lnTo>
                      <a:pt x="395" y="510"/>
                    </a:lnTo>
                    <a:lnTo>
                      <a:pt x="395" y="510"/>
                    </a:lnTo>
                    <a:lnTo>
                      <a:pt x="396" y="511"/>
                    </a:lnTo>
                    <a:lnTo>
                      <a:pt x="398" y="513"/>
                    </a:lnTo>
                    <a:lnTo>
                      <a:pt x="401" y="513"/>
                    </a:lnTo>
                    <a:lnTo>
                      <a:pt x="404" y="513"/>
                    </a:lnTo>
                    <a:lnTo>
                      <a:pt x="404" y="513"/>
                    </a:lnTo>
                    <a:lnTo>
                      <a:pt x="406" y="511"/>
                    </a:lnTo>
                    <a:lnTo>
                      <a:pt x="407" y="510"/>
                    </a:lnTo>
                    <a:lnTo>
                      <a:pt x="407" y="508"/>
                    </a:lnTo>
                    <a:lnTo>
                      <a:pt x="407" y="508"/>
                    </a:lnTo>
                    <a:lnTo>
                      <a:pt x="407" y="507"/>
                    </a:lnTo>
                    <a:lnTo>
                      <a:pt x="409" y="507"/>
                    </a:lnTo>
                    <a:lnTo>
                      <a:pt x="409" y="504"/>
                    </a:lnTo>
                    <a:lnTo>
                      <a:pt x="411" y="504"/>
                    </a:lnTo>
                    <a:lnTo>
                      <a:pt x="412" y="504"/>
                    </a:lnTo>
                    <a:lnTo>
                      <a:pt x="412" y="502"/>
                    </a:lnTo>
                    <a:lnTo>
                      <a:pt x="415" y="500"/>
                    </a:lnTo>
                    <a:lnTo>
                      <a:pt x="415" y="499"/>
                    </a:lnTo>
                    <a:lnTo>
                      <a:pt x="414" y="496"/>
                    </a:lnTo>
                    <a:lnTo>
                      <a:pt x="414" y="491"/>
                    </a:lnTo>
                    <a:lnTo>
                      <a:pt x="412" y="491"/>
                    </a:lnTo>
                    <a:lnTo>
                      <a:pt x="411" y="491"/>
                    </a:lnTo>
                    <a:lnTo>
                      <a:pt x="409" y="492"/>
                    </a:lnTo>
                    <a:lnTo>
                      <a:pt x="407" y="491"/>
                    </a:lnTo>
                    <a:lnTo>
                      <a:pt x="403" y="488"/>
                    </a:lnTo>
                    <a:lnTo>
                      <a:pt x="407" y="489"/>
                    </a:lnTo>
                    <a:lnTo>
                      <a:pt x="409" y="489"/>
                    </a:lnTo>
                    <a:lnTo>
                      <a:pt x="409" y="489"/>
                    </a:lnTo>
                    <a:lnTo>
                      <a:pt x="412" y="489"/>
                    </a:lnTo>
                    <a:lnTo>
                      <a:pt x="414" y="489"/>
                    </a:lnTo>
                    <a:lnTo>
                      <a:pt x="414" y="488"/>
                    </a:lnTo>
                    <a:lnTo>
                      <a:pt x="415" y="488"/>
                    </a:lnTo>
                    <a:lnTo>
                      <a:pt x="419" y="486"/>
                    </a:lnTo>
                    <a:lnTo>
                      <a:pt x="420" y="484"/>
                    </a:lnTo>
                    <a:lnTo>
                      <a:pt x="420" y="483"/>
                    </a:lnTo>
                    <a:lnTo>
                      <a:pt x="419" y="481"/>
                    </a:lnTo>
                    <a:lnTo>
                      <a:pt x="417" y="481"/>
                    </a:lnTo>
                    <a:lnTo>
                      <a:pt x="415" y="478"/>
                    </a:lnTo>
                    <a:lnTo>
                      <a:pt x="414" y="475"/>
                    </a:lnTo>
                    <a:lnTo>
                      <a:pt x="412" y="477"/>
                    </a:lnTo>
                    <a:lnTo>
                      <a:pt x="411" y="477"/>
                    </a:lnTo>
                    <a:lnTo>
                      <a:pt x="409" y="473"/>
                    </a:lnTo>
                    <a:lnTo>
                      <a:pt x="409" y="473"/>
                    </a:lnTo>
                    <a:lnTo>
                      <a:pt x="409" y="472"/>
                    </a:lnTo>
                    <a:lnTo>
                      <a:pt x="411" y="472"/>
                    </a:lnTo>
                    <a:lnTo>
                      <a:pt x="414" y="472"/>
                    </a:lnTo>
                    <a:lnTo>
                      <a:pt x="419" y="473"/>
                    </a:lnTo>
                    <a:lnTo>
                      <a:pt x="422" y="472"/>
                    </a:lnTo>
                    <a:lnTo>
                      <a:pt x="423" y="470"/>
                    </a:lnTo>
                    <a:lnTo>
                      <a:pt x="425" y="469"/>
                    </a:lnTo>
                    <a:lnTo>
                      <a:pt x="426" y="469"/>
                    </a:lnTo>
                    <a:lnTo>
                      <a:pt x="428" y="467"/>
                    </a:lnTo>
                    <a:lnTo>
                      <a:pt x="426" y="465"/>
                    </a:lnTo>
                    <a:lnTo>
                      <a:pt x="420" y="462"/>
                    </a:lnTo>
                    <a:lnTo>
                      <a:pt x="420" y="462"/>
                    </a:lnTo>
                    <a:lnTo>
                      <a:pt x="423" y="462"/>
                    </a:lnTo>
                    <a:lnTo>
                      <a:pt x="430" y="462"/>
                    </a:lnTo>
                    <a:lnTo>
                      <a:pt x="434" y="461"/>
                    </a:lnTo>
                    <a:lnTo>
                      <a:pt x="439" y="461"/>
                    </a:lnTo>
                    <a:lnTo>
                      <a:pt x="446" y="459"/>
                    </a:lnTo>
                    <a:lnTo>
                      <a:pt x="446" y="457"/>
                    </a:lnTo>
                    <a:lnTo>
                      <a:pt x="446" y="456"/>
                    </a:lnTo>
                    <a:lnTo>
                      <a:pt x="442" y="454"/>
                    </a:lnTo>
                    <a:lnTo>
                      <a:pt x="441" y="453"/>
                    </a:lnTo>
                    <a:lnTo>
                      <a:pt x="442" y="453"/>
                    </a:lnTo>
                    <a:lnTo>
                      <a:pt x="446" y="454"/>
                    </a:lnTo>
                    <a:lnTo>
                      <a:pt x="447" y="454"/>
                    </a:lnTo>
                    <a:lnTo>
                      <a:pt x="449" y="449"/>
                    </a:lnTo>
                    <a:lnTo>
                      <a:pt x="450" y="448"/>
                    </a:lnTo>
                    <a:lnTo>
                      <a:pt x="450" y="448"/>
                    </a:lnTo>
                    <a:lnTo>
                      <a:pt x="449" y="446"/>
                    </a:lnTo>
                    <a:lnTo>
                      <a:pt x="446" y="445"/>
                    </a:lnTo>
                    <a:lnTo>
                      <a:pt x="447" y="445"/>
                    </a:lnTo>
                    <a:lnTo>
                      <a:pt x="450" y="445"/>
                    </a:lnTo>
                    <a:lnTo>
                      <a:pt x="454" y="446"/>
                    </a:lnTo>
                    <a:lnTo>
                      <a:pt x="457" y="446"/>
                    </a:lnTo>
                    <a:lnTo>
                      <a:pt x="457" y="446"/>
                    </a:lnTo>
                    <a:lnTo>
                      <a:pt x="455" y="449"/>
                    </a:lnTo>
                    <a:lnTo>
                      <a:pt x="450" y="453"/>
                    </a:lnTo>
                    <a:lnTo>
                      <a:pt x="450" y="454"/>
                    </a:lnTo>
                    <a:lnTo>
                      <a:pt x="450" y="456"/>
                    </a:lnTo>
                    <a:lnTo>
                      <a:pt x="450" y="457"/>
                    </a:lnTo>
                    <a:lnTo>
                      <a:pt x="447" y="459"/>
                    </a:lnTo>
                    <a:lnTo>
                      <a:pt x="449" y="461"/>
                    </a:lnTo>
                    <a:lnTo>
                      <a:pt x="450" y="462"/>
                    </a:lnTo>
                    <a:lnTo>
                      <a:pt x="452" y="461"/>
                    </a:lnTo>
                    <a:lnTo>
                      <a:pt x="454" y="461"/>
                    </a:lnTo>
                    <a:lnTo>
                      <a:pt x="455" y="461"/>
                    </a:lnTo>
                    <a:lnTo>
                      <a:pt x="457" y="459"/>
                    </a:lnTo>
                    <a:lnTo>
                      <a:pt x="457" y="457"/>
                    </a:lnTo>
                    <a:lnTo>
                      <a:pt x="458" y="457"/>
                    </a:lnTo>
                    <a:lnTo>
                      <a:pt x="460" y="456"/>
                    </a:lnTo>
                    <a:lnTo>
                      <a:pt x="460" y="456"/>
                    </a:lnTo>
                    <a:lnTo>
                      <a:pt x="461" y="457"/>
                    </a:lnTo>
                    <a:lnTo>
                      <a:pt x="463" y="457"/>
                    </a:lnTo>
                    <a:lnTo>
                      <a:pt x="465" y="457"/>
                    </a:lnTo>
                    <a:lnTo>
                      <a:pt x="465" y="457"/>
                    </a:lnTo>
                    <a:lnTo>
                      <a:pt x="465" y="457"/>
                    </a:lnTo>
                    <a:lnTo>
                      <a:pt x="466" y="454"/>
                    </a:lnTo>
                    <a:lnTo>
                      <a:pt x="466" y="454"/>
                    </a:lnTo>
                    <a:lnTo>
                      <a:pt x="466" y="453"/>
                    </a:lnTo>
                    <a:lnTo>
                      <a:pt x="469" y="454"/>
                    </a:lnTo>
                    <a:lnTo>
                      <a:pt x="468" y="454"/>
                    </a:lnTo>
                    <a:lnTo>
                      <a:pt x="469" y="456"/>
                    </a:lnTo>
                    <a:lnTo>
                      <a:pt x="469" y="456"/>
                    </a:lnTo>
                    <a:lnTo>
                      <a:pt x="473" y="453"/>
                    </a:lnTo>
                    <a:lnTo>
                      <a:pt x="476" y="451"/>
                    </a:lnTo>
                    <a:lnTo>
                      <a:pt x="477" y="451"/>
                    </a:lnTo>
                    <a:lnTo>
                      <a:pt x="479" y="449"/>
                    </a:lnTo>
                    <a:lnTo>
                      <a:pt x="477" y="446"/>
                    </a:lnTo>
                    <a:lnTo>
                      <a:pt x="476" y="445"/>
                    </a:lnTo>
                    <a:lnTo>
                      <a:pt x="476" y="445"/>
                    </a:lnTo>
                    <a:lnTo>
                      <a:pt x="476" y="445"/>
                    </a:lnTo>
                    <a:lnTo>
                      <a:pt x="476" y="443"/>
                    </a:lnTo>
                    <a:lnTo>
                      <a:pt x="477" y="445"/>
                    </a:lnTo>
                    <a:lnTo>
                      <a:pt x="477" y="446"/>
                    </a:lnTo>
                    <a:lnTo>
                      <a:pt x="481" y="448"/>
                    </a:lnTo>
                    <a:lnTo>
                      <a:pt x="482" y="448"/>
                    </a:lnTo>
                    <a:lnTo>
                      <a:pt x="484" y="448"/>
                    </a:lnTo>
                    <a:lnTo>
                      <a:pt x="485" y="446"/>
                    </a:lnTo>
                    <a:lnTo>
                      <a:pt x="492" y="443"/>
                    </a:lnTo>
                    <a:lnTo>
                      <a:pt x="492" y="443"/>
                    </a:lnTo>
                    <a:lnTo>
                      <a:pt x="493" y="442"/>
                    </a:lnTo>
                    <a:lnTo>
                      <a:pt x="493" y="440"/>
                    </a:lnTo>
                    <a:lnTo>
                      <a:pt x="493" y="440"/>
                    </a:lnTo>
                    <a:lnTo>
                      <a:pt x="495" y="440"/>
                    </a:lnTo>
                    <a:lnTo>
                      <a:pt x="497" y="440"/>
                    </a:lnTo>
                    <a:lnTo>
                      <a:pt x="497" y="438"/>
                    </a:lnTo>
                    <a:lnTo>
                      <a:pt x="498" y="437"/>
                    </a:lnTo>
                    <a:lnTo>
                      <a:pt x="501" y="434"/>
                    </a:lnTo>
                    <a:lnTo>
                      <a:pt x="504" y="427"/>
                    </a:lnTo>
                    <a:lnTo>
                      <a:pt x="506" y="426"/>
                    </a:lnTo>
                    <a:lnTo>
                      <a:pt x="506" y="424"/>
                    </a:lnTo>
                    <a:lnTo>
                      <a:pt x="506" y="424"/>
                    </a:lnTo>
                    <a:lnTo>
                      <a:pt x="506" y="424"/>
                    </a:lnTo>
                    <a:lnTo>
                      <a:pt x="506" y="424"/>
                    </a:lnTo>
                    <a:lnTo>
                      <a:pt x="508" y="422"/>
                    </a:lnTo>
                    <a:lnTo>
                      <a:pt x="509" y="421"/>
                    </a:lnTo>
                    <a:lnTo>
                      <a:pt x="511" y="418"/>
                    </a:lnTo>
                    <a:lnTo>
                      <a:pt x="511" y="418"/>
                    </a:lnTo>
                    <a:lnTo>
                      <a:pt x="512" y="418"/>
                    </a:lnTo>
                    <a:lnTo>
                      <a:pt x="514" y="416"/>
                    </a:lnTo>
                    <a:lnTo>
                      <a:pt x="519" y="413"/>
                    </a:lnTo>
                    <a:lnTo>
                      <a:pt x="520" y="413"/>
                    </a:lnTo>
                    <a:lnTo>
                      <a:pt x="522" y="411"/>
                    </a:lnTo>
                    <a:lnTo>
                      <a:pt x="524" y="410"/>
                    </a:lnTo>
                    <a:lnTo>
                      <a:pt x="524" y="408"/>
                    </a:lnTo>
                    <a:lnTo>
                      <a:pt x="522" y="407"/>
                    </a:lnTo>
                    <a:lnTo>
                      <a:pt x="520" y="405"/>
                    </a:lnTo>
                    <a:lnTo>
                      <a:pt x="520" y="405"/>
                    </a:lnTo>
                    <a:lnTo>
                      <a:pt x="522" y="405"/>
                    </a:lnTo>
                    <a:lnTo>
                      <a:pt x="522" y="405"/>
                    </a:lnTo>
                    <a:lnTo>
                      <a:pt x="524" y="405"/>
                    </a:lnTo>
                    <a:lnTo>
                      <a:pt x="522" y="403"/>
                    </a:lnTo>
                    <a:lnTo>
                      <a:pt x="522" y="403"/>
                    </a:lnTo>
                    <a:lnTo>
                      <a:pt x="520" y="402"/>
                    </a:lnTo>
                    <a:lnTo>
                      <a:pt x="520" y="400"/>
                    </a:lnTo>
                    <a:lnTo>
                      <a:pt x="524" y="402"/>
                    </a:lnTo>
                    <a:lnTo>
                      <a:pt x="528" y="405"/>
                    </a:lnTo>
                    <a:lnTo>
                      <a:pt x="533" y="407"/>
                    </a:lnTo>
                    <a:lnTo>
                      <a:pt x="536" y="408"/>
                    </a:lnTo>
                    <a:lnTo>
                      <a:pt x="538" y="408"/>
                    </a:lnTo>
                    <a:lnTo>
                      <a:pt x="540" y="408"/>
                    </a:lnTo>
                    <a:lnTo>
                      <a:pt x="543" y="408"/>
                    </a:lnTo>
                    <a:lnTo>
                      <a:pt x="543" y="407"/>
                    </a:lnTo>
                    <a:lnTo>
                      <a:pt x="541" y="405"/>
                    </a:lnTo>
                    <a:lnTo>
                      <a:pt x="541" y="405"/>
                    </a:lnTo>
                    <a:lnTo>
                      <a:pt x="547" y="407"/>
                    </a:lnTo>
                    <a:lnTo>
                      <a:pt x="549" y="405"/>
                    </a:lnTo>
                    <a:lnTo>
                      <a:pt x="551" y="403"/>
                    </a:lnTo>
                    <a:lnTo>
                      <a:pt x="551" y="403"/>
                    </a:lnTo>
                    <a:lnTo>
                      <a:pt x="552" y="403"/>
                    </a:lnTo>
                    <a:lnTo>
                      <a:pt x="554" y="403"/>
                    </a:lnTo>
                    <a:lnTo>
                      <a:pt x="559" y="403"/>
                    </a:lnTo>
                    <a:lnTo>
                      <a:pt x="560" y="403"/>
                    </a:lnTo>
                    <a:lnTo>
                      <a:pt x="563" y="403"/>
                    </a:lnTo>
                    <a:lnTo>
                      <a:pt x="565" y="402"/>
                    </a:lnTo>
                    <a:lnTo>
                      <a:pt x="571" y="400"/>
                    </a:lnTo>
                    <a:lnTo>
                      <a:pt x="575" y="400"/>
                    </a:lnTo>
                    <a:lnTo>
                      <a:pt x="578" y="399"/>
                    </a:lnTo>
                    <a:lnTo>
                      <a:pt x="586" y="397"/>
                    </a:lnTo>
                    <a:lnTo>
                      <a:pt x="589" y="397"/>
                    </a:lnTo>
                    <a:lnTo>
                      <a:pt x="592" y="395"/>
                    </a:lnTo>
                    <a:lnTo>
                      <a:pt x="594" y="395"/>
                    </a:lnTo>
                    <a:lnTo>
                      <a:pt x="597" y="395"/>
                    </a:lnTo>
                    <a:lnTo>
                      <a:pt x="598" y="394"/>
                    </a:lnTo>
                    <a:lnTo>
                      <a:pt x="600" y="394"/>
                    </a:lnTo>
                    <a:lnTo>
                      <a:pt x="600" y="392"/>
                    </a:lnTo>
                    <a:lnTo>
                      <a:pt x="603" y="392"/>
                    </a:lnTo>
                    <a:lnTo>
                      <a:pt x="606" y="391"/>
                    </a:lnTo>
                    <a:lnTo>
                      <a:pt x="606" y="389"/>
                    </a:lnTo>
                    <a:lnTo>
                      <a:pt x="608" y="389"/>
                    </a:lnTo>
                    <a:lnTo>
                      <a:pt x="608" y="388"/>
                    </a:lnTo>
                    <a:lnTo>
                      <a:pt x="608" y="388"/>
                    </a:lnTo>
                    <a:lnTo>
                      <a:pt x="611" y="386"/>
                    </a:lnTo>
                    <a:lnTo>
                      <a:pt x="614" y="384"/>
                    </a:lnTo>
                    <a:lnTo>
                      <a:pt x="614" y="384"/>
                    </a:lnTo>
                    <a:lnTo>
                      <a:pt x="613" y="383"/>
                    </a:lnTo>
                    <a:lnTo>
                      <a:pt x="613" y="381"/>
                    </a:lnTo>
                    <a:lnTo>
                      <a:pt x="618" y="381"/>
                    </a:lnTo>
                    <a:lnTo>
                      <a:pt x="619" y="381"/>
                    </a:lnTo>
                    <a:lnTo>
                      <a:pt x="622" y="380"/>
                    </a:lnTo>
                    <a:lnTo>
                      <a:pt x="624" y="37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19" name="Freeform 215">
                <a:extLst>
                  <a:ext uri="{FF2B5EF4-FFF2-40B4-BE49-F238E27FC236}">
                    <a16:creationId xmlns:a16="http://schemas.microsoft.com/office/drawing/2014/main" id="{617CF4E0-475F-1C26-D5E0-AF6C07927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5" y="2630"/>
                <a:ext cx="8" cy="5"/>
              </a:xfrm>
              <a:custGeom>
                <a:avLst/>
                <a:gdLst>
                  <a:gd name="T0" fmla="*/ 4 w 8"/>
                  <a:gd name="T1" fmla="*/ 0 h 5"/>
                  <a:gd name="T2" fmla="*/ 1 w 8"/>
                  <a:gd name="T3" fmla="*/ 0 h 5"/>
                  <a:gd name="T4" fmla="*/ 0 w 8"/>
                  <a:gd name="T5" fmla="*/ 0 h 5"/>
                  <a:gd name="T6" fmla="*/ 0 w 8"/>
                  <a:gd name="T7" fmla="*/ 2 h 5"/>
                  <a:gd name="T8" fmla="*/ 0 w 8"/>
                  <a:gd name="T9" fmla="*/ 4 h 5"/>
                  <a:gd name="T10" fmla="*/ 0 w 8"/>
                  <a:gd name="T11" fmla="*/ 4 h 5"/>
                  <a:gd name="T12" fmla="*/ 3 w 8"/>
                  <a:gd name="T13" fmla="*/ 4 h 5"/>
                  <a:gd name="T14" fmla="*/ 3 w 8"/>
                  <a:gd name="T15" fmla="*/ 5 h 5"/>
                  <a:gd name="T16" fmla="*/ 4 w 8"/>
                  <a:gd name="T17" fmla="*/ 4 h 5"/>
                  <a:gd name="T18" fmla="*/ 6 w 8"/>
                  <a:gd name="T19" fmla="*/ 4 h 5"/>
                  <a:gd name="T20" fmla="*/ 8 w 8"/>
                  <a:gd name="T21" fmla="*/ 2 h 5"/>
                  <a:gd name="T22" fmla="*/ 8 w 8"/>
                  <a:gd name="T23" fmla="*/ 0 h 5"/>
                  <a:gd name="T24" fmla="*/ 4 w 8"/>
                  <a:gd name="T2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5">
                    <a:moveTo>
                      <a:pt x="4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3" y="4"/>
                    </a:lnTo>
                    <a:lnTo>
                      <a:pt x="3" y="5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20" name="Freeform 216">
                <a:extLst>
                  <a:ext uri="{FF2B5EF4-FFF2-40B4-BE49-F238E27FC236}">
                    <a16:creationId xmlns:a16="http://schemas.microsoft.com/office/drawing/2014/main" id="{7C57444E-FB67-83E6-65D8-5BAC85A0E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5" y="2626"/>
                <a:ext cx="3" cy="3"/>
              </a:xfrm>
              <a:custGeom>
                <a:avLst/>
                <a:gdLst>
                  <a:gd name="T0" fmla="*/ 1 w 3"/>
                  <a:gd name="T1" fmla="*/ 3 h 3"/>
                  <a:gd name="T2" fmla="*/ 3 w 3"/>
                  <a:gd name="T3" fmla="*/ 1 h 3"/>
                  <a:gd name="T4" fmla="*/ 3 w 3"/>
                  <a:gd name="T5" fmla="*/ 1 h 3"/>
                  <a:gd name="T6" fmla="*/ 3 w 3"/>
                  <a:gd name="T7" fmla="*/ 0 h 3"/>
                  <a:gd name="T8" fmla="*/ 3 w 3"/>
                  <a:gd name="T9" fmla="*/ 0 h 3"/>
                  <a:gd name="T10" fmla="*/ 3 w 3"/>
                  <a:gd name="T11" fmla="*/ 0 h 3"/>
                  <a:gd name="T12" fmla="*/ 0 w 3"/>
                  <a:gd name="T13" fmla="*/ 1 h 3"/>
                  <a:gd name="T14" fmla="*/ 0 w 3"/>
                  <a:gd name="T15" fmla="*/ 1 h 3"/>
                  <a:gd name="T16" fmla="*/ 0 w 3"/>
                  <a:gd name="T17" fmla="*/ 3 h 3"/>
                  <a:gd name="T18" fmla="*/ 0 w 3"/>
                  <a:gd name="T19" fmla="*/ 3 h 3"/>
                  <a:gd name="T20" fmla="*/ 1 w 3"/>
                  <a:gd name="T2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21" name="Freeform 217">
                <a:extLst>
                  <a:ext uri="{FF2B5EF4-FFF2-40B4-BE49-F238E27FC236}">
                    <a16:creationId xmlns:a16="http://schemas.microsoft.com/office/drawing/2014/main" id="{C3375A0A-8948-DAA5-78A6-CE6B301AF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0" y="2627"/>
                <a:ext cx="5" cy="7"/>
              </a:xfrm>
              <a:custGeom>
                <a:avLst/>
                <a:gdLst>
                  <a:gd name="T0" fmla="*/ 3 w 5"/>
                  <a:gd name="T1" fmla="*/ 5 h 7"/>
                  <a:gd name="T2" fmla="*/ 5 w 5"/>
                  <a:gd name="T3" fmla="*/ 3 h 7"/>
                  <a:gd name="T4" fmla="*/ 5 w 5"/>
                  <a:gd name="T5" fmla="*/ 2 h 7"/>
                  <a:gd name="T6" fmla="*/ 5 w 5"/>
                  <a:gd name="T7" fmla="*/ 0 h 7"/>
                  <a:gd name="T8" fmla="*/ 5 w 5"/>
                  <a:gd name="T9" fmla="*/ 0 h 7"/>
                  <a:gd name="T10" fmla="*/ 3 w 5"/>
                  <a:gd name="T11" fmla="*/ 0 h 7"/>
                  <a:gd name="T12" fmla="*/ 3 w 5"/>
                  <a:gd name="T13" fmla="*/ 0 h 7"/>
                  <a:gd name="T14" fmla="*/ 3 w 5"/>
                  <a:gd name="T15" fmla="*/ 2 h 7"/>
                  <a:gd name="T16" fmla="*/ 3 w 5"/>
                  <a:gd name="T17" fmla="*/ 3 h 7"/>
                  <a:gd name="T18" fmla="*/ 1 w 5"/>
                  <a:gd name="T19" fmla="*/ 3 h 7"/>
                  <a:gd name="T20" fmla="*/ 1 w 5"/>
                  <a:gd name="T21" fmla="*/ 5 h 7"/>
                  <a:gd name="T22" fmla="*/ 0 w 5"/>
                  <a:gd name="T23" fmla="*/ 7 h 7"/>
                  <a:gd name="T24" fmla="*/ 3 w 5"/>
                  <a:gd name="T25" fmla="*/ 7 h 7"/>
                  <a:gd name="T26" fmla="*/ 3 w 5"/>
                  <a:gd name="T2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7">
                    <a:moveTo>
                      <a:pt x="3" y="5"/>
                    </a:moveTo>
                    <a:lnTo>
                      <a:pt x="5" y="3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22" name="Freeform 218">
                <a:extLst>
                  <a:ext uri="{FF2B5EF4-FFF2-40B4-BE49-F238E27FC236}">
                    <a16:creationId xmlns:a16="http://schemas.microsoft.com/office/drawing/2014/main" id="{C0280F39-13D7-1681-FC12-220B6E1E19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1" y="2634"/>
                <a:ext cx="6" cy="1"/>
              </a:xfrm>
              <a:custGeom>
                <a:avLst/>
                <a:gdLst>
                  <a:gd name="T0" fmla="*/ 5 w 6"/>
                  <a:gd name="T1" fmla="*/ 0 h 1"/>
                  <a:gd name="T2" fmla="*/ 3 w 6"/>
                  <a:gd name="T3" fmla="*/ 0 h 1"/>
                  <a:gd name="T4" fmla="*/ 2 w 6"/>
                  <a:gd name="T5" fmla="*/ 0 h 1"/>
                  <a:gd name="T6" fmla="*/ 0 w 6"/>
                  <a:gd name="T7" fmla="*/ 1 h 1"/>
                  <a:gd name="T8" fmla="*/ 0 w 6"/>
                  <a:gd name="T9" fmla="*/ 1 h 1"/>
                  <a:gd name="T10" fmla="*/ 2 w 6"/>
                  <a:gd name="T11" fmla="*/ 1 h 1"/>
                  <a:gd name="T12" fmla="*/ 5 w 6"/>
                  <a:gd name="T13" fmla="*/ 1 h 1"/>
                  <a:gd name="T14" fmla="*/ 6 w 6"/>
                  <a:gd name="T15" fmla="*/ 1 h 1"/>
                  <a:gd name="T16" fmla="*/ 6 w 6"/>
                  <a:gd name="T17" fmla="*/ 0 h 1"/>
                  <a:gd name="T18" fmla="*/ 5 w 6"/>
                  <a:gd name="T19" fmla="*/ 0 h 1"/>
                  <a:gd name="T20" fmla="*/ 5 w 6"/>
                  <a:gd name="T2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1">
                    <a:moveTo>
                      <a:pt x="5" y="0"/>
                    </a:moveTo>
                    <a:lnTo>
                      <a:pt x="3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23" name="Freeform 219">
                <a:extLst>
                  <a:ext uri="{FF2B5EF4-FFF2-40B4-BE49-F238E27FC236}">
                    <a16:creationId xmlns:a16="http://schemas.microsoft.com/office/drawing/2014/main" id="{217EC8D4-7DEF-09E3-C655-90817FEDE5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0" y="2104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2 h 2"/>
                  <a:gd name="T6" fmla="*/ 0 w 1"/>
                  <a:gd name="T7" fmla="*/ 2 h 2"/>
                  <a:gd name="T8" fmla="*/ 1 w 1"/>
                  <a:gd name="T9" fmla="*/ 2 h 2"/>
                  <a:gd name="T10" fmla="*/ 1 w 1"/>
                  <a:gd name="T11" fmla="*/ 2 h 2"/>
                  <a:gd name="T12" fmla="*/ 1 w 1"/>
                  <a:gd name="T13" fmla="*/ 0 h 2"/>
                  <a:gd name="T14" fmla="*/ 0 w 1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24" name="Freeform 220">
                <a:extLst>
                  <a:ext uri="{FF2B5EF4-FFF2-40B4-BE49-F238E27FC236}">
                    <a16:creationId xmlns:a16="http://schemas.microsoft.com/office/drawing/2014/main" id="{1CB9E59B-3C1A-0F38-02B5-35E847492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8" y="2669"/>
                <a:ext cx="1" cy="4"/>
              </a:xfrm>
              <a:custGeom>
                <a:avLst/>
                <a:gdLst>
                  <a:gd name="T0" fmla="*/ 1 w 1"/>
                  <a:gd name="T1" fmla="*/ 0 h 4"/>
                  <a:gd name="T2" fmla="*/ 0 w 1"/>
                  <a:gd name="T3" fmla="*/ 1 h 4"/>
                  <a:gd name="T4" fmla="*/ 0 w 1"/>
                  <a:gd name="T5" fmla="*/ 1 h 4"/>
                  <a:gd name="T6" fmla="*/ 0 w 1"/>
                  <a:gd name="T7" fmla="*/ 3 h 4"/>
                  <a:gd name="T8" fmla="*/ 0 w 1"/>
                  <a:gd name="T9" fmla="*/ 4 h 4"/>
                  <a:gd name="T10" fmla="*/ 1 w 1"/>
                  <a:gd name="T11" fmla="*/ 3 h 4"/>
                  <a:gd name="T12" fmla="*/ 1 w 1"/>
                  <a:gd name="T13" fmla="*/ 1 h 4"/>
                  <a:gd name="T14" fmla="*/ 1 w 1"/>
                  <a:gd name="T15" fmla="*/ 1 h 4"/>
                  <a:gd name="T16" fmla="*/ 1 w 1"/>
                  <a:gd name="T17" fmla="*/ 0 h 4"/>
                  <a:gd name="T18" fmla="*/ 1 w 1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4">
                    <a:moveTo>
                      <a:pt x="1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25" name="Freeform 221">
                <a:extLst>
                  <a:ext uri="{FF2B5EF4-FFF2-40B4-BE49-F238E27FC236}">
                    <a16:creationId xmlns:a16="http://schemas.microsoft.com/office/drawing/2014/main" id="{F569C89E-B569-77DE-EF0D-C26142A6E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0" y="2128"/>
                <a:ext cx="8" cy="2"/>
              </a:xfrm>
              <a:custGeom>
                <a:avLst/>
                <a:gdLst>
                  <a:gd name="T0" fmla="*/ 8 w 8"/>
                  <a:gd name="T1" fmla="*/ 2 h 2"/>
                  <a:gd name="T2" fmla="*/ 8 w 8"/>
                  <a:gd name="T3" fmla="*/ 0 h 2"/>
                  <a:gd name="T4" fmla="*/ 6 w 8"/>
                  <a:gd name="T5" fmla="*/ 0 h 2"/>
                  <a:gd name="T6" fmla="*/ 3 w 8"/>
                  <a:gd name="T7" fmla="*/ 0 h 2"/>
                  <a:gd name="T8" fmla="*/ 1 w 8"/>
                  <a:gd name="T9" fmla="*/ 0 h 2"/>
                  <a:gd name="T10" fmla="*/ 0 w 8"/>
                  <a:gd name="T11" fmla="*/ 0 h 2"/>
                  <a:gd name="T12" fmla="*/ 0 w 8"/>
                  <a:gd name="T13" fmla="*/ 0 h 2"/>
                  <a:gd name="T14" fmla="*/ 0 w 8"/>
                  <a:gd name="T15" fmla="*/ 0 h 2"/>
                  <a:gd name="T16" fmla="*/ 0 w 8"/>
                  <a:gd name="T17" fmla="*/ 0 h 2"/>
                  <a:gd name="T18" fmla="*/ 1 w 8"/>
                  <a:gd name="T19" fmla="*/ 2 h 2"/>
                  <a:gd name="T20" fmla="*/ 5 w 8"/>
                  <a:gd name="T21" fmla="*/ 2 h 2"/>
                  <a:gd name="T22" fmla="*/ 8 w 8"/>
                  <a:gd name="T23" fmla="*/ 2 h 2"/>
                  <a:gd name="T24" fmla="*/ 8 w 8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2">
                    <a:moveTo>
                      <a:pt x="8" y="2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5" y="2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26" name="Freeform 222">
                <a:extLst>
                  <a:ext uri="{FF2B5EF4-FFF2-40B4-BE49-F238E27FC236}">
                    <a16:creationId xmlns:a16="http://schemas.microsoft.com/office/drawing/2014/main" id="{4C27D896-B0B1-8B0D-B84E-FDD117C0C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6" y="2413"/>
                <a:ext cx="5" cy="4"/>
              </a:xfrm>
              <a:custGeom>
                <a:avLst/>
                <a:gdLst>
                  <a:gd name="T0" fmla="*/ 5 w 5"/>
                  <a:gd name="T1" fmla="*/ 1 h 4"/>
                  <a:gd name="T2" fmla="*/ 3 w 5"/>
                  <a:gd name="T3" fmla="*/ 1 h 4"/>
                  <a:gd name="T4" fmla="*/ 3 w 5"/>
                  <a:gd name="T5" fmla="*/ 0 h 4"/>
                  <a:gd name="T6" fmla="*/ 0 w 5"/>
                  <a:gd name="T7" fmla="*/ 1 h 4"/>
                  <a:gd name="T8" fmla="*/ 0 w 5"/>
                  <a:gd name="T9" fmla="*/ 1 h 4"/>
                  <a:gd name="T10" fmla="*/ 0 w 5"/>
                  <a:gd name="T11" fmla="*/ 3 h 4"/>
                  <a:gd name="T12" fmla="*/ 0 w 5"/>
                  <a:gd name="T13" fmla="*/ 3 h 4"/>
                  <a:gd name="T14" fmla="*/ 0 w 5"/>
                  <a:gd name="T15" fmla="*/ 4 h 4"/>
                  <a:gd name="T16" fmla="*/ 2 w 5"/>
                  <a:gd name="T17" fmla="*/ 3 h 4"/>
                  <a:gd name="T18" fmla="*/ 3 w 5"/>
                  <a:gd name="T19" fmla="*/ 3 h 4"/>
                  <a:gd name="T20" fmla="*/ 5 w 5"/>
                  <a:gd name="T2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lnTo>
                      <a:pt x="3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27" name="Freeform 223">
                <a:extLst>
                  <a:ext uri="{FF2B5EF4-FFF2-40B4-BE49-F238E27FC236}">
                    <a16:creationId xmlns:a16="http://schemas.microsoft.com/office/drawing/2014/main" id="{AB6696C5-7348-5156-828A-4EA9D3F45E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8" y="2141"/>
                <a:ext cx="1" cy="1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  <a:gd name="T10" fmla="*/ 1 w 1"/>
                  <a:gd name="T11" fmla="*/ 0 h 1"/>
                  <a:gd name="T12" fmla="*/ 0 w 1"/>
                  <a:gd name="T13" fmla="*/ 0 h 1"/>
                  <a:gd name="T14" fmla="*/ 0 w 1"/>
                  <a:gd name="T15" fmla="*/ 0 h 1"/>
                  <a:gd name="T16" fmla="*/ 0 w 1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28" name="Freeform 224">
                <a:extLst>
                  <a:ext uri="{FF2B5EF4-FFF2-40B4-BE49-F238E27FC236}">
                    <a16:creationId xmlns:a16="http://schemas.microsoft.com/office/drawing/2014/main" id="{25E889D8-D00E-D816-B7D5-E227AA97BE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" y="2417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0 w 2"/>
                  <a:gd name="T9" fmla="*/ 2 h 2"/>
                  <a:gd name="T10" fmla="*/ 2 w 2"/>
                  <a:gd name="T11" fmla="*/ 2 h 2"/>
                  <a:gd name="T12" fmla="*/ 2 w 2"/>
                  <a:gd name="T13" fmla="*/ 0 h 2"/>
                  <a:gd name="T14" fmla="*/ 2 w 2"/>
                  <a:gd name="T15" fmla="*/ 0 h 2"/>
                  <a:gd name="T16" fmla="*/ 2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29" name="Freeform 225">
                <a:extLst>
                  <a:ext uri="{FF2B5EF4-FFF2-40B4-BE49-F238E27FC236}">
                    <a16:creationId xmlns:a16="http://schemas.microsoft.com/office/drawing/2014/main" id="{D8584202-44C0-C251-1BA2-E9F2A1F5E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9" y="2114"/>
                <a:ext cx="5" cy="3"/>
              </a:xfrm>
              <a:custGeom>
                <a:avLst/>
                <a:gdLst>
                  <a:gd name="T0" fmla="*/ 2 w 5"/>
                  <a:gd name="T1" fmla="*/ 0 h 3"/>
                  <a:gd name="T2" fmla="*/ 2 w 5"/>
                  <a:gd name="T3" fmla="*/ 1 h 3"/>
                  <a:gd name="T4" fmla="*/ 0 w 5"/>
                  <a:gd name="T5" fmla="*/ 1 h 3"/>
                  <a:gd name="T6" fmla="*/ 0 w 5"/>
                  <a:gd name="T7" fmla="*/ 1 h 3"/>
                  <a:gd name="T8" fmla="*/ 2 w 5"/>
                  <a:gd name="T9" fmla="*/ 3 h 3"/>
                  <a:gd name="T10" fmla="*/ 5 w 5"/>
                  <a:gd name="T11" fmla="*/ 3 h 3"/>
                  <a:gd name="T12" fmla="*/ 5 w 5"/>
                  <a:gd name="T13" fmla="*/ 3 h 3"/>
                  <a:gd name="T14" fmla="*/ 5 w 5"/>
                  <a:gd name="T15" fmla="*/ 3 h 3"/>
                  <a:gd name="T16" fmla="*/ 5 w 5"/>
                  <a:gd name="T17" fmla="*/ 1 h 3"/>
                  <a:gd name="T18" fmla="*/ 3 w 5"/>
                  <a:gd name="T19" fmla="*/ 1 h 3"/>
                  <a:gd name="T20" fmla="*/ 2 w 5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3">
                    <a:moveTo>
                      <a:pt x="2" y="0"/>
                    </a:moveTo>
                    <a:lnTo>
                      <a:pt x="2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3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30" name="Freeform 226">
                <a:extLst>
                  <a:ext uri="{FF2B5EF4-FFF2-40B4-BE49-F238E27FC236}">
                    <a16:creationId xmlns:a16="http://schemas.microsoft.com/office/drawing/2014/main" id="{7BCFD70E-EFB3-6B8F-5D2E-9B25A8DCA7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2" y="3476"/>
                <a:ext cx="1" cy="2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0 h 2"/>
                  <a:gd name="T4" fmla="*/ 0 w 1"/>
                  <a:gd name="T5" fmla="*/ 0 h 2"/>
                  <a:gd name="T6" fmla="*/ 0 w 1"/>
                  <a:gd name="T7" fmla="*/ 0 h 2"/>
                  <a:gd name="T8" fmla="*/ 0 w 1"/>
                  <a:gd name="T9" fmla="*/ 2 h 2"/>
                  <a:gd name="T10" fmla="*/ 1 w 1"/>
                  <a:gd name="T11" fmla="*/ 2 h 2"/>
                  <a:gd name="T12" fmla="*/ 1 w 1"/>
                  <a:gd name="T13" fmla="*/ 2 h 2"/>
                  <a:gd name="T14" fmla="*/ 1 w 1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31" name="Freeform 227">
                <a:extLst>
                  <a:ext uri="{FF2B5EF4-FFF2-40B4-BE49-F238E27FC236}">
                    <a16:creationId xmlns:a16="http://schemas.microsoft.com/office/drawing/2014/main" id="{D7E08BBB-2022-0969-D204-4BD9E4C326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2119"/>
                <a:ext cx="6" cy="1"/>
              </a:xfrm>
              <a:custGeom>
                <a:avLst/>
                <a:gdLst>
                  <a:gd name="T0" fmla="*/ 1 w 6"/>
                  <a:gd name="T1" fmla="*/ 0 h 1"/>
                  <a:gd name="T2" fmla="*/ 0 w 6"/>
                  <a:gd name="T3" fmla="*/ 0 h 1"/>
                  <a:gd name="T4" fmla="*/ 0 w 6"/>
                  <a:gd name="T5" fmla="*/ 0 h 1"/>
                  <a:gd name="T6" fmla="*/ 0 w 6"/>
                  <a:gd name="T7" fmla="*/ 1 h 1"/>
                  <a:gd name="T8" fmla="*/ 1 w 6"/>
                  <a:gd name="T9" fmla="*/ 1 h 1"/>
                  <a:gd name="T10" fmla="*/ 3 w 6"/>
                  <a:gd name="T11" fmla="*/ 1 h 1"/>
                  <a:gd name="T12" fmla="*/ 3 w 6"/>
                  <a:gd name="T13" fmla="*/ 1 h 1"/>
                  <a:gd name="T14" fmla="*/ 5 w 6"/>
                  <a:gd name="T15" fmla="*/ 1 h 1"/>
                  <a:gd name="T16" fmla="*/ 6 w 6"/>
                  <a:gd name="T17" fmla="*/ 1 h 1"/>
                  <a:gd name="T18" fmla="*/ 5 w 6"/>
                  <a:gd name="T19" fmla="*/ 1 h 1"/>
                  <a:gd name="T20" fmla="*/ 1 w 6"/>
                  <a:gd name="T2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32" name="Freeform 228">
                <a:extLst>
                  <a:ext uri="{FF2B5EF4-FFF2-40B4-BE49-F238E27FC236}">
                    <a16:creationId xmlns:a16="http://schemas.microsoft.com/office/drawing/2014/main" id="{DBDE6F48-CADF-2EF2-C61E-D7D062D92B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8" y="2115"/>
                <a:ext cx="6" cy="4"/>
              </a:xfrm>
              <a:custGeom>
                <a:avLst/>
                <a:gdLst>
                  <a:gd name="T0" fmla="*/ 0 w 6"/>
                  <a:gd name="T1" fmla="*/ 0 h 4"/>
                  <a:gd name="T2" fmla="*/ 2 w 6"/>
                  <a:gd name="T3" fmla="*/ 2 h 4"/>
                  <a:gd name="T4" fmla="*/ 3 w 6"/>
                  <a:gd name="T5" fmla="*/ 2 h 4"/>
                  <a:gd name="T6" fmla="*/ 6 w 6"/>
                  <a:gd name="T7" fmla="*/ 4 h 4"/>
                  <a:gd name="T8" fmla="*/ 6 w 6"/>
                  <a:gd name="T9" fmla="*/ 4 h 4"/>
                  <a:gd name="T10" fmla="*/ 5 w 6"/>
                  <a:gd name="T11" fmla="*/ 2 h 4"/>
                  <a:gd name="T12" fmla="*/ 0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2" y="2"/>
                    </a:lnTo>
                    <a:lnTo>
                      <a:pt x="3" y="2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5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33" name="Freeform 229">
                <a:extLst>
                  <a:ext uri="{FF2B5EF4-FFF2-40B4-BE49-F238E27FC236}">
                    <a16:creationId xmlns:a16="http://schemas.microsoft.com/office/drawing/2014/main" id="{AD82BFF1-14BA-92A7-0C9F-1ED35BA9B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0" y="2117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3 w 3"/>
                  <a:gd name="T3" fmla="*/ 0 h 2"/>
                  <a:gd name="T4" fmla="*/ 0 w 3"/>
                  <a:gd name="T5" fmla="*/ 0 h 2"/>
                  <a:gd name="T6" fmla="*/ 2 w 3"/>
                  <a:gd name="T7" fmla="*/ 2 h 2"/>
                  <a:gd name="T8" fmla="*/ 3 w 3"/>
                  <a:gd name="T9" fmla="*/ 2 h 2"/>
                  <a:gd name="T10" fmla="*/ 3 w 3"/>
                  <a:gd name="T11" fmla="*/ 2 h 2"/>
                  <a:gd name="T12" fmla="*/ 3 w 3"/>
                  <a:gd name="T13" fmla="*/ 0 h 2"/>
                  <a:gd name="T14" fmla="*/ 3 w 3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34" name="Freeform 230">
                <a:extLst>
                  <a:ext uri="{FF2B5EF4-FFF2-40B4-BE49-F238E27FC236}">
                    <a16:creationId xmlns:a16="http://schemas.microsoft.com/office/drawing/2014/main" id="{BD348049-0708-46F2-00EF-DA435870B2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3" y="2429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0 w 1"/>
                  <a:gd name="T9" fmla="*/ 1 h 1"/>
                  <a:gd name="T10" fmla="*/ 0 w 1"/>
                  <a:gd name="T11" fmla="*/ 1 h 1"/>
                  <a:gd name="T12" fmla="*/ 1 w 1"/>
                  <a:gd name="T13" fmla="*/ 1 h 1"/>
                  <a:gd name="T14" fmla="*/ 1 w 1"/>
                  <a:gd name="T15" fmla="*/ 1 h 1"/>
                  <a:gd name="T16" fmla="*/ 1 w 1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35" name="Freeform 231">
                <a:extLst>
                  <a:ext uri="{FF2B5EF4-FFF2-40B4-BE49-F238E27FC236}">
                    <a16:creationId xmlns:a16="http://schemas.microsoft.com/office/drawing/2014/main" id="{A72752E4-33B7-1CA2-A002-02738D4437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9" y="2398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2 w 3"/>
                  <a:gd name="T3" fmla="*/ 0 h 2"/>
                  <a:gd name="T4" fmla="*/ 0 w 3"/>
                  <a:gd name="T5" fmla="*/ 2 h 2"/>
                  <a:gd name="T6" fmla="*/ 0 w 3"/>
                  <a:gd name="T7" fmla="*/ 2 h 2"/>
                  <a:gd name="T8" fmla="*/ 2 w 3"/>
                  <a:gd name="T9" fmla="*/ 2 h 2"/>
                  <a:gd name="T10" fmla="*/ 3 w 3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36" name="Freeform 232">
                <a:extLst>
                  <a:ext uri="{FF2B5EF4-FFF2-40B4-BE49-F238E27FC236}">
                    <a16:creationId xmlns:a16="http://schemas.microsoft.com/office/drawing/2014/main" id="{39333823-7115-1153-8287-C73D7E07DB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1" y="1972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0 w 2"/>
                  <a:gd name="T9" fmla="*/ 2 h 2"/>
                  <a:gd name="T10" fmla="*/ 2 w 2"/>
                  <a:gd name="T11" fmla="*/ 0 h 2"/>
                  <a:gd name="T12" fmla="*/ 0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37" name="Freeform 233">
                <a:extLst>
                  <a:ext uri="{FF2B5EF4-FFF2-40B4-BE49-F238E27FC236}">
                    <a16:creationId xmlns:a16="http://schemas.microsoft.com/office/drawing/2014/main" id="{B94F59BD-F5C0-E90F-C773-7E0966CC9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0" y="1974"/>
                <a:ext cx="1" cy="1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  <a:gd name="T10" fmla="*/ 1 w 1"/>
                  <a:gd name="T11" fmla="*/ 0 h 1"/>
                  <a:gd name="T12" fmla="*/ 0 w 1"/>
                  <a:gd name="T13" fmla="*/ 0 h 1"/>
                  <a:gd name="T14" fmla="*/ 0 w 1"/>
                  <a:gd name="T15" fmla="*/ 1 h 1"/>
                  <a:gd name="T16" fmla="*/ 0 w 1"/>
                  <a:gd name="T17" fmla="*/ 1 h 1"/>
                  <a:gd name="T18" fmla="*/ 0 w 1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38" name="Freeform 234">
                <a:extLst>
                  <a:ext uri="{FF2B5EF4-FFF2-40B4-BE49-F238E27FC236}">
                    <a16:creationId xmlns:a16="http://schemas.microsoft.com/office/drawing/2014/main" id="{AE66CEC8-AC83-3839-AF2D-13B7FCE808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5" y="2413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1 h 1"/>
                  <a:gd name="T6" fmla="*/ 2 w 2"/>
                  <a:gd name="T7" fmla="*/ 1 h 1"/>
                  <a:gd name="T8" fmla="*/ 2 w 2"/>
                  <a:gd name="T9" fmla="*/ 1 h 1"/>
                  <a:gd name="T10" fmla="*/ 2 w 2"/>
                  <a:gd name="T11" fmla="*/ 0 h 1"/>
                  <a:gd name="T12" fmla="*/ 2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39" name="Freeform 235">
                <a:extLst>
                  <a:ext uri="{FF2B5EF4-FFF2-40B4-BE49-F238E27FC236}">
                    <a16:creationId xmlns:a16="http://schemas.microsoft.com/office/drawing/2014/main" id="{A916BFDA-0E17-74DF-6273-B32E104CBE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1" y="1941"/>
                <a:ext cx="37" cy="14"/>
              </a:xfrm>
              <a:custGeom>
                <a:avLst/>
                <a:gdLst>
                  <a:gd name="T0" fmla="*/ 37 w 37"/>
                  <a:gd name="T1" fmla="*/ 12 h 14"/>
                  <a:gd name="T2" fmla="*/ 37 w 37"/>
                  <a:gd name="T3" fmla="*/ 12 h 14"/>
                  <a:gd name="T4" fmla="*/ 37 w 37"/>
                  <a:gd name="T5" fmla="*/ 11 h 14"/>
                  <a:gd name="T6" fmla="*/ 35 w 37"/>
                  <a:gd name="T7" fmla="*/ 11 h 14"/>
                  <a:gd name="T8" fmla="*/ 32 w 37"/>
                  <a:gd name="T9" fmla="*/ 7 h 14"/>
                  <a:gd name="T10" fmla="*/ 31 w 37"/>
                  <a:gd name="T11" fmla="*/ 7 h 14"/>
                  <a:gd name="T12" fmla="*/ 24 w 37"/>
                  <a:gd name="T13" fmla="*/ 4 h 14"/>
                  <a:gd name="T14" fmla="*/ 23 w 37"/>
                  <a:gd name="T15" fmla="*/ 3 h 14"/>
                  <a:gd name="T16" fmla="*/ 20 w 37"/>
                  <a:gd name="T17" fmla="*/ 1 h 14"/>
                  <a:gd name="T18" fmla="*/ 16 w 37"/>
                  <a:gd name="T19" fmla="*/ 1 h 14"/>
                  <a:gd name="T20" fmla="*/ 10 w 37"/>
                  <a:gd name="T21" fmla="*/ 0 h 14"/>
                  <a:gd name="T22" fmla="*/ 5 w 37"/>
                  <a:gd name="T23" fmla="*/ 0 h 14"/>
                  <a:gd name="T24" fmla="*/ 4 w 37"/>
                  <a:gd name="T25" fmla="*/ 0 h 14"/>
                  <a:gd name="T26" fmla="*/ 2 w 37"/>
                  <a:gd name="T27" fmla="*/ 0 h 14"/>
                  <a:gd name="T28" fmla="*/ 0 w 37"/>
                  <a:gd name="T29" fmla="*/ 0 h 14"/>
                  <a:gd name="T30" fmla="*/ 2 w 37"/>
                  <a:gd name="T31" fmla="*/ 1 h 14"/>
                  <a:gd name="T32" fmla="*/ 8 w 37"/>
                  <a:gd name="T33" fmla="*/ 4 h 14"/>
                  <a:gd name="T34" fmla="*/ 10 w 37"/>
                  <a:gd name="T35" fmla="*/ 4 h 14"/>
                  <a:gd name="T36" fmla="*/ 12 w 37"/>
                  <a:gd name="T37" fmla="*/ 6 h 14"/>
                  <a:gd name="T38" fmla="*/ 12 w 37"/>
                  <a:gd name="T39" fmla="*/ 7 h 14"/>
                  <a:gd name="T40" fmla="*/ 13 w 37"/>
                  <a:gd name="T41" fmla="*/ 7 h 14"/>
                  <a:gd name="T42" fmla="*/ 20 w 37"/>
                  <a:gd name="T43" fmla="*/ 11 h 14"/>
                  <a:gd name="T44" fmla="*/ 23 w 37"/>
                  <a:gd name="T45" fmla="*/ 12 h 14"/>
                  <a:gd name="T46" fmla="*/ 26 w 37"/>
                  <a:gd name="T47" fmla="*/ 12 h 14"/>
                  <a:gd name="T48" fmla="*/ 31 w 37"/>
                  <a:gd name="T49" fmla="*/ 14 h 14"/>
                  <a:gd name="T50" fmla="*/ 35 w 37"/>
                  <a:gd name="T51" fmla="*/ 12 h 14"/>
                  <a:gd name="T52" fmla="*/ 37 w 37"/>
                  <a:gd name="T53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7" h="14">
                    <a:moveTo>
                      <a:pt x="37" y="12"/>
                    </a:moveTo>
                    <a:lnTo>
                      <a:pt x="37" y="12"/>
                    </a:lnTo>
                    <a:lnTo>
                      <a:pt x="37" y="11"/>
                    </a:lnTo>
                    <a:lnTo>
                      <a:pt x="35" y="11"/>
                    </a:lnTo>
                    <a:lnTo>
                      <a:pt x="32" y="7"/>
                    </a:lnTo>
                    <a:lnTo>
                      <a:pt x="31" y="7"/>
                    </a:lnTo>
                    <a:lnTo>
                      <a:pt x="24" y="4"/>
                    </a:lnTo>
                    <a:lnTo>
                      <a:pt x="23" y="3"/>
                    </a:lnTo>
                    <a:lnTo>
                      <a:pt x="20" y="1"/>
                    </a:lnTo>
                    <a:lnTo>
                      <a:pt x="16" y="1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8" y="4"/>
                    </a:lnTo>
                    <a:lnTo>
                      <a:pt x="10" y="4"/>
                    </a:lnTo>
                    <a:lnTo>
                      <a:pt x="12" y="6"/>
                    </a:lnTo>
                    <a:lnTo>
                      <a:pt x="12" y="7"/>
                    </a:lnTo>
                    <a:lnTo>
                      <a:pt x="13" y="7"/>
                    </a:lnTo>
                    <a:lnTo>
                      <a:pt x="20" y="11"/>
                    </a:lnTo>
                    <a:lnTo>
                      <a:pt x="23" y="12"/>
                    </a:lnTo>
                    <a:lnTo>
                      <a:pt x="26" y="12"/>
                    </a:lnTo>
                    <a:lnTo>
                      <a:pt x="31" y="14"/>
                    </a:lnTo>
                    <a:lnTo>
                      <a:pt x="35" y="12"/>
                    </a:lnTo>
                    <a:lnTo>
                      <a:pt x="37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40" name="Freeform 236">
                <a:extLst>
                  <a:ext uri="{FF2B5EF4-FFF2-40B4-BE49-F238E27FC236}">
                    <a16:creationId xmlns:a16="http://schemas.microsoft.com/office/drawing/2014/main" id="{5533E797-D5D6-082B-E89A-00DDF1479D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2" y="2419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  <a:gd name="T4" fmla="*/ 0 h 2"/>
                  <a:gd name="T5" fmla="*/ 0 h 2"/>
                  <a:gd name="T6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41" name="Freeform 237">
                <a:extLst>
                  <a:ext uri="{FF2B5EF4-FFF2-40B4-BE49-F238E27FC236}">
                    <a16:creationId xmlns:a16="http://schemas.microsoft.com/office/drawing/2014/main" id="{AC3069D2-A108-74B5-9377-9F9BA7801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2" y="2009"/>
                <a:ext cx="3" cy="1"/>
              </a:xfrm>
              <a:custGeom>
                <a:avLst/>
                <a:gdLst>
                  <a:gd name="T0" fmla="*/ 2 w 3"/>
                  <a:gd name="T1" fmla="*/ 1 h 1"/>
                  <a:gd name="T2" fmla="*/ 3 w 3"/>
                  <a:gd name="T3" fmla="*/ 0 h 1"/>
                  <a:gd name="T4" fmla="*/ 2 w 3"/>
                  <a:gd name="T5" fmla="*/ 0 h 1"/>
                  <a:gd name="T6" fmla="*/ 0 w 3"/>
                  <a:gd name="T7" fmla="*/ 1 h 1"/>
                  <a:gd name="T8" fmla="*/ 0 w 3"/>
                  <a:gd name="T9" fmla="*/ 1 h 1"/>
                  <a:gd name="T10" fmla="*/ 2 w 3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lnTo>
                      <a:pt x="3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42" name="Freeform 238">
                <a:extLst>
                  <a:ext uri="{FF2B5EF4-FFF2-40B4-BE49-F238E27FC236}">
                    <a16:creationId xmlns:a16="http://schemas.microsoft.com/office/drawing/2014/main" id="{9B91A7E3-A1CF-4AAF-BC4A-CC8FE4A04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988"/>
                <a:ext cx="3" cy="2"/>
              </a:xfrm>
              <a:custGeom>
                <a:avLst/>
                <a:gdLst>
                  <a:gd name="T0" fmla="*/ 0 w 3"/>
                  <a:gd name="T1" fmla="*/ 2 h 2"/>
                  <a:gd name="T2" fmla="*/ 0 w 3"/>
                  <a:gd name="T3" fmla="*/ 2 h 2"/>
                  <a:gd name="T4" fmla="*/ 2 w 3"/>
                  <a:gd name="T5" fmla="*/ 2 h 2"/>
                  <a:gd name="T6" fmla="*/ 3 w 3"/>
                  <a:gd name="T7" fmla="*/ 2 h 2"/>
                  <a:gd name="T8" fmla="*/ 3 w 3"/>
                  <a:gd name="T9" fmla="*/ 0 h 2"/>
                  <a:gd name="T10" fmla="*/ 3 w 3"/>
                  <a:gd name="T11" fmla="*/ 0 h 2"/>
                  <a:gd name="T12" fmla="*/ 2 w 3"/>
                  <a:gd name="T13" fmla="*/ 0 h 2"/>
                  <a:gd name="T14" fmla="*/ 0 w 3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43" name="Freeform 239">
                <a:extLst>
                  <a:ext uri="{FF2B5EF4-FFF2-40B4-BE49-F238E27FC236}">
                    <a16:creationId xmlns:a16="http://schemas.microsoft.com/office/drawing/2014/main" id="{16BF101E-2DAD-C484-817F-230A529B2F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9" y="2036"/>
                <a:ext cx="5" cy="1"/>
              </a:xfrm>
              <a:custGeom>
                <a:avLst/>
                <a:gdLst>
                  <a:gd name="T0" fmla="*/ 0 w 5"/>
                  <a:gd name="T1" fmla="*/ 1 h 1"/>
                  <a:gd name="T2" fmla="*/ 1 w 5"/>
                  <a:gd name="T3" fmla="*/ 1 h 1"/>
                  <a:gd name="T4" fmla="*/ 3 w 5"/>
                  <a:gd name="T5" fmla="*/ 0 h 1"/>
                  <a:gd name="T6" fmla="*/ 5 w 5"/>
                  <a:gd name="T7" fmla="*/ 0 h 1"/>
                  <a:gd name="T8" fmla="*/ 3 w 5"/>
                  <a:gd name="T9" fmla="*/ 0 h 1"/>
                  <a:gd name="T10" fmla="*/ 1 w 5"/>
                  <a:gd name="T11" fmla="*/ 0 h 1"/>
                  <a:gd name="T12" fmla="*/ 0 w 5"/>
                  <a:gd name="T13" fmla="*/ 0 h 1"/>
                  <a:gd name="T14" fmla="*/ 0 w 5"/>
                  <a:gd name="T15" fmla="*/ 0 h 1"/>
                  <a:gd name="T16" fmla="*/ 0 w 5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">
                    <a:moveTo>
                      <a:pt x="0" y="1"/>
                    </a:moveTo>
                    <a:lnTo>
                      <a:pt x="1" y="1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44" name="Freeform 240">
                <a:extLst>
                  <a:ext uri="{FF2B5EF4-FFF2-40B4-BE49-F238E27FC236}">
                    <a16:creationId xmlns:a16="http://schemas.microsoft.com/office/drawing/2014/main" id="{A1FB2D26-3EA9-DBCD-F92E-F11CDFF343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2009"/>
                <a:ext cx="7" cy="3"/>
              </a:xfrm>
              <a:custGeom>
                <a:avLst/>
                <a:gdLst>
                  <a:gd name="T0" fmla="*/ 0 w 7"/>
                  <a:gd name="T1" fmla="*/ 3 h 3"/>
                  <a:gd name="T2" fmla="*/ 2 w 7"/>
                  <a:gd name="T3" fmla="*/ 3 h 3"/>
                  <a:gd name="T4" fmla="*/ 4 w 7"/>
                  <a:gd name="T5" fmla="*/ 3 h 3"/>
                  <a:gd name="T6" fmla="*/ 5 w 7"/>
                  <a:gd name="T7" fmla="*/ 3 h 3"/>
                  <a:gd name="T8" fmla="*/ 5 w 7"/>
                  <a:gd name="T9" fmla="*/ 3 h 3"/>
                  <a:gd name="T10" fmla="*/ 5 w 7"/>
                  <a:gd name="T11" fmla="*/ 1 h 3"/>
                  <a:gd name="T12" fmla="*/ 7 w 7"/>
                  <a:gd name="T13" fmla="*/ 0 h 3"/>
                  <a:gd name="T14" fmla="*/ 5 w 7"/>
                  <a:gd name="T15" fmla="*/ 0 h 3"/>
                  <a:gd name="T16" fmla="*/ 4 w 7"/>
                  <a:gd name="T17" fmla="*/ 1 h 3"/>
                  <a:gd name="T18" fmla="*/ 2 w 7"/>
                  <a:gd name="T19" fmla="*/ 3 h 3"/>
                  <a:gd name="T20" fmla="*/ 0 w 7"/>
                  <a:gd name="T21" fmla="*/ 3 h 3"/>
                  <a:gd name="T22" fmla="*/ 0 w 7"/>
                  <a:gd name="T2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3">
                    <a:moveTo>
                      <a:pt x="0" y="3"/>
                    </a:moveTo>
                    <a:lnTo>
                      <a:pt x="2" y="3"/>
                    </a:lnTo>
                    <a:lnTo>
                      <a:pt x="4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45" name="Freeform 241">
                <a:extLst>
                  <a:ext uri="{FF2B5EF4-FFF2-40B4-BE49-F238E27FC236}">
                    <a16:creationId xmlns:a16="http://schemas.microsoft.com/office/drawing/2014/main" id="{1991D430-1EE5-49FD-3AAF-ECCED3646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4" y="2411"/>
                <a:ext cx="1" cy="2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0 w 1"/>
                  <a:gd name="T5" fmla="*/ 0 h 2"/>
                  <a:gd name="T6" fmla="*/ 0 w 1"/>
                  <a:gd name="T7" fmla="*/ 0 h 2"/>
                  <a:gd name="T8" fmla="*/ 0 w 1"/>
                  <a:gd name="T9" fmla="*/ 0 h 2"/>
                  <a:gd name="T10" fmla="*/ 0 w 1"/>
                  <a:gd name="T11" fmla="*/ 0 h 2"/>
                  <a:gd name="T12" fmla="*/ 0 w 1"/>
                  <a:gd name="T13" fmla="*/ 0 h 2"/>
                  <a:gd name="T14" fmla="*/ 1 w 1"/>
                  <a:gd name="T15" fmla="*/ 2 h 2"/>
                  <a:gd name="T16" fmla="*/ 1 w 1"/>
                  <a:gd name="T17" fmla="*/ 2 h 2"/>
                  <a:gd name="T18" fmla="*/ 1 w 1"/>
                  <a:gd name="T19" fmla="*/ 2 h 2"/>
                  <a:gd name="T20" fmla="*/ 1 w 1"/>
                  <a:gd name="T21" fmla="*/ 2 h 2"/>
                  <a:gd name="T22" fmla="*/ 1 w 1"/>
                  <a:gd name="T23" fmla="*/ 2 h 2"/>
                  <a:gd name="T24" fmla="*/ 1 w 1"/>
                  <a:gd name="T2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46" name="Freeform 242">
                <a:extLst>
                  <a:ext uri="{FF2B5EF4-FFF2-40B4-BE49-F238E27FC236}">
                    <a16:creationId xmlns:a16="http://schemas.microsoft.com/office/drawing/2014/main" id="{F32F94A3-05D1-EA37-64AF-46EA1133A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7" y="2405"/>
                <a:ext cx="4" cy="1"/>
              </a:xfrm>
              <a:custGeom>
                <a:avLst/>
                <a:gdLst>
                  <a:gd name="T0" fmla="*/ 4 w 4"/>
                  <a:gd name="T1" fmla="*/ 1 h 1"/>
                  <a:gd name="T2" fmla="*/ 3 w 4"/>
                  <a:gd name="T3" fmla="*/ 1 h 1"/>
                  <a:gd name="T4" fmla="*/ 1 w 4"/>
                  <a:gd name="T5" fmla="*/ 0 h 1"/>
                  <a:gd name="T6" fmla="*/ 0 w 4"/>
                  <a:gd name="T7" fmla="*/ 1 h 1"/>
                  <a:gd name="T8" fmla="*/ 0 w 4"/>
                  <a:gd name="T9" fmla="*/ 1 h 1"/>
                  <a:gd name="T10" fmla="*/ 3 w 4"/>
                  <a:gd name="T11" fmla="*/ 1 h 1"/>
                  <a:gd name="T12" fmla="*/ 4 w 4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">
                    <a:moveTo>
                      <a:pt x="4" y="1"/>
                    </a:moveTo>
                    <a:lnTo>
                      <a:pt x="3" y="1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3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47" name="Freeform 243">
                <a:extLst>
                  <a:ext uri="{FF2B5EF4-FFF2-40B4-BE49-F238E27FC236}">
                    <a16:creationId xmlns:a16="http://schemas.microsoft.com/office/drawing/2014/main" id="{7851779A-10A0-3416-E7B6-3A4204169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0" y="2397"/>
                <a:ext cx="1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0 w 1"/>
                  <a:gd name="T4" fmla="*/ 1 w 1"/>
                  <a:gd name="T5" fmla="*/ 1 w 1"/>
                  <a:gd name="T6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48" name="Freeform 244">
                <a:extLst>
                  <a:ext uri="{FF2B5EF4-FFF2-40B4-BE49-F238E27FC236}">
                    <a16:creationId xmlns:a16="http://schemas.microsoft.com/office/drawing/2014/main" id="{3D741A84-F606-A61D-131E-9189C2D56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5" y="2398"/>
                <a:ext cx="3" cy="0"/>
              </a:xfrm>
              <a:custGeom>
                <a:avLst/>
                <a:gdLst>
                  <a:gd name="T0" fmla="*/ 2 w 3"/>
                  <a:gd name="T1" fmla="*/ 0 w 3"/>
                  <a:gd name="T2" fmla="*/ 2 w 3"/>
                  <a:gd name="T3" fmla="*/ 3 w 3"/>
                  <a:gd name="T4" fmla="*/ 2 w 3"/>
                  <a:gd name="T5" fmla="*/ 2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3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49" name="Freeform 245">
                <a:extLst>
                  <a:ext uri="{FF2B5EF4-FFF2-40B4-BE49-F238E27FC236}">
                    <a16:creationId xmlns:a16="http://schemas.microsoft.com/office/drawing/2014/main" id="{D549071F-C19B-794E-6615-57BCA659C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0" y="2494"/>
                <a:ext cx="3" cy="1"/>
              </a:xfrm>
              <a:custGeom>
                <a:avLst/>
                <a:gdLst>
                  <a:gd name="T0" fmla="*/ 2 w 3"/>
                  <a:gd name="T1" fmla="*/ 1 h 1"/>
                  <a:gd name="T2" fmla="*/ 3 w 3"/>
                  <a:gd name="T3" fmla="*/ 1 h 1"/>
                  <a:gd name="T4" fmla="*/ 2 w 3"/>
                  <a:gd name="T5" fmla="*/ 0 h 1"/>
                  <a:gd name="T6" fmla="*/ 2 w 3"/>
                  <a:gd name="T7" fmla="*/ 0 h 1"/>
                  <a:gd name="T8" fmla="*/ 0 w 3"/>
                  <a:gd name="T9" fmla="*/ 0 h 1"/>
                  <a:gd name="T10" fmla="*/ 0 w 3"/>
                  <a:gd name="T11" fmla="*/ 0 h 1"/>
                  <a:gd name="T12" fmla="*/ 0 w 3"/>
                  <a:gd name="T13" fmla="*/ 1 h 1"/>
                  <a:gd name="T14" fmla="*/ 2 w 3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lnTo>
                      <a:pt x="3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50" name="Freeform 246">
                <a:extLst>
                  <a:ext uri="{FF2B5EF4-FFF2-40B4-BE49-F238E27FC236}">
                    <a16:creationId xmlns:a16="http://schemas.microsoft.com/office/drawing/2014/main" id="{9E67508C-F472-77C3-B48A-2B84075BC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9" y="2401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2 w 2"/>
                  <a:gd name="T5" fmla="*/ 0 h 2"/>
                  <a:gd name="T6" fmla="*/ 2 w 2"/>
                  <a:gd name="T7" fmla="*/ 2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  <a:gd name="T14" fmla="*/ 2 w 2"/>
                  <a:gd name="T15" fmla="*/ 0 h 2"/>
                  <a:gd name="T16" fmla="*/ 2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51" name="Freeform 247">
                <a:extLst>
                  <a:ext uri="{FF2B5EF4-FFF2-40B4-BE49-F238E27FC236}">
                    <a16:creationId xmlns:a16="http://schemas.microsoft.com/office/drawing/2014/main" id="{A7F7ED9A-FCDB-3636-23FA-A4950724F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3" y="2492"/>
                <a:ext cx="8" cy="3"/>
              </a:xfrm>
              <a:custGeom>
                <a:avLst/>
                <a:gdLst>
                  <a:gd name="T0" fmla="*/ 3 w 8"/>
                  <a:gd name="T1" fmla="*/ 2 h 3"/>
                  <a:gd name="T2" fmla="*/ 3 w 8"/>
                  <a:gd name="T3" fmla="*/ 2 h 3"/>
                  <a:gd name="T4" fmla="*/ 5 w 8"/>
                  <a:gd name="T5" fmla="*/ 3 h 3"/>
                  <a:gd name="T6" fmla="*/ 5 w 8"/>
                  <a:gd name="T7" fmla="*/ 3 h 3"/>
                  <a:gd name="T8" fmla="*/ 5 w 8"/>
                  <a:gd name="T9" fmla="*/ 3 h 3"/>
                  <a:gd name="T10" fmla="*/ 6 w 8"/>
                  <a:gd name="T11" fmla="*/ 3 h 3"/>
                  <a:gd name="T12" fmla="*/ 8 w 8"/>
                  <a:gd name="T13" fmla="*/ 2 h 3"/>
                  <a:gd name="T14" fmla="*/ 8 w 8"/>
                  <a:gd name="T15" fmla="*/ 2 h 3"/>
                  <a:gd name="T16" fmla="*/ 8 w 8"/>
                  <a:gd name="T17" fmla="*/ 0 h 3"/>
                  <a:gd name="T18" fmla="*/ 6 w 8"/>
                  <a:gd name="T19" fmla="*/ 0 h 3"/>
                  <a:gd name="T20" fmla="*/ 5 w 8"/>
                  <a:gd name="T21" fmla="*/ 0 h 3"/>
                  <a:gd name="T22" fmla="*/ 5 w 8"/>
                  <a:gd name="T23" fmla="*/ 2 h 3"/>
                  <a:gd name="T24" fmla="*/ 3 w 8"/>
                  <a:gd name="T25" fmla="*/ 2 h 3"/>
                  <a:gd name="T26" fmla="*/ 3 w 8"/>
                  <a:gd name="T27" fmla="*/ 2 h 3"/>
                  <a:gd name="T28" fmla="*/ 3 w 8"/>
                  <a:gd name="T29" fmla="*/ 0 h 3"/>
                  <a:gd name="T30" fmla="*/ 2 w 8"/>
                  <a:gd name="T31" fmla="*/ 0 h 3"/>
                  <a:gd name="T32" fmla="*/ 2 w 8"/>
                  <a:gd name="T33" fmla="*/ 2 h 3"/>
                  <a:gd name="T34" fmla="*/ 0 w 8"/>
                  <a:gd name="T35" fmla="*/ 2 h 3"/>
                  <a:gd name="T36" fmla="*/ 0 w 8"/>
                  <a:gd name="T37" fmla="*/ 2 h 3"/>
                  <a:gd name="T38" fmla="*/ 3 w 8"/>
                  <a:gd name="T3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" h="3">
                    <a:moveTo>
                      <a:pt x="3" y="2"/>
                    </a:moveTo>
                    <a:lnTo>
                      <a:pt x="3" y="2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52" name="Freeform 248">
                <a:extLst>
                  <a:ext uri="{FF2B5EF4-FFF2-40B4-BE49-F238E27FC236}">
                    <a16:creationId xmlns:a16="http://schemas.microsoft.com/office/drawing/2014/main" id="{248E0DA0-E90E-D55C-8D83-C66C3FB2E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3" y="2395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0 w 2"/>
                  <a:gd name="T5" fmla="*/ 2 h 2"/>
                  <a:gd name="T6" fmla="*/ 0 w 2"/>
                  <a:gd name="T7" fmla="*/ 2 h 2"/>
                  <a:gd name="T8" fmla="*/ 0 w 2"/>
                  <a:gd name="T9" fmla="*/ 2 h 2"/>
                  <a:gd name="T10" fmla="*/ 2 w 2"/>
                  <a:gd name="T11" fmla="*/ 0 h 2"/>
                  <a:gd name="T12" fmla="*/ 0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53" name="Freeform 249">
                <a:extLst>
                  <a:ext uri="{FF2B5EF4-FFF2-40B4-BE49-F238E27FC236}">
                    <a16:creationId xmlns:a16="http://schemas.microsoft.com/office/drawing/2014/main" id="{2FB26E73-4850-6743-F3C6-B482BDDF0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8" y="2398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  <a:gd name="T4" fmla="*/ 0 w 2"/>
                  <a:gd name="T5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54" name="Freeform 250">
                <a:extLst>
                  <a:ext uri="{FF2B5EF4-FFF2-40B4-BE49-F238E27FC236}">
                    <a16:creationId xmlns:a16="http://schemas.microsoft.com/office/drawing/2014/main" id="{5B8A2428-5A23-580F-111C-F47DD6A356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9" y="2400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1 w 3"/>
                  <a:gd name="T3" fmla="*/ 0 h 1"/>
                  <a:gd name="T4" fmla="*/ 0 w 3"/>
                  <a:gd name="T5" fmla="*/ 0 h 1"/>
                  <a:gd name="T6" fmla="*/ 0 w 3"/>
                  <a:gd name="T7" fmla="*/ 1 h 1"/>
                  <a:gd name="T8" fmla="*/ 0 w 3"/>
                  <a:gd name="T9" fmla="*/ 1 h 1"/>
                  <a:gd name="T10" fmla="*/ 0 w 3"/>
                  <a:gd name="T11" fmla="*/ 1 h 1"/>
                  <a:gd name="T12" fmla="*/ 1 w 3"/>
                  <a:gd name="T13" fmla="*/ 1 h 1"/>
                  <a:gd name="T14" fmla="*/ 3 w 3"/>
                  <a:gd name="T15" fmla="*/ 1 h 1"/>
                  <a:gd name="T16" fmla="*/ 3 w 3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55" name="Freeform 251">
                <a:extLst>
                  <a:ext uri="{FF2B5EF4-FFF2-40B4-BE49-F238E27FC236}">
                    <a16:creationId xmlns:a16="http://schemas.microsoft.com/office/drawing/2014/main" id="{000F5095-4681-8DC2-FBAF-A8A4D9D52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7" y="2208"/>
                <a:ext cx="3" cy="1"/>
              </a:xfrm>
              <a:custGeom>
                <a:avLst/>
                <a:gdLst>
                  <a:gd name="T0" fmla="*/ 3 w 3"/>
                  <a:gd name="T1" fmla="*/ 0 h 1"/>
                  <a:gd name="T2" fmla="*/ 1 w 3"/>
                  <a:gd name="T3" fmla="*/ 1 h 1"/>
                  <a:gd name="T4" fmla="*/ 0 w 3"/>
                  <a:gd name="T5" fmla="*/ 1 h 1"/>
                  <a:gd name="T6" fmla="*/ 1 w 3"/>
                  <a:gd name="T7" fmla="*/ 1 h 1"/>
                  <a:gd name="T8" fmla="*/ 1 w 3"/>
                  <a:gd name="T9" fmla="*/ 1 h 1"/>
                  <a:gd name="T10" fmla="*/ 1 w 3"/>
                  <a:gd name="T11" fmla="*/ 1 h 1"/>
                  <a:gd name="T12" fmla="*/ 3 w 3"/>
                  <a:gd name="T13" fmla="*/ 0 h 1"/>
                  <a:gd name="T14" fmla="*/ 3 w 3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lnTo>
                      <a:pt x="1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56" name="Freeform 252">
                <a:extLst>
                  <a:ext uri="{FF2B5EF4-FFF2-40B4-BE49-F238E27FC236}">
                    <a16:creationId xmlns:a16="http://schemas.microsoft.com/office/drawing/2014/main" id="{26428226-82E6-D313-CC4E-925FE3DB2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" y="1988"/>
                <a:ext cx="21" cy="22"/>
              </a:xfrm>
              <a:custGeom>
                <a:avLst/>
                <a:gdLst>
                  <a:gd name="T0" fmla="*/ 18 w 21"/>
                  <a:gd name="T1" fmla="*/ 19 h 22"/>
                  <a:gd name="T2" fmla="*/ 21 w 21"/>
                  <a:gd name="T3" fmla="*/ 18 h 22"/>
                  <a:gd name="T4" fmla="*/ 19 w 21"/>
                  <a:gd name="T5" fmla="*/ 16 h 22"/>
                  <a:gd name="T6" fmla="*/ 21 w 21"/>
                  <a:gd name="T7" fmla="*/ 15 h 22"/>
                  <a:gd name="T8" fmla="*/ 21 w 21"/>
                  <a:gd name="T9" fmla="*/ 13 h 22"/>
                  <a:gd name="T10" fmla="*/ 18 w 21"/>
                  <a:gd name="T11" fmla="*/ 13 h 22"/>
                  <a:gd name="T12" fmla="*/ 16 w 21"/>
                  <a:gd name="T13" fmla="*/ 11 h 22"/>
                  <a:gd name="T14" fmla="*/ 15 w 21"/>
                  <a:gd name="T15" fmla="*/ 11 h 22"/>
                  <a:gd name="T16" fmla="*/ 13 w 21"/>
                  <a:gd name="T17" fmla="*/ 13 h 22"/>
                  <a:gd name="T18" fmla="*/ 11 w 21"/>
                  <a:gd name="T19" fmla="*/ 15 h 22"/>
                  <a:gd name="T20" fmla="*/ 10 w 21"/>
                  <a:gd name="T21" fmla="*/ 18 h 22"/>
                  <a:gd name="T22" fmla="*/ 13 w 21"/>
                  <a:gd name="T23" fmla="*/ 16 h 22"/>
                  <a:gd name="T24" fmla="*/ 10 w 21"/>
                  <a:gd name="T25" fmla="*/ 19 h 22"/>
                  <a:gd name="T26" fmla="*/ 8 w 21"/>
                  <a:gd name="T27" fmla="*/ 19 h 22"/>
                  <a:gd name="T28" fmla="*/ 5 w 21"/>
                  <a:gd name="T29" fmla="*/ 21 h 22"/>
                  <a:gd name="T30" fmla="*/ 5 w 21"/>
                  <a:gd name="T31" fmla="*/ 19 h 22"/>
                  <a:gd name="T32" fmla="*/ 7 w 21"/>
                  <a:gd name="T33" fmla="*/ 18 h 22"/>
                  <a:gd name="T34" fmla="*/ 7 w 21"/>
                  <a:gd name="T35" fmla="*/ 18 h 22"/>
                  <a:gd name="T36" fmla="*/ 8 w 21"/>
                  <a:gd name="T37" fmla="*/ 16 h 22"/>
                  <a:gd name="T38" fmla="*/ 5 w 21"/>
                  <a:gd name="T39" fmla="*/ 18 h 22"/>
                  <a:gd name="T40" fmla="*/ 7 w 21"/>
                  <a:gd name="T41" fmla="*/ 15 h 22"/>
                  <a:gd name="T42" fmla="*/ 10 w 21"/>
                  <a:gd name="T43" fmla="*/ 15 h 22"/>
                  <a:gd name="T44" fmla="*/ 11 w 21"/>
                  <a:gd name="T45" fmla="*/ 13 h 22"/>
                  <a:gd name="T46" fmla="*/ 13 w 21"/>
                  <a:gd name="T47" fmla="*/ 11 h 22"/>
                  <a:gd name="T48" fmla="*/ 15 w 21"/>
                  <a:gd name="T49" fmla="*/ 7 h 22"/>
                  <a:gd name="T50" fmla="*/ 15 w 21"/>
                  <a:gd name="T51" fmla="*/ 3 h 22"/>
                  <a:gd name="T52" fmla="*/ 13 w 21"/>
                  <a:gd name="T53" fmla="*/ 0 h 22"/>
                  <a:gd name="T54" fmla="*/ 13 w 21"/>
                  <a:gd name="T55" fmla="*/ 0 h 22"/>
                  <a:gd name="T56" fmla="*/ 11 w 21"/>
                  <a:gd name="T57" fmla="*/ 0 h 22"/>
                  <a:gd name="T58" fmla="*/ 8 w 21"/>
                  <a:gd name="T59" fmla="*/ 3 h 22"/>
                  <a:gd name="T60" fmla="*/ 7 w 21"/>
                  <a:gd name="T61" fmla="*/ 5 h 22"/>
                  <a:gd name="T62" fmla="*/ 2 w 21"/>
                  <a:gd name="T63" fmla="*/ 11 h 22"/>
                  <a:gd name="T64" fmla="*/ 0 w 21"/>
                  <a:gd name="T65" fmla="*/ 15 h 22"/>
                  <a:gd name="T66" fmla="*/ 0 w 21"/>
                  <a:gd name="T67" fmla="*/ 21 h 22"/>
                  <a:gd name="T68" fmla="*/ 2 w 21"/>
                  <a:gd name="T69" fmla="*/ 22 h 22"/>
                  <a:gd name="T70" fmla="*/ 3 w 21"/>
                  <a:gd name="T71" fmla="*/ 22 h 22"/>
                  <a:gd name="T72" fmla="*/ 5 w 21"/>
                  <a:gd name="T73" fmla="*/ 22 h 22"/>
                  <a:gd name="T74" fmla="*/ 8 w 21"/>
                  <a:gd name="T75" fmla="*/ 22 h 22"/>
                  <a:gd name="T76" fmla="*/ 10 w 21"/>
                  <a:gd name="T77" fmla="*/ 22 h 22"/>
                  <a:gd name="T78" fmla="*/ 16 w 21"/>
                  <a:gd name="T79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1" h="22">
                    <a:moveTo>
                      <a:pt x="16" y="19"/>
                    </a:moveTo>
                    <a:lnTo>
                      <a:pt x="18" y="19"/>
                    </a:lnTo>
                    <a:lnTo>
                      <a:pt x="19" y="18"/>
                    </a:lnTo>
                    <a:lnTo>
                      <a:pt x="21" y="18"/>
                    </a:lnTo>
                    <a:lnTo>
                      <a:pt x="21" y="16"/>
                    </a:lnTo>
                    <a:lnTo>
                      <a:pt x="19" y="16"/>
                    </a:lnTo>
                    <a:lnTo>
                      <a:pt x="21" y="15"/>
                    </a:lnTo>
                    <a:lnTo>
                      <a:pt x="21" y="15"/>
                    </a:lnTo>
                    <a:lnTo>
                      <a:pt x="21" y="15"/>
                    </a:lnTo>
                    <a:lnTo>
                      <a:pt x="21" y="13"/>
                    </a:lnTo>
                    <a:lnTo>
                      <a:pt x="19" y="13"/>
                    </a:lnTo>
                    <a:lnTo>
                      <a:pt x="18" y="13"/>
                    </a:lnTo>
                    <a:lnTo>
                      <a:pt x="16" y="13"/>
                    </a:lnTo>
                    <a:lnTo>
                      <a:pt x="16" y="11"/>
                    </a:lnTo>
                    <a:lnTo>
                      <a:pt x="15" y="11"/>
                    </a:lnTo>
                    <a:lnTo>
                      <a:pt x="15" y="11"/>
                    </a:lnTo>
                    <a:lnTo>
                      <a:pt x="13" y="11"/>
                    </a:lnTo>
                    <a:lnTo>
                      <a:pt x="13" y="13"/>
                    </a:lnTo>
                    <a:lnTo>
                      <a:pt x="11" y="15"/>
                    </a:lnTo>
                    <a:lnTo>
                      <a:pt x="11" y="15"/>
                    </a:lnTo>
                    <a:lnTo>
                      <a:pt x="10" y="16"/>
                    </a:lnTo>
                    <a:lnTo>
                      <a:pt x="10" y="18"/>
                    </a:lnTo>
                    <a:lnTo>
                      <a:pt x="13" y="16"/>
                    </a:lnTo>
                    <a:lnTo>
                      <a:pt x="13" y="16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8" y="21"/>
                    </a:lnTo>
                    <a:lnTo>
                      <a:pt x="8" y="19"/>
                    </a:lnTo>
                    <a:lnTo>
                      <a:pt x="7" y="19"/>
                    </a:lnTo>
                    <a:lnTo>
                      <a:pt x="5" y="21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7" y="19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7" y="1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7" y="16"/>
                    </a:lnTo>
                    <a:lnTo>
                      <a:pt x="5" y="18"/>
                    </a:lnTo>
                    <a:lnTo>
                      <a:pt x="5" y="16"/>
                    </a:lnTo>
                    <a:lnTo>
                      <a:pt x="7" y="15"/>
                    </a:lnTo>
                    <a:lnTo>
                      <a:pt x="8" y="15"/>
                    </a:lnTo>
                    <a:lnTo>
                      <a:pt x="10" y="15"/>
                    </a:lnTo>
                    <a:lnTo>
                      <a:pt x="11" y="13"/>
                    </a:lnTo>
                    <a:lnTo>
                      <a:pt x="11" y="13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3" y="10"/>
                    </a:lnTo>
                    <a:lnTo>
                      <a:pt x="15" y="7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3" y="2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10" y="2"/>
                    </a:lnTo>
                    <a:lnTo>
                      <a:pt x="8" y="3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3" y="11"/>
                    </a:lnTo>
                    <a:lnTo>
                      <a:pt x="2" y="11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3" y="22"/>
                    </a:lnTo>
                    <a:lnTo>
                      <a:pt x="3" y="22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8" y="22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5" y="21"/>
                    </a:lnTo>
                    <a:lnTo>
                      <a:pt x="16" y="1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57" name="Freeform 253">
                <a:extLst>
                  <a:ext uri="{FF2B5EF4-FFF2-40B4-BE49-F238E27FC236}">
                    <a16:creationId xmlns:a16="http://schemas.microsoft.com/office/drawing/2014/main" id="{A91639DD-F5A0-9EA0-8322-9B96A73784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5" y="2495"/>
                <a:ext cx="13" cy="10"/>
              </a:xfrm>
              <a:custGeom>
                <a:avLst/>
                <a:gdLst>
                  <a:gd name="T0" fmla="*/ 13 w 13"/>
                  <a:gd name="T1" fmla="*/ 0 h 10"/>
                  <a:gd name="T2" fmla="*/ 11 w 13"/>
                  <a:gd name="T3" fmla="*/ 0 h 10"/>
                  <a:gd name="T4" fmla="*/ 9 w 13"/>
                  <a:gd name="T5" fmla="*/ 2 h 10"/>
                  <a:gd name="T6" fmla="*/ 8 w 13"/>
                  <a:gd name="T7" fmla="*/ 2 h 10"/>
                  <a:gd name="T8" fmla="*/ 6 w 13"/>
                  <a:gd name="T9" fmla="*/ 2 h 10"/>
                  <a:gd name="T10" fmla="*/ 5 w 13"/>
                  <a:gd name="T11" fmla="*/ 2 h 10"/>
                  <a:gd name="T12" fmla="*/ 3 w 13"/>
                  <a:gd name="T13" fmla="*/ 2 h 10"/>
                  <a:gd name="T14" fmla="*/ 3 w 13"/>
                  <a:gd name="T15" fmla="*/ 2 h 10"/>
                  <a:gd name="T16" fmla="*/ 5 w 13"/>
                  <a:gd name="T17" fmla="*/ 3 h 10"/>
                  <a:gd name="T18" fmla="*/ 6 w 13"/>
                  <a:gd name="T19" fmla="*/ 3 h 10"/>
                  <a:gd name="T20" fmla="*/ 6 w 13"/>
                  <a:gd name="T21" fmla="*/ 3 h 10"/>
                  <a:gd name="T22" fmla="*/ 6 w 13"/>
                  <a:gd name="T23" fmla="*/ 5 h 10"/>
                  <a:gd name="T24" fmla="*/ 6 w 13"/>
                  <a:gd name="T25" fmla="*/ 8 h 10"/>
                  <a:gd name="T26" fmla="*/ 5 w 13"/>
                  <a:gd name="T27" fmla="*/ 8 h 10"/>
                  <a:gd name="T28" fmla="*/ 5 w 13"/>
                  <a:gd name="T29" fmla="*/ 8 h 10"/>
                  <a:gd name="T30" fmla="*/ 3 w 13"/>
                  <a:gd name="T31" fmla="*/ 8 h 10"/>
                  <a:gd name="T32" fmla="*/ 0 w 13"/>
                  <a:gd name="T33" fmla="*/ 10 h 10"/>
                  <a:gd name="T34" fmla="*/ 1 w 13"/>
                  <a:gd name="T35" fmla="*/ 10 h 10"/>
                  <a:gd name="T36" fmla="*/ 5 w 13"/>
                  <a:gd name="T37" fmla="*/ 10 h 10"/>
                  <a:gd name="T38" fmla="*/ 9 w 13"/>
                  <a:gd name="T39" fmla="*/ 10 h 10"/>
                  <a:gd name="T40" fmla="*/ 13 w 13"/>
                  <a:gd name="T41" fmla="*/ 10 h 10"/>
                  <a:gd name="T42" fmla="*/ 13 w 13"/>
                  <a:gd name="T43" fmla="*/ 10 h 10"/>
                  <a:gd name="T44" fmla="*/ 13 w 13"/>
                  <a:gd name="T45" fmla="*/ 8 h 10"/>
                  <a:gd name="T46" fmla="*/ 13 w 13"/>
                  <a:gd name="T47" fmla="*/ 7 h 10"/>
                  <a:gd name="T48" fmla="*/ 11 w 13"/>
                  <a:gd name="T49" fmla="*/ 7 h 10"/>
                  <a:gd name="T50" fmla="*/ 11 w 13"/>
                  <a:gd name="T51" fmla="*/ 5 h 10"/>
                  <a:gd name="T52" fmla="*/ 11 w 13"/>
                  <a:gd name="T53" fmla="*/ 5 h 10"/>
                  <a:gd name="T54" fmla="*/ 11 w 13"/>
                  <a:gd name="T55" fmla="*/ 3 h 10"/>
                  <a:gd name="T56" fmla="*/ 13 w 13"/>
                  <a:gd name="T57" fmla="*/ 2 h 10"/>
                  <a:gd name="T58" fmla="*/ 13 w 13"/>
                  <a:gd name="T5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" h="10">
                    <a:moveTo>
                      <a:pt x="13" y="0"/>
                    </a:moveTo>
                    <a:lnTo>
                      <a:pt x="11" y="0"/>
                    </a:lnTo>
                    <a:lnTo>
                      <a:pt x="9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8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3" y="8"/>
                    </a:lnTo>
                    <a:lnTo>
                      <a:pt x="0" y="10"/>
                    </a:lnTo>
                    <a:lnTo>
                      <a:pt x="1" y="10"/>
                    </a:lnTo>
                    <a:lnTo>
                      <a:pt x="5" y="10"/>
                    </a:lnTo>
                    <a:lnTo>
                      <a:pt x="9" y="10"/>
                    </a:lnTo>
                    <a:lnTo>
                      <a:pt x="13" y="10"/>
                    </a:lnTo>
                    <a:lnTo>
                      <a:pt x="13" y="10"/>
                    </a:lnTo>
                    <a:lnTo>
                      <a:pt x="13" y="8"/>
                    </a:lnTo>
                    <a:lnTo>
                      <a:pt x="13" y="7"/>
                    </a:lnTo>
                    <a:lnTo>
                      <a:pt x="11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3" y="2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58" name="Freeform 254">
                <a:extLst>
                  <a:ext uri="{FF2B5EF4-FFF2-40B4-BE49-F238E27FC236}">
                    <a16:creationId xmlns:a16="http://schemas.microsoft.com/office/drawing/2014/main" id="{1C70067E-968C-BAED-BD1F-6A1207585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5" y="2414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2 h 2"/>
                  <a:gd name="T4" fmla="*/ 3 w 3"/>
                  <a:gd name="T5" fmla="*/ 2 h 2"/>
                  <a:gd name="T6" fmla="*/ 3 w 3"/>
                  <a:gd name="T7" fmla="*/ 2 h 2"/>
                  <a:gd name="T8" fmla="*/ 3 w 3"/>
                  <a:gd name="T9" fmla="*/ 2 h 2"/>
                  <a:gd name="T10" fmla="*/ 3 w 3"/>
                  <a:gd name="T11" fmla="*/ 0 h 2"/>
                  <a:gd name="T12" fmla="*/ 3 w 3"/>
                  <a:gd name="T13" fmla="*/ 0 h 2"/>
                  <a:gd name="T14" fmla="*/ 3 w 3"/>
                  <a:gd name="T15" fmla="*/ 0 h 2"/>
                  <a:gd name="T16" fmla="*/ 3 w 3"/>
                  <a:gd name="T17" fmla="*/ 0 h 2"/>
                  <a:gd name="T18" fmla="*/ 1 w 3"/>
                  <a:gd name="T19" fmla="*/ 0 h 2"/>
                  <a:gd name="T20" fmla="*/ 0 w 3"/>
                  <a:gd name="T21" fmla="*/ 0 h 2"/>
                  <a:gd name="T22" fmla="*/ 0 w 3"/>
                  <a:gd name="T2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1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59" name="Freeform 255">
                <a:extLst>
                  <a:ext uri="{FF2B5EF4-FFF2-40B4-BE49-F238E27FC236}">
                    <a16:creationId xmlns:a16="http://schemas.microsoft.com/office/drawing/2014/main" id="{38ED7957-61CD-4442-46BF-181028C7DA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6" y="2406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0 w 2"/>
                  <a:gd name="T7" fmla="*/ 0 h 2"/>
                  <a:gd name="T8" fmla="*/ 0 w 2"/>
                  <a:gd name="T9" fmla="*/ 0 h 2"/>
                  <a:gd name="T10" fmla="*/ 0 w 2"/>
                  <a:gd name="T11" fmla="*/ 0 h 2"/>
                  <a:gd name="T12" fmla="*/ 0 w 2"/>
                  <a:gd name="T13" fmla="*/ 0 h 2"/>
                  <a:gd name="T14" fmla="*/ 0 w 2"/>
                  <a:gd name="T15" fmla="*/ 2 h 2"/>
                  <a:gd name="T16" fmla="*/ 0 w 2"/>
                  <a:gd name="T17" fmla="*/ 2 h 2"/>
                  <a:gd name="T18" fmla="*/ 2 w 2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60" name="Freeform 256">
                <a:extLst>
                  <a:ext uri="{FF2B5EF4-FFF2-40B4-BE49-F238E27FC236}">
                    <a16:creationId xmlns:a16="http://schemas.microsoft.com/office/drawing/2014/main" id="{836B2870-5DC5-BF05-AF5E-AEF498A15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9" y="2489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3 w 3"/>
                  <a:gd name="T3" fmla="*/ 0 h 3"/>
                  <a:gd name="T4" fmla="*/ 2 w 3"/>
                  <a:gd name="T5" fmla="*/ 2 h 3"/>
                  <a:gd name="T6" fmla="*/ 0 w 3"/>
                  <a:gd name="T7" fmla="*/ 2 h 3"/>
                  <a:gd name="T8" fmla="*/ 0 w 3"/>
                  <a:gd name="T9" fmla="*/ 3 h 3"/>
                  <a:gd name="T10" fmla="*/ 2 w 3"/>
                  <a:gd name="T11" fmla="*/ 2 h 3"/>
                  <a:gd name="T12" fmla="*/ 3 w 3"/>
                  <a:gd name="T13" fmla="*/ 2 h 3"/>
                  <a:gd name="T14" fmla="*/ 3 w 3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3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61" name="Freeform 257">
                <a:extLst>
                  <a:ext uri="{FF2B5EF4-FFF2-40B4-BE49-F238E27FC236}">
                    <a16:creationId xmlns:a16="http://schemas.microsoft.com/office/drawing/2014/main" id="{BE32BF60-A75F-DCD4-BFD0-0D910090B7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7" y="1987"/>
                <a:ext cx="1" cy="4"/>
              </a:xfrm>
              <a:custGeom>
                <a:avLst/>
                <a:gdLst>
                  <a:gd name="T0" fmla="*/ 0 w 1"/>
                  <a:gd name="T1" fmla="*/ 4 h 4"/>
                  <a:gd name="T2" fmla="*/ 0 w 1"/>
                  <a:gd name="T3" fmla="*/ 4 h 4"/>
                  <a:gd name="T4" fmla="*/ 1 w 1"/>
                  <a:gd name="T5" fmla="*/ 4 h 4"/>
                  <a:gd name="T6" fmla="*/ 1 w 1"/>
                  <a:gd name="T7" fmla="*/ 3 h 4"/>
                  <a:gd name="T8" fmla="*/ 1 w 1"/>
                  <a:gd name="T9" fmla="*/ 3 h 4"/>
                  <a:gd name="T10" fmla="*/ 0 w 1"/>
                  <a:gd name="T11" fmla="*/ 1 h 4"/>
                  <a:gd name="T12" fmla="*/ 1 w 1"/>
                  <a:gd name="T13" fmla="*/ 1 h 4"/>
                  <a:gd name="T14" fmla="*/ 1 w 1"/>
                  <a:gd name="T15" fmla="*/ 0 h 4"/>
                  <a:gd name="T16" fmla="*/ 0 w 1"/>
                  <a:gd name="T17" fmla="*/ 0 h 4"/>
                  <a:gd name="T18" fmla="*/ 0 w 1"/>
                  <a:gd name="T19" fmla="*/ 0 h 4"/>
                  <a:gd name="T20" fmla="*/ 0 w 1"/>
                  <a:gd name="T21" fmla="*/ 0 h 4"/>
                  <a:gd name="T22" fmla="*/ 0 w 1"/>
                  <a:gd name="T23" fmla="*/ 3 h 4"/>
                  <a:gd name="T24" fmla="*/ 0 w 1"/>
                  <a:gd name="T25" fmla="*/ 3 h 4"/>
                  <a:gd name="T26" fmla="*/ 0 w 1"/>
                  <a:gd name="T27" fmla="*/ 3 h 4"/>
                  <a:gd name="T28" fmla="*/ 0 w 1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" h="4">
                    <a:moveTo>
                      <a:pt x="0" y="4"/>
                    </a:moveTo>
                    <a:lnTo>
                      <a:pt x="0" y="4"/>
                    </a:lnTo>
                    <a:lnTo>
                      <a:pt x="1" y="4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62" name="Freeform 258">
                <a:extLst>
                  <a:ext uri="{FF2B5EF4-FFF2-40B4-BE49-F238E27FC236}">
                    <a16:creationId xmlns:a16="http://schemas.microsoft.com/office/drawing/2014/main" id="{8B63E93D-4C66-F9FA-44A4-6632F478A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6" y="2424"/>
                <a:ext cx="4" cy="5"/>
              </a:xfrm>
              <a:custGeom>
                <a:avLst/>
                <a:gdLst>
                  <a:gd name="T0" fmla="*/ 4 w 4"/>
                  <a:gd name="T1" fmla="*/ 1 h 5"/>
                  <a:gd name="T2" fmla="*/ 2 w 4"/>
                  <a:gd name="T3" fmla="*/ 1 h 5"/>
                  <a:gd name="T4" fmla="*/ 2 w 4"/>
                  <a:gd name="T5" fmla="*/ 0 h 5"/>
                  <a:gd name="T6" fmla="*/ 0 w 4"/>
                  <a:gd name="T7" fmla="*/ 0 h 5"/>
                  <a:gd name="T8" fmla="*/ 0 w 4"/>
                  <a:gd name="T9" fmla="*/ 1 h 5"/>
                  <a:gd name="T10" fmla="*/ 0 w 4"/>
                  <a:gd name="T11" fmla="*/ 5 h 5"/>
                  <a:gd name="T12" fmla="*/ 2 w 4"/>
                  <a:gd name="T13" fmla="*/ 5 h 5"/>
                  <a:gd name="T14" fmla="*/ 2 w 4"/>
                  <a:gd name="T15" fmla="*/ 5 h 5"/>
                  <a:gd name="T16" fmla="*/ 4 w 4"/>
                  <a:gd name="T17" fmla="*/ 5 h 5"/>
                  <a:gd name="T18" fmla="*/ 4 w 4"/>
                  <a:gd name="T19" fmla="*/ 5 h 5"/>
                  <a:gd name="T20" fmla="*/ 4 w 4"/>
                  <a:gd name="T21" fmla="*/ 1 h 5"/>
                  <a:gd name="T22" fmla="*/ 4 w 4"/>
                  <a:gd name="T23" fmla="*/ 1 h 5"/>
                  <a:gd name="T24" fmla="*/ 4 w 4"/>
                  <a:gd name="T2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5">
                    <a:moveTo>
                      <a:pt x="4" y="1"/>
                    </a:moveTo>
                    <a:lnTo>
                      <a:pt x="2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63" name="Freeform 259">
                <a:extLst>
                  <a:ext uri="{FF2B5EF4-FFF2-40B4-BE49-F238E27FC236}">
                    <a16:creationId xmlns:a16="http://schemas.microsoft.com/office/drawing/2014/main" id="{7B90B500-C468-6FAC-7C5E-06E0ECD87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5" y="2463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2 h 4"/>
                  <a:gd name="T4" fmla="*/ 0 w 2"/>
                  <a:gd name="T5" fmla="*/ 4 h 4"/>
                  <a:gd name="T6" fmla="*/ 2 w 2"/>
                  <a:gd name="T7" fmla="*/ 4 h 4"/>
                  <a:gd name="T8" fmla="*/ 2 w 2"/>
                  <a:gd name="T9" fmla="*/ 4 h 4"/>
                  <a:gd name="T10" fmla="*/ 2 w 2"/>
                  <a:gd name="T11" fmla="*/ 2 h 4"/>
                  <a:gd name="T12" fmla="*/ 2 w 2"/>
                  <a:gd name="T13" fmla="*/ 2 h 4"/>
                  <a:gd name="T14" fmla="*/ 0 w 2"/>
                  <a:gd name="T15" fmla="*/ 0 h 4"/>
                  <a:gd name="T16" fmla="*/ 0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64" name="Freeform 260">
                <a:extLst>
                  <a:ext uri="{FF2B5EF4-FFF2-40B4-BE49-F238E27FC236}">
                    <a16:creationId xmlns:a16="http://schemas.microsoft.com/office/drawing/2014/main" id="{3409D3D8-E386-9981-F788-CA7284804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6" y="2519"/>
                <a:ext cx="3" cy="2"/>
              </a:xfrm>
              <a:custGeom>
                <a:avLst/>
                <a:gdLst>
                  <a:gd name="T0" fmla="*/ 2 w 3"/>
                  <a:gd name="T1" fmla="*/ 0 h 2"/>
                  <a:gd name="T2" fmla="*/ 2 w 3"/>
                  <a:gd name="T3" fmla="*/ 0 h 2"/>
                  <a:gd name="T4" fmla="*/ 0 w 3"/>
                  <a:gd name="T5" fmla="*/ 0 h 2"/>
                  <a:gd name="T6" fmla="*/ 0 w 3"/>
                  <a:gd name="T7" fmla="*/ 2 h 2"/>
                  <a:gd name="T8" fmla="*/ 0 w 3"/>
                  <a:gd name="T9" fmla="*/ 2 h 2"/>
                  <a:gd name="T10" fmla="*/ 2 w 3"/>
                  <a:gd name="T11" fmla="*/ 2 h 2"/>
                  <a:gd name="T12" fmla="*/ 2 w 3"/>
                  <a:gd name="T13" fmla="*/ 2 h 2"/>
                  <a:gd name="T14" fmla="*/ 3 w 3"/>
                  <a:gd name="T15" fmla="*/ 0 h 2"/>
                  <a:gd name="T16" fmla="*/ 3 w 3"/>
                  <a:gd name="T17" fmla="*/ 0 h 2"/>
                  <a:gd name="T18" fmla="*/ 2 w 3"/>
                  <a:gd name="T19" fmla="*/ 0 h 2"/>
                  <a:gd name="T20" fmla="*/ 2 w 3"/>
                  <a:gd name="T21" fmla="*/ 0 h 2"/>
                  <a:gd name="T22" fmla="*/ 2 w 3"/>
                  <a:gd name="T2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65" name="Freeform 261">
                <a:extLst>
                  <a:ext uri="{FF2B5EF4-FFF2-40B4-BE49-F238E27FC236}">
                    <a16:creationId xmlns:a16="http://schemas.microsoft.com/office/drawing/2014/main" id="{C6FB14C1-8FC0-BA56-C76A-ABABBE7B78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8" y="2516"/>
                <a:ext cx="3" cy="2"/>
              </a:xfrm>
              <a:custGeom>
                <a:avLst/>
                <a:gdLst>
                  <a:gd name="T0" fmla="*/ 1 w 3"/>
                  <a:gd name="T1" fmla="*/ 2 h 2"/>
                  <a:gd name="T2" fmla="*/ 3 w 3"/>
                  <a:gd name="T3" fmla="*/ 0 h 2"/>
                  <a:gd name="T4" fmla="*/ 3 w 3"/>
                  <a:gd name="T5" fmla="*/ 0 h 2"/>
                  <a:gd name="T6" fmla="*/ 1 w 3"/>
                  <a:gd name="T7" fmla="*/ 0 h 2"/>
                  <a:gd name="T8" fmla="*/ 1 w 3"/>
                  <a:gd name="T9" fmla="*/ 0 h 2"/>
                  <a:gd name="T10" fmla="*/ 1 w 3"/>
                  <a:gd name="T11" fmla="*/ 2 h 2"/>
                  <a:gd name="T12" fmla="*/ 0 w 3"/>
                  <a:gd name="T13" fmla="*/ 2 h 2"/>
                  <a:gd name="T14" fmla="*/ 0 w 3"/>
                  <a:gd name="T15" fmla="*/ 2 h 2"/>
                  <a:gd name="T16" fmla="*/ 0 w 3"/>
                  <a:gd name="T17" fmla="*/ 2 h 2"/>
                  <a:gd name="T18" fmla="*/ 1 w 3"/>
                  <a:gd name="T19" fmla="*/ 2 h 2"/>
                  <a:gd name="T20" fmla="*/ 1 w 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66" name="Freeform 262">
                <a:extLst>
                  <a:ext uri="{FF2B5EF4-FFF2-40B4-BE49-F238E27FC236}">
                    <a16:creationId xmlns:a16="http://schemas.microsoft.com/office/drawing/2014/main" id="{0D7C9492-D3E6-60C5-F935-9D6E3FB77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6" y="2478"/>
                <a:ext cx="4" cy="3"/>
              </a:xfrm>
              <a:custGeom>
                <a:avLst/>
                <a:gdLst>
                  <a:gd name="T0" fmla="*/ 2 w 4"/>
                  <a:gd name="T1" fmla="*/ 1 h 3"/>
                  <a:gd name="T2" fmla="*/ 2 w 4"/>
                  <a:gd name="T3" fmla="*/ 1 h 3"/>
                  <a:gd name="T4" fmla="*/ 0 w 4"/>
                  <a:gd name="T5" fmla="*/ 3 h 3"/>
                  <a:gd name="T6" fmla="*/ 2 w 4"/>
                  <a:gd name="T7" fmla="*/ 3 h 3"/>
                  <a:gd name="T8" fmla="*/ 4 w 4"/>
                  <a:gd name="T9" fmla="*/ 1 h 3"/>
                  <a:gd name="T10" fmla="*/ 4 w 4"/>
                  <a:gd name="T11" fmla="*/ 0 h 3"/>
                  <a:gd name="T12" fmla="*/ 2 w 4"/>
                  <a:gd name="T13" fmla="*/ 0 h 3"/>
                  <a:gd name="T14" fmla="*/ 2 w 4"/>
                  <a:gd name="T15" fmla="*/ 0 h 3"/>
                  <a:gd name="T16" fmla="*/ 2 w 4"/>
                  <a:gd name="T1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1"/>
                    </a:moveTo>
                    <a:lnTo>
                      <a:pt x="2" y="1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67" name="Freeform 263">
                <a:extLst>
                  <a:ext uri="{FF2B5EF4-FFF2-40B4-BE49-F238E27FC236}">
                    <a16:creationId xmlns:a16="http://schemas.microsoft.com/office/drawing/2014/main" id="{F5D56895-A865-5C26-D2CC-A738EF30B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6" y="2010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  <a:gd name="T8" fmla="*/ 0 w 2"/>
                  <a:gd name="T9" fmla="*/ 0 h 2"/>
                  <a:gd name="T10" fmla="*/ 0 w 2"/>
                  <a:gd name="T11" fmla="*/ 2 h 2"/>
                  <a:gd name="T12" fmla="*/ 2 w 2"/>
                  <a:gd name="T13" fmla="*/ 2 h 2"/>
                  <a:gd name="T14" fmla="*/ 2 w 2"/>
                  <a:gd name="T15" fmla="*/ 2 h 2"/>
                  <a:gd name="T16" fmla="*/ 2 w 2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68" name="Freeform 264">
                <a:extLst>
                  <a:ext uri="{FF2B5EF4-FFF2-40B4-BE49-F238E27FC236}">
                    <a16:creationId xmlns:a16="http://schemas.microsoft.com/office/drawing/2014/main" id="{9972FA97-E24B-C2FF-1C38-07E34C29A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4" y="2443"/>
                <a:ext cx="5" cy="6"/>
              </a:xfrm>
              <a:custGeom>
                <a:avLst/>
                <a:gdLst>
                  <a:gd name="T0" fmla="*/ 5 w 5"/>
                  <a:gd name="T1" fmla="*/ 6 h 6"/>
                  <a:gd name="T2" fmla="*/ 5 w 5"/>
                  <a:gd name="T3" fmla="*/ 6 h 6"/>
                  <a:gd name="T4" fmla="*/ 5 w 5"/>
                  <a:gd name="T5" fmla="*/ 5 h 6"/>
                  <a:gd name="T6" fmla="*/ 5 w 5"/>
                  <a:gd name="T7" fmla="*/ 3 h 6"/>
                  <a:gd name="T8" fmla="*/ 4 w 5"/>
                  <a:gd name="T9" fmla="*/ 3 h 6"/>
                  <a:gd name="T10" fmla="*/ 4 w 5"/>
                  <a:gd name="T11" fmla="*/ 3 h 6"/>
                  <a:gd name="T12" fmla="*/ 4 w 5"/>
                  <a:gd name="T13" fmla="*/ 1 h 6"/>
                  <a:gd name="T14" fmla="*/ 4 w 5"/>
                  <a:gd name="T15" fmla="*/ 1 h 6"/>
                  <a:gd name="T16" fmla="*/ 2 w 5"/>
                  <a:gd name="T17" fmla="*/ 1 h 6"/>
                  <a:gd name="T18" fmla="*/ 2 w 5"/>
                  <a:gd name="T19" fmla="*/ 0 h 6"/>
                  <a:gd name="T20" fmla="*/ 0 w 5"/>
                  <a:gd name="T21" fmla="*/ 0 h 6"/>
                  <a:gd name="T22" fmla="*/ 0 w 5"/>
                  <a:gd name="T23" fmla="*/ 1 h 6"/>
                  <a:gd name="T24" fmla="*/ 0 w 5"/>
                  <a:gd name="T25" fmla="*/ 1 h 6"/>
                  <a:gd name="T26" fmla="*/ 0 w 5"/>
                  <a:gd name="T27" fmla="*/ 3 h 6"/>
                  <a:gd name="T28" fmla="*/ 2 w 5"/>
                  <a:gd name="T29" fmla="*/ 3 h 6"/>
                  <a:gd name="T30" fmla="*/ 4 w 5"/>
                  <a:gd name="T31" fmla="*/ 5 h 6"/>
                  <a:gd name="T32" fmla="*/ 2 w 5"/>
                  <a:gd name="T33" fmla="*/ 5 h 6"/>
                  <a:gd name="T34" fmla="*/ 2 w 5"/>
                  <a:gd name="T35" fmla="*/ 5 h 6"/>
                  <a:gd name="T36" fmla="*/ 2 w 5"/>
                  <a:gd name="T37" fmla="*/ 6 h 6"/>
                  <a:gd name="T38" fmla="*/ 4 w 5"/>
                  <a:gd name="T39" fmla="*/ 6 h 6"/>
                  <a:gd name="T40" fmla="*/ 5 w 5"/>
                  <a:gd name="T41" fmla="*/ 6 h 6"/>
                  <a:gd name="T42" fmla="*/ 5 w 5"/>
                  <a:gd name="T4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" h="6">
                    <a:moveTo>
                      <a:pt x="5" y="6"/>
                    </a:moveTo>
                    <a:lnTo>
                      <a:pt x="5" y="6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5" y="6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69" name="Freeform 265">
                <a:extLst>
                  <a:ext uri="{FF2B5EF4-FFF2-40B4-BE49-F238E27FC236}">
                    <a16:creationId xmlns:a16="http://schemas.microsoft.com/office/drawing/2014/main" id="{9ED4B03A-738A-7109-AC64-4E3AE6D034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3" y="1987"/>
                <a:ext cx="30" cy="17"/>
              </a:xfrm>
              <a:custGeom>
                <a:avLst/>
                <a:gdLst>
                  <a:gd name="T0" fmla="*/ 29 w 30"/>
                  <a:gd name="T1" fmla="*/ 11 h 17"/>
                  <a:gd name="T2" fmla="*/ 30 w 30"/>
                  <a:gd name="T3" fmla="*/ 9 h 17"/>
                  <a:gd name="T4" fmla="*/ 29 w 30"/>
                  <a:gd name="T5" fmla="*/ 9 h 17"/>
                  <a:gd name="T6" fmla="*/ 22 w 30"/>
                  <a:gd name="T7" fmla="*/ 9 h 17"/>
                  <a:gd name="T8" fmla="*/ 19 w 30"/>
                  <a:gd name="T9" fmla="*/ 11 h 17"/>
                  <a:gd name="T10" fmla="*/ 14 w 30"/>
                  <a:gd name="T11" fmla="*/ 9 h 17"/>
                  <a:gd name="T12" fmla="*/ 13 w 30"/>
                  <a:gd name="T13" fmla="*/ 9 h 17"/>
                  <a:gd name="T14" fmla="*/ 11 w 30"/>
                  <a:gd name="T15" fmla="*/ 9 h 17"/>
                  <a:gd name="T16" fmla="*/ 10 w 30"/>
                  <a:gd name="T17" fmla="*/ 9 h 17"/>
                  <a:gd name="T18" fmla="*/ 8 w 30"/>
                  <a:gd name="T19" fmla="*/ 9 h 17"/>
                  <a:gd name="T20" fmla="*/ 6 w 30"/>
                  <a:gd name="T21" fmla="*/ 9 h 17"/>
                  <a:gd name="T22" fmla="*/ 6 w 30"/>
                  <a:gd name="T23" fmla="*/ 8 h 17"/>
                  <a:gd name="T24" fmla="*/ 6 w 30"/>
                  <a:gd name="T25" fmla="*/ 8 h 17"/>
                  <a:gd name="T26" fmla="*/ 6 w 30"/>
                  <a:gd name="T27" fmla="*/ 3 h 17"/>
                  <a:gd name="T28" fmla="*/ 5 w 30"/>
                  <a:gd name="T29" fmla="*/ 0 h 17"/>
                  <a:gd name="T30" fmla="*/ 3 w 30"/>
                  <a:gd name="T31" fmla="*/ 3 h 17"/>
                  <a:gd name="T32" fmla="*/ 2 w 30"/>
                  <a:gd name="T33" fmla="*/ 4 h 17"/>
                  <a:gd name="T34" fmla="*/ 0 w 30"/>
                  <a:gd name="T35" fmla="*/ 6 h 17"/>
                  <a:gd name="T36" fmla="*/ 3 w 30"/>
                  <a:gd name="T37" fmla="*/ 8 h 17"/>
                  <a:gd name="T38" fmla="*/ 3 w 30"/>
                  <a:gd name="T39" fmla="*/ 11 h 17"/>
                  <a:gd name="T40" fmla="*/ 8 w 30"/>
                  <a:gd name="T41" fmla="*/ 11 h 17"/>
                  <a:gd name="T42" fmla="*/ 8 w 30"/>
                  <a:gd name="T43" fmla="*/ 11 h 17"/>
                  <a:gd name="T44" fmla="*/ 8 w 30"/>
                  <a:gd name="T45" fmla="*/ 11 h 17"/>
                  <a:gd name="T46" fmla="*/ 10 w 30"/>
                  <a:gd name="T47" fmla="*/ 14 h 17"/>
                  <a:gd name="T48" fmla="*/ 14 w 30"/>
                  <a:gd name="T49" fmla="*/ 14 h 17"/>
                  <a:gd name="T50" fmla="*/ 16 w 30"/>
                  <a:gd name="T51" fmla="*/ 14 h 17"/>
                  <a:gd name="T52" fmla="*/ 16 w 30"/>
                  <a:gd name="T53" fmla="*/ 14 h 17"/>
                  <a:gd name="T54" fmla="*/ 18 w 30"/>
                  <a:gd name="T55" fmla="*/ 12 h 17"/>
                  <a:gd name="T56" fmla="*/ 19 w 30"/>
                  <a:gd name="T57" fmla="*/ 12 h 17"/>
                  <a:gd name="T58" fmla="*/ 18 w 30"/>
                  <a:gd name="T59" fmla="*/ 14 h 17"/>
                  <a:gd name="T60" fmla="*/ 19 w 30"/>
                  <a:gd name="T61" fmla="*/ 14 h 17"/>
                  <a:gd name="T62" fmla="*/ 18 w 30"/>
                  <a:gd name="T63" fmla="*/ 16 h 17"/>
                  <a:gd name="T64" fmla="*/ 19 w 30"/>
                  <a:gd name="T65" fmla="*/ 16 h 17"/>
                  <a:gd name="T66" fmla="*/ 21 w 30"/>
                  <a:gd name="T67" fmla="*/ 17 h 17"/>
                  <a:gd name="T68" fmla="*/ 24 w 30"/>
                  <a:gd name="T69" fmla="*/ 17 h 17"/>
                  <a:gd name="T70" fmla="*/ 24 w 30"/>
                  <a:gd name="T71" fmla="*/ 17 h 17"/>
                  <a:gd name="T72" fmla="*/ 24 w 30"/>
                  <a:gd name="T73" fmla="*/ 16 h 17"/>
                  <a:gd name="T74" fmla="*/ 24 w 30"/>
                  <a:gd name="T75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" h="17">
                    <a:moveTo>
                      <a:pt x="27" y="12"/>
                    </a:moveTo>
                    <a:lnTo>
                      <a:pt x="29" y="11"/>
                    </a:lnTo>
                    <a:lnTo>
                      <a:pt x="30" y="11"/>
                    </a:lnTo>
                    <a:lnTo>
                      <a:pt x="30" y="9"/>
                    </a:lnTo>
                    <a:lnTo>
                      <a:pt x="30" y="9"/>
                    </a:lnTo>
                    <a:lnTo>
                      <a:pt x="29" y="9"/>
                    </a:lnTo>
                    <a:lnTo>
                      <a:pt x="26" y="9"/>
                    </a:lnTo>
                    <a:lnTo>
                      <a:pt x="22" y="9"/>
                    </a:lnTo>
                    <a:lnTo>
                      <a:pt x="22" y="9"/>
                    </a:lnTo>
                    <a:lnTo>
                      <a:pt x="19" y="11"/>
                    </a:lnTo>
                    <a:lnTo>
                      <a:pt x="16" y="11"/>
                    </a:lnTo>
                    <a:lnTo>
                      <a:pt x="14" y="9"/>
                    </a:lnTo>
                    <a:lnTo>
                      <a:pt x="13" y="9"/>
                    </a:lnTo>
                    <a:lnTo>
                      <a:pt x="13" y="9"/>
                    </a:lnTo>
                    <a:lnTo>
                      <a:pt x="13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10" y="9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5" y="4"/>
                    </a:lnTo>
                    <a:lnTo>
                      <a:pt x="6" y="3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3" y="8"/>
                    </a:lnTo>
                    <a:lnTo>
                      <a:pt x="5" y="8"/>
                    </a:lnTo>
                    <a:lnTo>
                      <a:pt x="3" y="11"/>
                    </a:lnTo>
                    <a:lnTo>
                      <a:pt x="5" y="11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10" y="12"/>
                    </a:lnTo>
                    <a:lnTo>
                      <a:pt x="10" y="14"/>
                    </a:lnTo>
                    <a:lnTo>
                      <a:pt x="11" y="14"/>
                    </a:lnTo>
                    <a:lnTo>
                      <a:pt x="14" y="14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14" y="14"/>
                    </a:lnTo>
                    <a:lnTo>
                      <a:pt x="16" y="14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9" y="12"/>
                    </a:lnTo>
                    <a:lnTo>
                      <a:pt x="19" y="12"/>
                    </a:lnTo>
                    <a:lnTo>
                      <a:pt x="18" y="12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9" y="14"/>
                    </a:lnTo>
                    <a:lnTo>
                      <a:pt x="19" y="16"/>
                    </a:lnTo>
                    <a:lnTo>
                      <a:pt x="18" y="16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19" y="17"/>
                    </a:lnTo>
                    <a:lnTo>
                      <a:pt x="21" y="17"/>
                    </a:lnTo>
                    <a:lnTo>
                      <a:pt x="22" y="17"/>
                    </a:lnTo>
                    <a:lnTo>
                      <a:pt x="24" y="17"/>
                    </a:lnTo>
                    <a:lnTo>
                      <a:pt x="26" y="17"/>
                    </a:lnTo>
                    <a:lnTo>
                      <a:pt x="24" y="17"/>
                    </a:lnTo>
                    <a:lnTo>
                      <a:pt x="24" y="17"/>
                    </a:lnTo>
                    <a:lnTo>
                      <a:pt x="24" y="16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7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70" name="Freeform 266">
                <a:extLst>
                  <a:ext uri="{FF2B5EF4-FFF2-40B4-BE49-F238E27FC236}">
                    <a16:creationId xmlns:a16="http://schemas.microsoft.com/office/drawing/2014/main" id="{90D0946F-508D-DB87-B18C-D7192263E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3" y="1977"/>
                <a:ext cx="8" cy="8"/>
              </a:xfrm>
              <a:custGeom>
                <a:avLst/>
                <a:gdLst>
                  <a:gd name="T0" fmla="*/ 3 w 8"/>
                  <a:gd name="T1" fmla="*/ 5 h 8"/>
                  <a:gd name="T2" fmla="*/ 5 w 8"/>
                  <a:gd name="T3" fmla="*/ 5 h 8"/>
                  <a:gd name="T4" fmla="*/ 5 w 8"/>
                  <a:gd name="T5" fmla="*/ 3 h 8"/>
                  <a:gd name="T6" fmla="*/ 7 w 8"/>
                  <a:gd name="T7" fmla="*/ 2 h 8"/>
                  <a:gd name="T8" fmla="*/ 8 w 8"/>
                  <a:gd name="T9" fmla="*/ 2 h 8"/>
                  <a:gd name="T10" fmla="*/ 8 w 8"/>
                  <a:gd name="T11" fmla="*/ 0 h 8"/>
                  <a:gd name="T12" fmla="*/ 8 w 8"/>
                  <a:gd name="T13" fmla="*/ 0 h 8"/>
                  <a:gd name="T14" fmla="*/ 7 w 8"/>
                  <a:gd name="T15" fmla="*/ 0 h 8"/>
                  <a:gd name="T16" fmla="*/ 7 w 8"/>
                  <a:gd name="T17" fmla="*/ 2 h 8"/>
                  <a:gd name="T18" fmla="*/ 3 w 8"/>
                  <a:gd name="T19" fmla="*/ 3 h 8"/>
                  <a:gd name="T20" fmla="*/ 2 w 8"/>
                  <a:gd name="T21" fmla="*/ 5 h 8"/>
                  <a:gd name="T22" fmla="*/ 0 w 8"/>
                  <a:gd name="T23" fmla="*/ 8 h 8"/>
                  <a:gd name="T24" fmla="*/ 2 w 8"/>
                  <a:gd name="T25" fmla="*/ 8 h 8"/>
                  <a:gd name="T26" fmla="*/ 3 w 8"/>
                  <a:gd name="T27" fmla="*/ 8 h 8"/>
                  <a:gd name="T28" fmla="*/ 3 w 8"/>
                  <a:gd name="T29" fmla="*/ 6 h 8"/>
                  <a:gd name="T30" fmla="*/ 3 w 8"/>
                  <a:gd name="T31" fmla="*/ 6 h 8"/>
                  <a:gd name="T32" fmla="*/ 3 w 8"/>
                  <a:gd name="T33" fmla="*/ 6 h 8"/>
                  <a:gd name="T34" fmla="*/ 2 w 8"/>
                  <a:gd name="T35" fmla="*/ 6 h 8"/>
                  <a:gd name="T36" fmla="*/ 2 w 8"/>
                  <a:gd name="T37" fmla="*/ 5 h 8"/>
                  <a:gd name="T38" fmla="*/ 3 w 8"/>
                  <a:gd name="T3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" h="8">
                    <a:moveTo>
                      <a:pt x="3" y="5"/>
                    </a:moveTo>
                    <a:lnTo>
                      <a:pt x="5" y="5"/>
                    </a:lnTo>
                    <a:lnTo>
                      <a:pt x="5" y="3"/>
                    </a:lnTo>
                    <a:lnTo>
                      <a:pt x="7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7" y="2"/>
                    </a:lnTo>
                    <a:lnTo>
                      <a:pt x="3" y="3"/>
                    </a:lnTo>
                    <a:lnTo>
                      <a:pt x="2" y="5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3" y="8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2" y="6"/>
                    </a:lnTo>
                    <a:lnTo>
                      <a:pt x="2" y="5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71" name="Freeform 267">
                <a:extLst>
                  <a:ext uri="{FF2B5EF4-FFF2-40B4-BE49-F238E27FC236}">
                    <a16:creationId xmlns:a16="http://schemas.microsoft.com/office/drawing/2014/main" id="{C5F5EB49-6644-07FE-08D3-7E547A8613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6" y="2454"/>
                <a:ext cx="3" cy="5"/>
              </a:xfrm>
              <a:custGeom>
                <a:avLst/>
                <a:gdLst>
                  <a:gd name="T0" fmla="*/ 3 w 3"/>
                  <a:gd name="T1" fmla="*/ 0 h 5"/>
                  <a:gd name="T2" fmla="*/ 2 w 3"/>
                  <a:gd name="T3" fmla="*/ 0 h 5"/>
                  <a:gd name="T4" fmla="*/ 2 w 3"/>
                  <a:gd name="T5" fmla="*/ 0 h 5"/>
                  <a:gd name="T6" fmla="*/ 2 w 3"/>
                  <a:gd name="T7" fmla="*/ 0 h 5"/>
                  <a:gd name="T8" fmla="*/ 0 w 3"/>
                  <a:gd name="T9" fmla="*/ 2 h 5"/>
                  <a:gd name="T10" fmla="*/ 0 w 3"/>
                  <a:gd name="T11" fmla="*/ 3 h 5"/>
                  <a:gd name="T12" fmla="*/ 0 w 3"/>
                  <a:gd name="T13" fmla="*/ 3 h 5"/>
                  <a:gd name="T14" fmla="*/ 2 w 3"/>
                  <a:gd name="T15" fmla="*/ 5 h 5"/>
                  <a:gd name="T16" fmla="*/ 2 w 3"/>
                  <a:gd name="T17" fmla="*/ 3 h 5"/>
                  <a:gd name="T18" fmla="*/ 3 w 3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72" name="Freeform 268">
                <a:extLst>
                  <a:ext uri="{FF2B5EF4-FFF2-40B4-BE49-F238E27FC236}">
                    <a16:creationId xmlns:a16="http://schemas.microsoft.com/office/drawing/2014/main" id="{7176ED44-A217-9FA1-D903-F71B598A5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0" y="2422"/>
                <a:ext cx="4" cy="3"/>
              </a:xfrm>
              <a:custGeom>
                <a:avLst/>
                <a:gdLst>
                  <a:gd name="T0" fmla="*/ 0 w 4"/>
                  <a:gd name="T1" fmla="*/ 3 h 3"/>
                  <a:gd name="T2" fmla="*/ 1 w 4"/>
                  <a:gd name="T3" fmla="*/ 3 h 3"/>
                  <a:gd name="T4" fmla="*/ 3 w 4"/>
                  <a:gd name="T5" fmla="*/ 3 h 3"/>
                  <a:gd name="T6" fmla="*/ 4 w 4"/>
                  <a:gd name="T7" fmla="*/ 3 h 3"/>
                  <a:gd name="T8" fmla="*/ 3 w 4"/>
                  <a:gd name="T9" fmla="*/ 2 h 3"/>
                  <a:gd name="T10" fmla="*/ 1 w 4"/>
                  <a:gd name="T11" fmla="*/ 2 h 3"/>
                  <a:gd name="T12" fmla="*/ 1 w 4"/>
                  <a:gd name="T13" fmla="*/ 0 h 3"/>
                  <a:gd name="T14" fmla="*/ 1 w 4"/>
                  <a:gd name="T15" fmla="*/ 0 h 3"/>
                  <a:gd name="T16" fmla="*/ 0 w 4"/>
                  <a:gd name="T17" fmla="*/ 0 h 3"/>
                  <a:gd name="T18" fmla="*/ 0 w 4"/>
                  <a:gd name="T19" fmla="*/ 2 h 3"/>
                  <a:gd name="T20" fmla="*/ 1 w 4"/>
                  <a:gd name="T21" fmla="*/ 2 h 3"/>
                  <a:gd name="T22" fmla="*/ 0 w 4"/>
                  <a:gd name="T23" fmla="*/ 3 h 3"/>
                  <a:gd name="T24" fmla="*/ 0 w 4"/>
                  <a:gd name="T2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3">
                    <a:moveTo>
                      <a:pt x="0" y="3"/>
                    </a:moveTo>
                    <a:lnTo>
                      <a:pt x="1" y="3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73" name="Freeform 269">
                <a:extLst>
                  <a:ext uri="{FF2B5EF4-FFF2-40B4-BE49-F238E27FC236}">
                    <a16:creationId xmlns:a16="http://schemas.microsoft.com/office/drawing/2014/main" id="{A9E8BA3D-5CC4-9F60-CD6C-F832DF983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3" y="2463"/>
                <a:ext cx="3" cy="4"/>
              </a:xfrm>
              <a:custGeom>
                <a:avLst/>
                <a:gdLst>
                  <a:gd name="T0" fmla="*/ 1 w 3"/>
                  <a:gd name="T1" fmla="*/ 2 h 4"/>
                  <a:gd name="T2" fmla="*/ 3 w 3"/>
                  <a:gd name="T3" fmla="*/ 2 h 4"/>
                  <a:gd name="T4" fmla="*/ 3 w 3"/>
                  <a:gd name="T5" fmla="*/ 0 h 4"/>
                  <a:gd name="T6" fmla="*/ 3 w 3"/>
                  <a:gd name="T7" fmla="*/ 0 h 4"/>
                  <a:gd name="T8" fmla="*/ 1 w 3"/>
                  <a:gd name="T9" fmla="*/ 0 h 4"/>
                  <a:gd name="T10" fmla="*/ 1 w 3"/>
                  <a:gd name="T11" fmla="*/ 0 h 4"/>
                  <a:gd name="T12" fmla="*/ 0 w 3"/>
                  <a:gd name="T13" fmla="*/ 0 h 4"/>
                  <a:gd name="T14" fmla="*/ 0 w 3"/>
                  <a:gd name="T15" fmla="*/ 2 h 4"/>
                  <a:gd name="T16" fmla="*/ 1 w 3"/>
                  <a:gd name="T17" fmla="*/ 4 h 4"/>
                  <a:gd name="T18" fmla="*/ 1 w 3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1" y="2"/>
                    </a:move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74" name="Freeform 270">
                <a:extLst>
                  <a:ext uri="{FF2B5EF4-FFF2-40B4-BE49-F238E27FC236}">
                    <a16:creationId xmlns:a16="http://schemas.microsoft.com/office/drawing/2014/main" id="{DBC4528C-508C-BD1E-AE77-0E89BFD16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8" y="1991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0 w 2"/>
                  <a:gd name="T3" fmla="*/ 2 w 2"/>
                  <a:gd name="T4" fmla="*/ 2 w 2"/>
                  <a:gd name="T5" fmla="*/ 2 w 2"/>
                  <a:gd name="T6" fmla="*/ 2 w 2"/>
                  <a:gd name="T7" fmla="*/ 2 w 2"/>
                  <a:gd name="T8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75" name="Freeform 271">
                <a:extLst>
                  <a:ext uri="{FF2B5EF4-FFF2-40B4-BE49-F238E27FC236}">
                    <a16:creationId xmlns:a16="http://schemas.microsoft.com/office/drawing/2014/main" id="{262CC8A5-E6A5-CDFD-ADB2-A17C381A97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" y="2433"/>
                <a:ext cx="3" cy="7"/>
              </a:xfrm>
              <a:custGeom>
                <a:avLst/>
                <a:gdLst>
                  <a:gd name="T0" fmla="*/ 2 w 3"/>
                  <a:gd name="T1" fmla="*/ 2 h 7"/>
                  <a:gd name="T2" fmla="*/ 2 w 3"/>
                  <a:gd name="T3" fmla="*/ 2 h 7"/>
                  <a:gd name="T4" fmla="*/ 0 w 3"/>
                  <a:gd name="T5" fmla="*/ 0 h 7"/>
                  <a:gd name="T6" fmla="*/ 0 w 3"/>
                  <a:gd name="T7" fmla="*/ 0 h 7"/>
                  <a:gd name="T8" fmla="*/ 0 w 3"/>
                  <a:gd name="T9" fmla="*/ 2 h 7"/>
                  <a:gd name="T10" fmla="*/ 0 w 3"/>
                  <a:gd name="T11" fmla="*/ 3 h 7"/>
                  <a:gd name="T12" fmla="*/ 2 w 3"/>
                  <a:gd name="T13" fmla="*/ 7 h 7"/>
                  <a:gd name="T14" fmla="*/ 2 w 3"/>
                  <a:gd name="T15" fmla="*/ 5 h 7"/>
                  <a:gd name="T16" fmla="*/ 3 w 3"/>
                  <a:gd name="T17" fmla="*/ 3 h 7"/>
                  <a:gd name="T18" fmla="*/ 2 w 3"/>
                  <a:gd name="T1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7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3" y="3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76" name="Freeform 272">
                <a:extLst>
                  <a:ext uri="{FF2B5EF4-FFF2-40B4-BE49-F238E27FC236}">
                    <a16:creationId xmlns:a16="http://schemas.microsoft.com/office/drawing/2014/main" id="{C3A0173F-6E21-59B0-4B19-A57FB6AFD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3" y="2327"/>
                <a:ext cx="5" cy="3"/>
              </a:xfrm>
              <a:custGeom>
                <a:avLst/>
                <a:gdLst>
                  <a:gd name="T0" fmla="*/ 0 w 5"/>
                  <a:gd name="T1" fmla="*/ 1 h 3"/>
                  <a:gd name="T2" fmla="*/ 2 w 5"/>
                  <a:gd name="T3" fmla="*/ 1 h 3"/>
                  <a:gd name="T4" fmla="*/ 4 w 5"/>
                  <a:gd name="T5" fmla="*/ 3 h 3"/>
                  <a:gd name="T6" fmla="*/ 5 w 5"/>
                  <a:gd name="T7" fmla="*/ 3 h 3"/>
                  <a:gd name="T8" fmla="*/ 5 w 5"/>
                  <a:gd name="T9" fmla="*/ 3 h 3"/>
                  <a:gd name="T10" fmla="*/ 4 w 5"/>
                  <a:gd name="T11" fmla="*/ 3 h 3"/>
                  <a:gd name="T12" fmla="*/ 4 w 5"/>
                  <a:gd name="T13" fmla="*/ 1 h 3"/>
                  <a:gd name="T14" fmla="*/ 2 w 5"/>
                  <a:gd name="T15" fmla="*/ 1 h 3"/>
                  <a:gd name="T16" fmla="*/ 0 w 5"/>
                  <a:gd name="T17" fmla="*/ 0 h 3"/>
                  <a:gd name="T18" fmla="*/ 0 w 5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3">
                    <a:moveTo>
                      <a:pt x="0" y="1"/>
                    </a:moveTo>
                    <a:lnTo>
                      <a:pt x="2" y="1"/>
                    </a:lnTo>
                    <a:lnTo>
                      <a:pt x="4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4" y="1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77" name="Freeform 273">
                <a:extLst>
                  <a:ext uri="{FF2B5EF4-FFF2-40B4-BE49-F238E27FC236}">
                    <a16:creationId xmlns:a16="http://schemas.microsoft.com/office/drawing/2014/main" id="{D4BE8350-C3DF-19F5-A91A-3C47C5A11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6" y="2395"/>
                <a:ext cx="21" cy="8"/>
              </a:xfrm>
              <a:custGeom>
                <a:avLst/>
                <a:gdLst>
                  <a:gd name="T0" fmla="*/ 2 w 21"/>
                  <a:gd name="T1" fmla="*/ 8 h 8"/>
                  <a:gd name="T2" fmla="*/ 2 w 21"/>
                  <a:gd name="T3" fmla="*/ 8 h 8"/>
                  <a:gd name="T4" fmla="*/ 4 w 21"/>
                  <a:gd name="T5" fmla="*/ 8 h 8"/>
                  <a:gd name="T6" fmla="*/ 4 w 21"/>
                  <a:gd name="T7" fmla="*/ 8 h 8"/>
                  <a:gd name="T8" fmla="*/ 5 w 21"/>
                  <a:gd name="T9" fmla="*/ 8 h 8"/>
                  <a:gd name="T10" fmla="*/ 5 w 21"/>
                  <a:gd name="T11" fmla="*/ 8 h 8"/>
                  <a:gd name="T12" fmla="*/ 7 w 21"/>
                  <a:gd name="T13" fmla="*/ 8 h 8"/>
                  <a:gd name="T14" fmla="*/ 8 w 21"/>
                  <a:gd name="T15" fmla="*/ 8 h 8"/>
                  <a:gd name="T16" fmla="*/ 10 w 21"/>
                  <a:gd name="T17" fmla="*/ 8 h 8"/>
                  <a:gd name="T18" fmla="*/ 12 w 21"/>
                  <a:gd name="T19" fmla="*/ 8 h 8"/>
                  <a:gd name="T20" fmla="*/ 13 w 21"/>
                  <a:gd name="T21" fmla="*/ 8 h 8"/>
                  <a:gd name="T22" fmla="*/ 13 w 21"/>
                  <a:gd name="T23" fmla="*/ 8 h 8"/>
                  <a:gd name="T24" fmla="*/ 13 w 21"/>
                  <a:gd name="T25" fmla="*/ 8 h 8"/>
                  <a:gd name="T26" fmla="*/ 15 w 21"/>
                  <a:gd name="T27" fmla="*/ 8 h 8"/>
                  <a:gd name="T28" fmla="*/ 16 w 21"/>
                  <a:gd name="T29" fmla="*/ 8 h 8"/>
                  <a:gd name="T30" fmla="*/ 20 w 21"/>
                  <a:gd name="T31" fmla="*/ 6 h 8"/>
                  <a:gd name="T32" fmla="*/ 20 w 21"/>
                  <a:gd name="T33" fmla="*/ 6 h 8"/>
                  <a:gd name="T34" fmla="*/ 20 w 21"/>
                  <a:gd name="T35" fmla="*/ 5 h 8"/>
                  <a:gd name="T36" fmla="*/ 21 w 21"/>
                  <a:gd name="T37" fmla="*/ 5 h 8"/>
                  <a:gd name="T38" fmla="*/ 21 w 21"/>
                  <a:gd name="T39" fmla="*/ 3 h 8"/>
                  <a:gd name="T40" fmla="*/ 20 w 21"/>
                  <a:gd name="T41" fmla="*/ 2 h 8"/>
                  <a:gd name="T42" fmla="*/ 18 w 21"/>
                  <a:gd name="T43" fmla="*/ 2 h 8"/>
                  <a:gd name="T44" fmla="*/ 16 w 21"/>
                  <a:gd name="T45" fmla="*/ 2 h 8"/>
                  <a:gd name="T46" fmla="*/ 15 w 21"/>
                  <a:gd name="T47" fmla="*/ 2 h 8"/>
                  <a:gd name="T48" fmla="*/ 16 w 21"/>
                  <a:gd name="T49" fmla="*/ 2 h 8"/>
                  <a:gd name="T50" fmla="*/ 15 w 21"/>
                  <a:gd name="T51" fmla="*/ 2 h 8"/>
                  <a:gd name="T52" fmla="*/ 15 w 21"/>
                  <a:gd name="T53" fmla="*/ 2 h 8"/>
                  <a:gd name="T54" fmla="*/ 15 w 21"/>
                  <a:gd name="T55" fmla="*/ 2 h 8"/>
                  <a:gd name="T56" fmla="*/ 15 w 21"/>
                  <a:gd name="T57" fmla="*/ 2 h 8"/>
                  <a:gd name="T58" fmla="*/ 7 w 21"/>
                  <a:gd name="T59" fmla="*/ 2 h 8"/>
                  <a:gd name="T60" fmla="*/ 4 w 21"/>
                  <a:gd name="T61" fmla="*/ 0 h 8"/>
                  <a:gd name="T62" fmla="*/ 2 w 21"/>
                  <a:gd name="T63" fmla="*/ 0 h 8"/>
                  <a:gd name="T64" fmla="*/ 2 w 21"/>
                  <a:gd name="T65" fmla="*/ 2 h 8"/>
                  <a:gd name="T66" fmla="*/ 2 w 21"/>
                  <a:gd name="T67" fmla="*/ 2 h 8"/>
                  <a:gd name="T68" fmla="*/ 0 w 21"/>
                  <a:gd name="T69" fmla="*/ 2 h 8"/>
                  <a:gd name="T70" fmla="*/ 0 w 21"/>
                  <a:gd name="T71" fmla="*/ 3 h 8"/>
                  <a:gd name="T72" fmla="*/ 0 w 21"/>
                  <a:gd name="T73" fmla="*/ 3 h 8"/>
                  <a:gd name="T74" fmla="*/ 0 w 21"/>
                  <a:gd name="T75" fmla="*/ 3 h 8"/>
                  <a:gd name="T76" fmla="*/ 2 w 21"/>
                  <a:gd name="T77" fmla="*/ 5 h 8"/>
                  <a:gd name="T78" fmla="*/ 2 w 21"/>
                  <a:gd name="T79" fmla="*/ 5 h 8"/>
                  <a:gd name="T80" fmla="*/ 2 w 21"/>
                  <a:gd name="T8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1" h="8">
                    <a:moveTo>
                      <a:pt x="2" y="8"/>
                    </a:moveTo>
                    <a:lnTo>
                      <a:pt x="2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7" y="8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2" y="8"/>
                    </a:lnTo>
                    <a:lnTo>
                      <a:pt x="13" y="8"/>
                    </a:lnTo>
                    <a:lnTo>
                      <a:pt x="13" y="8"/>
                    </a:lnTo>
                    <a:lnTo>
                      <a:pt x="13" y="8"/>
                    </a:lnTo>
                    <a:lnTo>
                      <a:pt x="15" y="8"/>
                    </a:lnTo>
                    <a:lnTo>
                      <a:pt x="16" y="8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20" y="5"/>
                    </a:lnTo>
                    <a:lnTo>
                      <a:pt x="21" y="5"/>
                    </a:lnTo>
                    <a:lnTo>
                      <a:pt x="21" y="3"/>
                    </a:lnTo>
                    <a:lnTo>
                      <a:pt x="20" y="2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15" y="2"/>
                    </a:lnTo>
                    <a:lnTo>
                      <a:pt x="16" y="2"/>
                    </a:lnTo>
                    <a:lnTo>
                      <a:pt x="15" y="2"/>
                    </a:lnTo>
                    <a:lnTo>
                      <a:pt x="15" y="2"/>
                    </a:lnTo>
                    <a:lnTo>
                      <a:pt x="15" y="2"/>
                    </a:lnTo>
                    <a:lnTo>
                      <a:pt x="15" y="2"/>
                    </a:lnTo>
                    <a:lnTo>
                      <a:pt x="7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78" name="Freeform 274">
                <a:extLst>
                  <a:ext uri="{FF2B5EF4-FFF2-40B4-BE49-F238E27FC236}">
                    <a16:creationId xmlns:a16="http://schemas.microsoft.com/office/drawing/2014/main" id="{9573EF8E-DD0E-19D5-41B3-102945BD1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346"/>
                <a:ext cx="3" cy="1"/>
              </a:xfrm>
              <a:custGeom>
                <a:avLst/>
                <a:gdLst>
                  <a:gd name="T0" fmla="*/ 2 w 3"/>
                  <a:gd name="T1" fmla="*/ 1 h 1"/>
                  <a:gd name="T2" fmla="*/ 2 w 3"/>
                  <a:gd name="T3" fmla="*/ 1 h 1"/>
                  <a:gd name="T4" fmla="*/ 3 w 3"/>
                  <a:gd name="T5" fmla="*/ 1 h 1"/>
                  <a:gd name="T6" fmla="*/ 2 w 3"/>
                  <a:gd name="T7" fmla="*/ 1 h 1"/>
                  <a:gd name="T8" fmla="*/ 2 w 3"/>
                  <a:gd name="T9" fmla="*/ 1 h 1"/>
                  <a:gd name="T10" fmla="*/ 0 w 3"/>
                  <a:gd name="T11" fmla="*/ 0 h 1"/>
                  <a:gd name="T12" fmla="*/ 0 w 3"/>
                  <a:gd name="T13" fmla="*/ 0 h 1"/>
                  <a:gd name="T14" fmla="*/ 0 w 3"/>
                  <a:gd name="T15" fmla="*/ 0 h 1"/>
                  <a:gd name="T16" fmla="*/ 0 w 3"/>
                  <a:gd name="T17" fmla="*/ 0 h 1"/>
                  <a:gd name="T18" fmla="*/ 0 w 3"/>
                  <a:gd name="T19" fmla="*/ 1 h 1"/>
                  <a:gd name="T20" fmla="*/ 0 w 3"/>
                  <a:gd name="T21" fmla="*/ 1 h 1"/>
                  <a:gd name="T22" fmla="*/ 2 w 3"/>
                  <a:gd name="T2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lnTo>
                      <a:pt x="2" y="1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79" name="Freeform 275">
                <a:extLst>
                  <a:ext uri="{FF2B5EF4-FFF2-40B4-BE49-F238E27FC236}">
                    <a16:creationId xmlns:a16="http://schemas.microsoft.com/office/drawing/2014/main" id="{28337597-6E25-5C6B-4D71-A127E5F59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2319"/>
                <a:ext cx="6" cy="8"/>
              </a:xfrm>
              <a:custGeom>
                <a:avLst/>
                <a:gdLst>
                  <a:gd name="T0" fmla="*/ 6 w 6"/>
                  <a:gd name="T1" fmla="*/ 6 h 8"/>
                  <a:gd name="T2" fmla="*/ 6 w 6"/>
                  <a:gd name="T3" fmla="*/ 5 h 8"/>
                  <a:gd name="T4" fmla="*/ 6 w 6"/>
                  <a:gd name="T5" fmla="*/ 5 h 8"/>
                  <a:gd name="T6" fmla="*/ 6 w 6"/>
                  <a:gd name="T7" fmla="*/ 5 h 8"/>
                  <a:gd name="T8" fmla="*/ 6 w 6"/>
                  <a:gd name="T9" fmla="*/ 5 h 8"/>
                  <a:gd name="T10" fmla="*/ 6 w 6"/>
                  <a:gd name="T11" fmla="*/ 1 h 8"/>
                  <a:gd name="T12" fmla="*/ 5 w 6"/>
                  <a:gd name="T13" fmla="*/ 1 h 8"/>
                  <a:gd name="T14" fmla="*/ 5 w 6"/>
                  <a:gd name="T15" fmla="*/ 3 h 8"/>
                  <a:gd name="T16" fmla="*/ 3 w 6"/>
                  <a:gd name="T17" fmla="*/ 1 h 8"/>
                  <a:gd name="T18" fmla="*/ 5 w 6"/>
                  <a:gd name="T19" fmla="*/ 1 h 8"/>
                  <a:gd name="T20" fmla="*/ 5 w 6"/>
                  <a:gd name="T21" fmla="*/ 0 h 8"/>
                  <a:gd name="T22" fmla="*/ 5 w 6"/>
                  <a:gd name="T23" fmla="*/ 0 h 8"/>
                  <a:gd name="T24" fmla="*/ 3 w 6"/>
                  <a:gd name="T25" fmla="*/ 0 h 8"/>
                  <a:gd name="T26" fmla="*/ 2 w 6"/>
                  <a:gd name="T27" fmla="*/ 0 h 8"/>
                  <a:gd name="T28" fmla="*/ 2 w 6"/>
                  <a:gd name="T29" fmla="*/ 0 h 8"/>
                  <a:gd name="T30" fmla="*/ 2 w 6"/>
                  <a:gd name="T31" fmla="*/ 0 h 8"/>
                  <a:gd name="T32" fmla="*/ 0 w 6"/>
                  <a:gd name="T33" fmla="*/ 1 h 8"/>
                  <a:gd name="T34" fmla="*/ 2 w 6"/>
                  <a:gd name="T35" fmla="*/ 3 h 8"/>
                  <a:gd name="T36" fmla="*/ 2 w 6"/>
                  <a:gd name="T37" fmla="*/ 3 h 8"/>
                  <a:gd name="T38" fmla="*/ 3 w 6"/>
                  <a:gd name="T39" fmla="*/ 6 h 8"/>
                  <a:gd name="T40" fmla="*/ 3 w 6"/>
                  <a:gd name="T41" fmla="*/ 6 h 8"/>
                  <a:gd name="T42" fmla="*/ 3 w 6"/>
                  <a:gd name="T43" fmla="*/ 8 h 8"/>
                  <a:gd name="T44" fmla="*/ 6 w 6"/>
                  <a:gd name="T45" fmla="*/ 8 h 8"/>
                  <a:gd name="T46" fmla="*/ 6 w 6"/>
                  <a:gd name="T4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" h="8">
                    <a:moveTo>
                      <a:pt x="6" y="6"/>
                    </a:moveTo>
                    <a:lnTo>
                      <a:pt x="6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5" y="3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3" y="8"/>
                    </a:lnTo>
                    <a:lnTo>
                      <a:pt x="6" y="8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80" name="Freeform 276">
                <a:extLst>
                  <a:ext uri="{FF2B5EF4-FFF2-40B4-BE49-F238E27FC236}">
                    <a16:creationId xmlns:a16="http://schemas.microsoft.com/office/drawing/2014/main" id="{C11E49B2-6572-6B1D-14C2-ABE217EA9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4" y="2308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3 w 3"/>
                  <a:gd name="T3" fmla="*/ 1 h 1"/>
                  <a:gd name="T4" fmla="*/ 3 w 3"/>
                  <a:gd name="T5" fmla="*/ 1 h 1"/>
                  <a:gd name="T6" fmla="*/ 3 w 3"/>
                  <a:gd name="T7" fmla="*/ 0 h 1"/>
                  <a:gd name="T8" fmla="*/ 2 w 3"/>
                  <a:gd name="T9" fmla="*/ 0 h 1"/>
                  <a:gd name="T10" fmla="*/ 0 w 3"/>
                  <a:gd name="T11" fmla="*/ 1 h 1"/>
                  <a:gd name="T12" fmla="*/ 0 w 3"/>
                  <a:gd name="T13" fmla="*/ 1 h 1"/>
                  <a:gd name="T14" fmla="*/ 0 w 3"/>
                  <a:gd name="T15" fmla="*/ 1 h 1"/>
                  <a:gd name="T16" fmla="*/ 2 w 3"/>
                  <a:gd name="T17" fmla="*/ 1 h 1"/>
                  <a:gd name="T18" fmla="*/ 3 w 3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81" name="Freeform 277">
                <a:extLst>
                  <a:ext uri="{FF2B5EF4-FFF2-40B4-BE49-F238E27FC236}">
                    <a16:creationId xmlns:a16="http://schemas.microsoft.com/office/drawing/2014/main" id="{2DB3C306-952D-4239-17AF-662E5865B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5" y="2344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2 h 2"/>
                  <a:gd name="T4" fmla="*/ 1 w 3"/>
                  <a:gd name="T5" fmla="*/ 2 h 2"/>
                  <a:gd name="T6" fmla="*/ 3 w 3"/>
                  <a:gd name="T7" fmla="*/ 2 h 2"/>
                  <a:gd name="T8" fmla="*/ 3 w 3"/>
                  <a:gd name="T9" fmla="*/ 2 h 2"/>
                  <a:gd name="T10" fmla="*/ 3 w 3"/>
                  <a:gd name="T11" fmla="*/ 2 h 2"/>
                  <a:gd name="T12" fmla="*/ 1 w 3"/>
                  <a:gd name="T13" fmla="*/ 0 h 2"/>
                  <a:gd name="T14" fmla="*/ 1 w 3"/>
                  <a:gd name="T15" fmla="*/ 0 h 2"/>
                  <a:gd name="T16" fmla="*/ 1 w 3"/>
                  <a:gd name="T17" fmla="*/ 0 h 2"/>
                  <a:gd name="T18" fmla="*/ 0 w 3"/>
                  <a:gd name="T19" fmla="*/ 0 h 2"/>
                  <a:gd name="T20" fmla="*/ 0 w 3"/>
                  <a:gd name="T21" fmla="*/ 0 h 2"/>
                  <a:gd name="T22" fmla="*/ 0 w 3"/>
                  <a:gd name="T2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1" y="2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82" name="Freeform 278">
                <a:extLst>
                  <a:ext uri="{FF2B5EF4-FFF2-40B4-BE49-F238E27FC236}">
                    <a16:creationId xmlns:a16="http://schemas.microsoft.com/office/drawing/2014/main" id="{B110DB27-5E8D-9C2E-CD76-DD336BEE3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4" y="2301"/>
                <a:ext cx="8" cy="13"/>
              </a:xfrm>
              <a:custGeom>
                <a:avLst/>
                <a:gdLst>
                  <a:gd name="T0" fmla="*/ 1 w 8"/>
                  <a:gd name="T1" fmla="*/ 0 h 13"/>
                  <a:gd name="T2" fmla="*/ 0 w 8"/>
                  <a:gd name="T3" fmla="*/ 2 h 13"/>
                  <a:gd name="T4" fmla="*/ 0 w 8"/>
                  <a:gd name="T5" fmla="*/ 2 h 13"/>
                  <a:gd name="T6" fmla="*/ 1 w 8"/>
                  <a:gd name="T7" fmla="*/ 2 h 13"/>
                  <a:gd name="T8" fmla="*/ 1 w 8"/>
                  <a:gd name="T9" fmla="*/ 2 h 13"/>
                  <a:gd name="T10" fmla="*/ 3 w 8"/>
                  <a:gd name="T11" fmla="*/ 4 h 13"/>
                  <a:gd name="T12" fmla="*/ 5 w 8"/>
                  <a:gd name="T13" fmla="*/ 4 h 13"/>
                  <a:gd name="T14" fmla="*/ 6 w 8"/>
                  <a:gd name="T15" fmla="*/ 5 h 13"/>
                  <a:gd name="T16" fmla="*/ 8 w 8"/>
                  <a:gd name="T17" fmla="*/ 7 h 13"/>
                  <a:gd name="T18" fmla="*/ 8 w 8"/>
                  <a:gd name="T19" fmla="*/ 8 h 13"/>
                  <a:gd name="T20" fmla="*/ 8 w 8"/>
                  <a:gd name="T21" fmla="*/ 10 h 13"/>
                  <a:gd name="T22" fmla="*/ 8 w 8"/>
                  <a:gd name="T23" fmla="*/ 11 h 13"/>
                  <a:gd name="T24" fmla="*/ 6 w 8"/>
                  <a:gd name="T25" fmla="*/ 11 h 13"/>
                  <a:gd name="T26" fmla="*/ 6 w 8"/>
                  <a:gd name="T27" fmla="*/ 11 h 13"/>
                  <a:gd name="T28" fmla="*/ 6 w 8"/>
                  <a:gd name="T29" fmla="*/ 11 h 13"/>
                  <a:gd name="T30" fmla="*/ 8 w 8"/>
                  <a:gd name="T31" fmla="*/ 13 h 13"/>
                  <a:gd name="T32" fmla="*/ 8 w 8"/>
                  <a:gd name="T33" fmla="*/ 13 h 13"/>
                  <a:gd name="T34" fmla="*/ 8 w 8"/>
                  <a:gd name="T35" fmla="*/ 11 h 13"/>
                  <a:gd name="T36" fmla="*/ 8 w 8"/>
                  <a:gd name="T37" fmla="*/ 10 h 13"/>
                  <a:gd name="T38" fmla="*/ 8 w 8"/>
                  <a:gd name="T39" fmla="*/ 7 h 13"/>
                  <a:gd name="T40" fmla="*/ 8 w 8"/>
                  <a:gd name="T41" fmla="*/ 7 h 13"/>
                  <a:gd name="T42" fmla="*/ 8 w 8"/>
                  <a:gd name="T43" fmla="*/ 5 h 13"/>
                  <a:gd name="T44" fmla="*/ 6 w 8"/>
                  <a:gd name="T45" fmla="*/ 4 h 13"/>
                  <a:gd name="T46" fmla="*/ 5 w 8"/>
                  <a:gd name="T47" fmla="*/ 4 h 13"/>
                  <a:gd name="T48" fmla="*/ 1 w 8"/>
                  <a:gd name="T49" fmla="*/ 2 h 13"/>
                  <a:gd name="T50" fmla="*/ 1 w 8"/>
                  <a:gd name="T51" fmla="*/ 0 h 13"/>
                  <a:gd name="T52" fmla="*/ 1 w 8"/>
                  <a:gd name="T5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" h="13">
                    <a:moveTo>
                      <a:pt x="1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3" y="4"/>
                    </a:lnTo>
                    <a:lnTo>
                      <a:pt x="5" y="4"/>
                    </a:lnTo>
                    <a:lnTo>
                      <a:pt x="6" y="5"/>
                    </a:lnTo>
                    <a:lnTo>
                      <a:pt x="8" y="7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8" y="11"/>
                    </a:lnTo>
                    <a:lnTo>
                      <a:pt x="8" y="10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8" y="5"/>
                    </a:lnTo>
                    <a:lnTo>
                      <a:pt x="6" y="4"/>
                    </a:lnTo>
                    <a:lnTo>
                      <a:pt x="5" y="4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83" name="Freeform 279">
                <a:extLst>
                  <a:ext uri="{FF2B5EF4-FFF2-40B4-BE49-F238E27FC236}">
                    <a16:creationId xmlns:a16="http://schemas.microsoft.com/office/drawing/2014/main" id="{2D153CED-B621-B3D2-72FF-81E2F47530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5" y="2285"/>
                <a:ext cx="15" cy="4"/>
              </a:xfrm>
              <a:custGeom>
                <a:avLst/>
                <a:gdLst>
                  <a:gd name="T0" fmla="*/ 3 w 15"/>
                  <a:gd name="T1" fmla="*/ 2 h 4"/>
                  <a:gd name="T2" fmla="*/ 3 w 15"/>
                  <a:gd name="T3" fmla="*/ 4 h 4"/>
                  <a:gd name="T4" fmla="*/ 2 w 15"/>
                  <a:gd name="T5" fmla="*/ 2 h 4"/>
                  <a:gd name="T6" fmla="*/ 0 w 15"/>
                  <a:gd name="T7" fmla="*/ 2 h 4"/>
                  <a:gd name="T8" fmla="*/ 3 w 15"/>
                  <a:gd name="T9" fmla="*/ 4 h 4"/>
                  <a:gd name="T10" fmla="*/ 3 w 15"/>
                  <a:gd name="T11" fmla="*/ 4 h 4"/>
                  <a:gd name="T12" fmla="*/ 5 w 15"/>
                  <a:gd name="T13" fmla="*/ 4 h 4"/>
                  <a:gd name="T14" fmla="*/ 7 w 15"/>
                  <a:gd name="T15" fmla="*/ 4 h 4"/>
                  <a:gd name="T16" fmla="*/ 10 w 15"/>
                  <a:gd name="T17" fmla="*/ 2 h 4"/>
                  <a:gd name="T18" fmla="*/ 15 w 15"/>
                  <a:gd name="T19" fmla="*/ 2 h 4"/>
                  <a:gd name="T20" fmla="*/ 15 w 15"/>
                  <a:gd name="T21" fmla="*/ 2 h 4"/>
                  <a:gd name="T22" fmla="*/ 15 w 15"/>
                  <a:gd name="T23" fmla="*/ 0 h 4"/>
                  <a:gd name="T24" fmla="*/ 13 w 15"/>
                  <a:gd name="T25" fmla="*/ 0 h 4"/>
                  <a:gd name="T26" fmla="*/ 10 w 15"/>
                  <a:gd name="T27" fmla="*/ 0 h 4"/>
                  <a:gd name="T28" fmla="*/ 10 w 15"/>
                  <a:gd name="T29" fmla="*/ 0 h 4"/>
                  <a:gd name="T30" fmla="*/ 8 w 15"/>
                  <a:gd name="T31" fmla="*/ 2 h 4"/>
                  <a:gd name="T32" fmla="*/ 7 w 15"/>
                  <a:gd name="T33" fmla="*/ 0 h 4"/>
                  <a:gd name="T34" fmla="*/ 5 w 15"/>
                  <a:gd name="T35" fmla="*/ 0 h 4"/>
                  <a:gd name="T36" fmla="*/ 5 w 15"/>
                  <a:gd name="T37" fmla="*/ 0 h 4"/>
                  <a:gd name="T38" fmla="*/ 5 w 15"/>
                  <a:gd name="T39" fmla="*/ 0 h 4"/>
                  <a:gd name="T40" fmla="*/ 5 w 15"/>
                  <a:gd name="T41" fmla="*/ 2 h 4"/>
                  <a:gd name="T42" fmla="*/ 3 w 15"/>
                  <a:gd name="T4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4">
                    <a:moveTo>
                      <a:pt x="3" y="2"/>
                    </a:moveTo>
                    <a:lnTo>
                      <a:pt x="3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5" y="4"/>
                    </a:lnTo>
                    <a:lnTo>
                      <a:pt x="7" y="4"/>
                    </a:lnTo>
                    <a:lnTo>
                      <a:pt x="10" y="2"/>
                    </a:lnTo>
                    <a:lnTo>
                      <a:pt x="15" y="2"/>
                    </a:lnTo>
                    <a:lnTo>
                      <a:pt x="15" y="2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2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84" name="Freeform 280">
                <a:extLst>
                  <a:ext uri="{FF2B5EF4-FFF2-40B4-BE49-F238E27FC236}">
                    <a16:creationId xmlns:a16="http://schemas.microsoft.com/office/drawing/2014/main" id="{EAFF6A6A-9B26-6369-248F-8C27D7C8F0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0" y="2282"/>
                <a:ext cx="11" cy="15"/>
              </a:xfrm>
              <a:custGeom>
                <a:avLst/>
                <a:gdLst>
                  <a:gd name="T0" fmla="*/ 7 w 11"/>
                  <a:gd name="T1" fmla="*/ 3 h 15"/>
                  <a:gd name="T2" fmla="*/ 6 w 11"/>
                  <a:gd name="T3" fmla="*/ 3 h 15"/>
                  <a:gd name="T4" fmla="*/ 6 w 11"/>
                  <a:gd name="T5" fmla="*/ 2 h 15"/>
                  <a:gd name="T6" fmla="*/ 4 w 11"/>
                  <a:gd name="T7" fmla="*/ 2 h 15"/>
                  <a:gd name="T8" fmla="*/ 3 w 11"/>
                  <a:gd name="T9" fmla="*/ 2 h 15"/>
                  <a:gd name="T10" fmla="*/ 1 w 11"/>
                  <a:gd name="T11" fmla="*/ 0 h 15"/>
                  <a:gd name="T12" fmla="*/ 0 w 11"/>
                  <a:gd name="T13" fmla="*/ 0 h 15"/>
                  <a:gd name="T14" fmla="*/ 0 w 11"/>
                  <a:gd name="T15" fmla="*/ 2 h 15"/>
                  <a:gd name="T16" fmla="*/ 1 w 11"/>
                  <a:gd name="T17" fmla="*/ 2 h 15"/>
                  <a:gd name="T18" fmla="*/ 4 w 11"/>
                  <a:gd name="T19" fmla="*/ 2 h 15"/>
                  <a:gd name="T20" fmla="*/ 7 w 11"/>
                  <a:gd name="T21" fmla="*/ 5 h 15"/>
                  <a:gd name="T22" fmla="*/ 7 w 11"/>
                  <a:gd name="T23" fmla="*/ 7 h 15"/>
                  <a:gd name="T24" fmla="*/ 9 w 11"/>
                  <a:gd name="T25" fmla="*/ 7 h 15"/>
                  <a:gd name="T26" fmla="*/ 7 w 11"/>
                  <a:gd name="T27" fmla="*/ 8 h 15"/>
                  <a:gd name="T28" fmla="*/ 9 w 11"/>
                  <a:gd name="T29" fmla="*/ 8 h 15"/>
                  <a:gd name="T30" fmla="*/ 7 w 11"/>
                  <a:gd name="T31" fmla="*/ 10 h 15"/>
                  <a:gd name="T32" fmla="*/ 7 w 11"/>
                  <a:gd name="T33" fmla="*/ 11 h 15"/>
                  <a:gd name="T34" fmla="*/ 7 w 11"/>
                  <a:gd name="T35" fmla="*/ 13 h 15"/>
                  <a:gd name="T36" fmla="*/ 6 w 11"/>
                  <a:gd name="T37" fmla="*/ 13 h 15"/>
                  <a:gd name="T38" fmla="*/ 7 w 11"/>
                  <a:gd name="T39" fmla="*/ 15 h 15"/>
                  <a:gd name="T40" fmla="*/ 7 w 11"/>
                  <a:gd name="T41" fmla="*/ 15 h 15"/>
                  <a:gd name="T42" fmla="*/ 9 w 11"/>
                  <a:gd name="T43" fmla="*/ 15 h 15"/>
                  <a:gd name="T44" fmla="*/ 9 w 11"/>
                  <a:gd name="T45" fmla="*/ 15 h 15"/>
                  <a:gd name="T46" fmla="*/ 9 w 11"/>
                  <a:gd name="T47" fmla="*/ 10 h 15"/>
                  <a:gd name="T48" fmla="*/ 11 w 11"/>
                  <a:gd name="T49" fmla="*/ 10 h 15"/>
                  <a:gd name="T50" fmla="*/ 11 w 11"/>
                  <a:gd name="T51" fmla="*/ 7 h 15"/>
                  <a:gd name="T52" fmla="*/ 9 w 11"/>
                  <a:gd name="T53" fmla="*/ 5 h 15"/>
                  <a:gd name="T54" fmla="*/ 7 w 11"/>
                  <a:gd name="T55" fmla="*/ 5 h 15"/>
                  <a:gd name="T56" fmla="*/ 7 w 11"/>
                  <a:gd name="T57" fmla="*/ 5 h 15"/>
                  <a:gd name="T58" fmla="*/ 7 w 11"/>
                  <a:gd name="T59" fmla="*/ 5 h 15"/>
                  <a:gd name="T60" fmla="*/ 7 w 11"/>
                  <a:gd name="T61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" h="15">
                    <a:moveTo>
                      <a:pt x="7" y="3"/>
                    </a:moveTo>
                    <a:lnTo>
                      <a:pt x="6" y="3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3" y="2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4" y="2"/>
                    </a:lnTo>
                    <a:lnTo>
                      <a:pt x="7" y="5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7" y="8"/>
                    </a:lnTo>
                    <a:lnTo>
                      <a:pt x="9" y="8"/>
                    </a:lnTo>
                    <a:lnTo>
                      <a:pt x="7" y="10"/>
                    </a:lnTo>
                    <a:lnTo>
                      <a:pt x="7" y="11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9" y="15"/>
                    </a:lnTo>
                    <a:lnTo>
                      <a:pt x="9" y="15"/>
                    </a:lnTo>
                    <a:lnTo>
                      <a:pt x="9" y="10"/>
                    </a:lnTo>
                    <a:lnTo>
                      <a:pt x="11" y="10"/>
                    </a:lnTo>
                    <a:lnTo>
                      <a:pt x="11" y="7"/>
                    </a:lnTo>
                    <a:lnTo>
                      <a:pt x="9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85" name="Freeform 281">
                <a:extLst>
                  <a:ext uri="{FF2B5EF4-FFF2-40B4-BE49-F238E27FC236}">
                    <a16:creationId xmlns:a16="http://schemas.microsoft.com/office/drawing/2014/main" id="{D858D626-F8DD-28CB-1DC5-9BB367016C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3" y="2306"/>
                <a:ext cx="8" cy="13"/>
              </a:xfrm>
              <a:custGeom>
                <a:avLst/>
                <a:gdLst>
                  <a:gd name="T0" fmla="*/ 3 w 8"/>
                  <a:gd name="T1" fmla="*/ 11 h 13"/>
                  <a:gd name="T2" fmla="*/ 3 w 8"/>
                  <a:gd name="T3" fmla="*/ 10 h 13"/>
                  <a:gd name="T4" fmla="*/ 3 w 8"/>
                  <a:gd name="T5" fmla="*/ 11 h 13"/>
                  <a:gd name="T6" fmla="*/ 5 w 8"/>
                  <a:gd name="T7" fmla="*/ 11 h 13"/>
                  <a:gd name="T8" fmla="*/ 5 w 8"/>
                  <a:gd name="T9" fmla="*/ 13 h 13"/>
                  <a:gd name="T10" fmla="*/ 5 w 8"/>
                  <a:gd name="T11" fmla="*/ 13 h 13"/>
                  <a:gd name="T12" fmla="*/ 7 w 8"/>
                  <a:gd name="T13" fmla="*/ 11 h 13"/>
                  <a:gd name="T14" fmla="*/ 7 w 8"/>
                  <a:gd name="T15" fmla="*/ 11 h 13"/>
                  <a:gd name="T16" fmla="*/ 8 w 8"/>
                  <a:gd name="T17" fmla="*/ 11 h 13"/>
                  <a:gd name="T18" fmla="*/ 8 w 8"/>
                  <a:gd name="T19" fmla="*/ 10 h 13"/>
                  <a:gd name="T20" fmla="*/ 8 w 8"/>
                  <a:gd name="T21" fmla="*/ 10 h 13"/>
                  <a:gd name="T22" fmla="*/ 8 w 8"/>
                  <a:gd name="T23" fmla="*/ 8 h 13"/>
                  <a:gd name="T24" fmla="*/ 8 w 8"/>
                  <a:gd name="T25" fmla="*/ 6 h 13"/>
                  <a:gd name="T26" fmla="*/ 7 w 8"/>
                  <a:gd name="T27" fmla="*/ 5 h 13"/>
                  <a:gd name="T28" fmla="*/ 5 w 8"/>
                  <a:gd name="T29" fmla="*/ 3 h 13"/>
                  <a:gd name="T30" fmla="*/ 5 w 8"/>
                  <a:gd name="T31" fmla="*/ 2 h 13"/>
                  <a:gd name="T32" fmla="*/ 5 w 8"/>
                  <a:gd name="T33" fmla="*/ 2 h 13"/>
                  <a:gd name="T34" fmla="*/ 3 w 8"/>
                  <a:gd name="T35" fmla="*/ 0 h 13"/>
                  <a:gd name="T36" fmla="*/ 3 w 8"/>
                  <a:gd name="T37" fmla="*/ 0 h 13"/>
                  <a:gd name="T38" fmla="*/ 3 w 8"/>
                  <a:gd name="T39" fmla="*/ 3 h 13"/>
                  <a:gd name="T40" fmla="*/ 3 w 8"/>
                  <a:gd name="T41" fmla="*/ 5 h 13"/>
                  <a:gd name="T42" fmla="*/ 2 w 8"/>
                  <a:gd name="T43" fmla="*/ 6 h 13"/>
                  <a:gd name="T44" fmla="*/ 2 w 8"/>
                  <a:gd name="T45" fmla="*/ 8 h 13"/>
                  <a:gd name="T46" fmla="*/ 2 w 8"/>
                  <a:gd name="T47" fmla="*/ 8 h 13"/>
                  <a:gd name="T48" fmla="*/ 2 w 8"/>
                  <a:gd name="T49" fmla="*/ 8 h 13"/>
                  <a:gd name="T50" fmla="*/ 2 w 8"/>
                  <a:gd name="T51" fmla="*/ 10 h 13"/>
                  <a:gd name="T52" fmla="*/ 2 w 8"/>
                  <a:gd name="T53" fmla="*/ 8 h 13"/>
                  <a:gd name="T54" fmla="*/ 0 w 8"/>
                  <a:gd name="T55" fmla="*/ 8 h 13"/>
                  <a:gd name="T56" fmla="*/ 0 w 8"/>
                  <a:gd name="T57" fmla="*/ 10 h 13"/>
                  <a:gd name="T58" fmla="*/ 2 w 8"/>
                  <a:gd name="T59" fmla="*/ 10 h 13"/>
                  <a:gd name="T60" fmla="*/ 3 w 8"/>
                  <a:gd name="T61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" h="13">
                    <a:moveTo>
                      <a:pt x="3" y="11"/>
                    </a:moveTo>
                    <a:lnTo>
                      <a:pt x="3" y="10"/>
                    </a:lnTo>
                    <a:lnTo>
                      <a:pt x="3" y="11"/>
                    </a:lnTo>
                    <a:lnTo>
                      <a:pt x="5" y="11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8" y="11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7" y="5"/>
                    </a:lnTo>
                    <a:lnTo>
                      <a:pt x="5" y="3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3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86" name="Freeform 282">
                <a:extLst>
                  <a:ext uri="{FF2B5EF4-FFF2-40B4-BE49-F238E27FC236}">
                    <a16:creationId xmlns:a16="http://schemas.microsoft.com/office/drawing/2014/main" id="{CCFD25B2-E3B8-11BB-6C08-66C256519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0" y="2343"/>
                <a:ext cx="5" cy="1"/>
              </a:xfrm>
              <a:custGeom>
                <a:avLst/>
                <a:gdLst>
                  <a:gd name="T0" fmla="*/ 3 w 5"/>
                  <a:gd name="T1" fmla="*/ 0 h 1"/>
                  <a:gd name="T2" fmla="*/ 2 w 5"/>
                  <a:gd name="T3" fmla="*/ 0 h 1"/>
                  <a:gd name="T4" fmla="*/ 0 w 5"/>
                  <a:gd name="T5" fmla="*/ 0 h 1"/>
                  <a:gd name="T6" fmla="*/ 0 w 5"/>
                  <a:gd name="T7" fmla="*/ 0 h 1"/>
                  <a:gd name="T8" fmla="*/ 0 w 5"/>
                  <a:gd name="T9" fmla="*/ 0 h 1"/>
                  <a:gd name="T10" fmla="*/ 0 w 5"/>
                  <a:gd name="T11" fmla="*/ 0 h 1"/>
                  <a:gd name="T12" fmla="*/ 2 w 5"/>
                  <a:gd name="T13" fmla="*/ 1 h 1"/>
                  <a:gd name="T14" fmla="*/ 3 w 5"/>
                  <a:gd name="T15" fmla="*/ 1 h 1"/>
                  <a:gd name="T16" fmla="*/ 3 w 5"/>
                  <a:gd name="T17" fmla="*/ 1 h 1"/>
                  <a:gd name="T18" fmla="*/ 3 w 5"/>
                  <a:gd name="T19" fmla="*/ 1 h 1"/>
                  <a:gd name="T20" fmla="*/ 5 w 5"/>
                  <a:gd name="T21" fmla="*/ 1 h 1"/>
                  <a:gd name="T22" fmla="*/ 3 w 5"/>
                  <a:gd name="T23" fmla="*/ 0 h 1"/>
                  <a:gd name="T24" fmla="*/ 3 w 5"/>
                  <a:gd name="T25" fmla="*/ 0 h 1"/>
                  <a:gd name="T26" fmla="*/ 3 w 5"/>
                  <a:gd name="T2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1">
                    <a:moveTo>
                      <a:pt x="3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87" name="Rectangle 283">
                <a:extLst>
                  <a:ext uri="{FF2B5EF4-FFF2-40B4-BE49-F238E27FC236}">
                    <a16:creationId xmlns:a16="http://schemas.microsoft.com/office/drawing/2014/main" id="{60EFAF29-AC21-252D-1ACD-5C39FED1D8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5" y="2168"/>
                <a:ext cx="2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88" name="Freeform 284">
                <a:extLst>
                  <a:ext uri="{FF2B5EF4-FFF2-40B4-BE49-F238E27FC236}">
                    <a16:creationId xmlns:a16="http://schemas.microsoft.com/office/drawing/2014/main" id="{F3E47EAA-50EA-E545-D33A-B1A267A427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7" y="2314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1 w 6"/>
                  <a:gd name="T3" fmla="*/ 2 h 6"/>
                  <a:gd name="T4" fmla="*/ 1 w 6"/>
                  <a:gd name="T5" fmla="*/ 2 h 6"/>
                  <a:gd name="T6" fmla="*/ 3 w 6"/>
                  <a:gd name="T7" fmla="*/ 2 h 6"/>
                  <a:gd name="T8" fmla="*/ 4 w 6"/>
                  <a:gd name="T9" fmla="*/ 5 h 6"/>
                  <a:gd name="T10" fmla="*/ 4 w 6"/>
                  <a:gd name="T11" fmla="*/ 5 h 6"/>
                  <a:gd name="T12" fmla="*/ 4 w 6"/>
                  <a:gd name="T13" fmla="*/ 6 h 6"/>
                  <a:gd name="T14" fmla="*/ 4 w 6"/>
                  <a:gd name="T15" fmla="*/ 6 h 6"/>
                  <a:gd name="T16" fmla="*/ 3 w 6"/>
                  <a:gd name="T17" fmla="*/ 6 h 6"/>
                  <a:gd name="T18" fmla="*/ 4 w 6"/>
                  <a:gd name="T19" fmla="*/ 6 h 6"/>
                  <a:gd name="T20" fmla="*/ 6 w 6"/>
                  <a:gd name="T21" fmla="*/ 6 h 6"/>
                  <a:gd name="T22" fmla="*/ 6 w 6"/>
                  <a:gd name="T23" fmla="*/ 6 h 6"/>
                  <a:gd name="T24" fmla="*/ 6 w 6"/>
                  <a:gd name="T25" fmla="*/ 6 h 6"/>
                  <a:gd name="T26" fmla="*/ 3 w 6"/>
                  <a:gd name="T27" fmla="*/ 3 h 6"/>
                  <a:gd name="T28" fmla="*/ 3 w 6"/>
                  <a:gd name="T29" fmla="*/ 3 h 6"/>
                  <a:gd name="T30" fmla="*/ 1 w 6"/>
                  <a:gd name="T31" fmla="*/ 0 h 6"/>
                  <a:gd name="T32" fmla="*/ 1 w 6"/>
                  <a:gd name="T33" fmla="*/ 0 h 6"/>
                  <a:gd name="T34" fmla="*/ 1 w 6"/>
                  <a:gd name="T35" fmla="*/ 0 h 6"/>
                  <a:gd name="T36" fmla="*/ 0 w 6"/>
                  <a:gd name="T3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1" y="2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89" name="Freeform 285">
                <a:extLst>
                  <a:ext uri="{FF2B5EF4-FFF2-40B4-BE49-F238E27FC236}">
                    <a16:creationId xmlns:a16="http://schemas.microsoft.com/office/drawing/2014/main" id="{83AC8D85-C1EB-2386-3E0E-2C72F51968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3" y="2327"/>
                <a:ext cx="6" cy="11"/>
              </a:xfrm>
              <a:custGeom>
                <a:avLst/>
                <a:gdLst>
                  <a:gd name="T0" fmla="*/ 2 w 6"/>
                  <a:gd name="T1" fmla="*/ 6 h 11"/>
                  <a:gd name="T2" fmla="*/ 2 w 6"/>
                  <a:gd name="T3" fmla="*/ 8 h 11"/>
                  <a:gd name="T4" fmla="*/ 2 w 6"/>
                  <a:gd name="T5" fmla="*/ 8 h 11"/>
                  <a:gd name="T6" fmla="*/ 5 w 6"/>
                  <a:gd name="T7" fmla="*/ 8 h 11"/>
                  <a:gd name="T8" fmla="*/ 6 w 6"/>
                  <a:gd name="T9" fmla="*/ 11 h 11"/>
                  <a:gd name="T10" fmla="*/ 6 w 6"/>
                  <a:gd name="T11" fmla="*/ 11 h 11"/>
                  <a:gd name="T12" fmla="*/ 6 w 6"/>
                  <a:gd name="T13" fmla="*/ 9 h 11"/>
                  <a:gd name="T14" fmla="*/ 5 w 6"/>
                  <a:gd name="T15" fmla="*/ 8 h 11"/>
                  <a:gd name="T16" fmla="*/ 3 w 6"/>
                  <a:gd name="T17" fmla="*/ 8 h 11"/>
                  <a:gd name="T18" fmla="*/ 3 w 6"/>
                  <a:gd name="T19" fmla="*/ 5 h 11"/>
                  <a:gd name="T20" fmla="*/ 2 w 6"/>
                  <a:gd name="T21" fmla="*/ 3 h 11"/>
                  <a:gd name="T22" fmla="*/ 2 w 6"/>
                  <a:gd name="T23" fmla="*/ 1 h 11"/>
                  <a:gd name="T24" fmla="*/ 0 w 6"/>
                  <a:gd name="T25" fmla="*/ 0 h 11"/>
                  <a:gd name="T26" fmla="*/ 0 w 6"/>
                  <a:gd name="T27" fmla="*/ 1 h 11"/>
                  <a:gd name="T28" fmla="*/ 0 w 6"/>
                  <a:gd name="T29" fmla="*/ 1 h 11"/>
                  <a:gd name="T30" fmla="*/ 2 w 6"/>
                  <a:gd name="T31" fmla="*/ 3 h 11"/>
                  <a:gd name="T32" fmla="*/ 2 w 6"/>
                  <a:gd name="T33" fmla="*/ 5 h 11"/>
                  <a:gd name="T34" fmla="*/ 2 w 6"/>
                  <a:gd name="T35" fmla="*/ 6 h 11"/>
                  <a:gd name="T36" fmla="*/ 2 w 6"/>
                  <a:gd name="T37" fmla="*/ 6 h 11"/>
                  <a:gd name="T38" fmla="*/ 2 w 6"/>
                  <a:gd name="T3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" h="11">
                    <a:moveTo>
                      <a:pt x="2" y="6"/>
                    </a:moveTo>
                    <a:lnTo>
                      <a:pt x="2" y="8"/>
                    </a:lnTo>
                    <a:lnTo>
                      <a:pt x="2" y="8"/>
                    </a:lnTo>
                    <a:lnTo>
                      <a:pt x="5" y="8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6" y="9"/>
                    </a:lnTo>
                    <a:lnTo>
                      <a:pt x="5" y="8"/>
                    </a:lnTo>
                    <a:lnTo>
                      <a:pt x="3" y="8"/>
                    </a:lnTo>
                    <a:lnTo>
                      <a:pt x="3" y="5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90" name="Freeform 286">
                <a:extLst>
                  <a:ext uri="{FF2B5EF4-FFF2-40B4-BE49-F238E27FC236}">
                    <a16:creationId xmlns:a16="http://schemas.microsoft.com/office/drawing/2014/main" id="{9734D8BC-9D3F-6C51-2E56-128D96C8E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2157"/>
                <a:ext cx="0" cy="1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91" name="Freeform 287">
                <a:extLst>
                  <a:ext uri="{FF2B5EF4-FFF2-40B4-BE49-F238E27FC236}">
                    <a16:creationId xmlns:a16="http://schemas.microsoft.com/office/drawing/2014/main" id="{27096558-D85A-251D-E823-B5C93D0DA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1" y="2122"/>
                <a:ext cx="5" cy="6"/>
              </a:xfrm>
              <a:custGeom>
                <a:avLst/>
                <a:gdLst>
                  <a:gd name="T0" fmla="*/ 4 w 5"/>
                  <a:gd name="T1" fmla="*/ 3 h 6"/>
                  <a:gd name="T2" fmla="*/ 0 w 5"/>
                  <a:gd name="T3" fmla="*/ 6 h 6"/>
                  <a:gd name="T4" fmla="*/ 2 w 5"/>
                  <a:gd name="T5" fmla="*/ 6 h 6"/>
                  <a:gd name="T6" fmla="*/ 4 w 5"/>
                  <a:gd name="T7" fmla="*/ 3 h 6"/>
                  <a:gd name="T8" fmla="*/ 4 w 5"/>
                  <a:gd name="T9" fmla="*/ 1 h 6"/>
                  <a:gd name="T10" fmla="*/ 5 w 5"/>
                  <a:gd name="T11" fmla="*/ 0 h 6"/>
                  <a:gd name="T12" fmla="*/ 4 w 5"/>
                  <a:gd name="T13" fmla="*/ 1 h 6"/>
                  <a:gd name="T14" fmla="*/ 4 w 5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4" y="3"/>
                    </a:moveTo>
                    <a:lnTo>
                      <a:pt x="0" y="6"/>
                    </a:lnTo>
                    <a:lnTo>
                      <a:pt x="2" y="6"/>
                    </a:lnTo>
                    <a:lnTo>
                      <a:pt x="4" y="3"/>
                    </a:lnTo>
                    <a:lnTo>
                      <a:pt x="4" y="1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4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92" name="Freeform 288">
                <a:extLst>
                  <a:ext uri="{FF2B5EF4-FFF2-40B4-BE49-F238E27FC236}">
                    <a16:creationId xmlns:a16="http://schemas.microsoft.com/office/drawing/2014/main" id="{4038A056-3ED3-13FC-E44E-A8BD8027B6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2171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3 w 5"/>
                  <a:gd name="T3" fmla="*/ 0 h 5"/>
                  <a:gd name="T4" fmla="*/ 2 w 5"/>
                  <a:gd name="T5" fmla="*/ 3 h 5"/>
                  <a:gd name="T6" fmla="*/ 0 w 5"/>
                  <a:gd name="T7" fmla="*/ 5 h 5"/>
                  <a:gd name="T8" fmla="*/ 0 w 5"/>
                  <a:gd name="T9" fmla="*/ 5 h 5"/>
                  <a:gd name="T10" fmla="*/ 3 w 5"/>
                  <a:gd name="T11" fmla="*/ 2 h 5"/>
                  <a:gd name="T12" fmla="*/ 5 w 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3" y="0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3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93" name="Freeform 289">
                <a:extLst>
                  <a:ext uri="{FF2B5EF4-FFF2-40B4-BE49-F238E27FC236}">
                    <a16:creationId xmlns:a16="http://schemas.microsoft.com/office/drawing/2014/main" id="{2D0B3DAB-F242-AB18-2657-CC5A3A7E9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2158"/>
                <a:ext cx="3" cy="8"/>
              </a:xfrm>
              <a:custGeom>
                <a:avLst/>
                <a:gdLst>
                  <a:gd name="T0" fmla="*/ 2 w 3"/>
                  <a:gd name="T1" fmla="*/ 8 h 8"/>
                  <a:gd name="T2" fmla="*/ 0 w 3"/>
                  <a:gd name="T3" fmla="*/ 8 h 8"/>
                  <a:gd name="T4" fmla="*/ 0 w 3"/>
                  <a:gd name="T5" fmla="*/ 8 h 8"/>
                  <a:gd name="T6" fmla="*/ 2 w 3"/>
                  <a:gd name="T7" fmla="*/ 8 h 8"/>
                  <a:gd name="T8" fmla="*/ 2 w 3"/>
                  <a:gd name="T9" fmla="*/ 8 h 8"/>
                  <a:gd name="T10" fmla="*/ 3 w 3"/>
                  <a:gd name="T11" fmla="*/ 5 h 8"/>
                  <a:gd name="T12" fmla="*/ 3 w 3"/>
                  <a:gd name="T13" fmla="*/ 3 h 8"/>
                  <a:gd name="T14" fmla="*/ 3 w 3"/>
                  <a:gd name="T15" fmla="*/ 2 h 8"/>
                  <a:gd name="T16" fmla="*/ 2 w 3"/>
                  <a:gd name="T17" fmla="*/ 0 h 8"/>
                  <a:gd name="T18" fmla="*/ 2 w 3"/>
                  <a:gd name="T19" fmla="*/ 2 h 8"/>
                  <a:gd name="T20" fmla="*/ 3 w 3"/>
                  <a:gd name="T21" fmla="*/ 3 h 8"/>
                  <a:gd name="T22" fmla="*/ 3 w 3"/>
                  <a:gd name="T23" fmla="*/ 5 h 8"/>
                  <a:gd name="T24" fmla="*/ 2 w 3"/>
                  <a:gd name="T2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94" name="Freeform 290">
                <a:extLst>
                  <a:ext uri="{FF2B5EF4-FFF2-40B4-BE49-F238E27FC236}">
                    <a16:creationId xmlns:a16="http://schemas.microsoft.com/office/drawing/2014/main" id="{0EFCE13B-08CD-F978-B2E5-F6E1CF352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5" y="2174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0 w 2"/>
                  <a:gd name="T9" fmla="*/ 0 h 2"/>
                  <a:gd name="T10" fmla="*/ 2 w 2"/>
                  <a:gd name="T11" fmla="*/ 0 h 2"/>
                  <a:gd name="T12" fmla="*/ 2 w 2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95" name="Freeform 291">
                <a:extLst>
                  <a:ext uri="{FF2B5EF4-FFF2-40B4-BE49-F238E27FC236}">
                    <a16:creationId xmlns:a16="http://schemas.microsoft.com/office/drawing/2014/main" id="{B81D447B-67D8-7C34-EB2D-EEE146489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2" y="2320"/>
                <a:ext cx="2" cy="4"/>
              </a:xfrm>
              <a:custGeom>
                <a:avLst/>
                <a:gdLst>
                  <a:gd name="T0" fmla="*/ 2 w 2"/>
                  <a:gd name="T1" fmla="*/ 2 h 4"/>
                  <a:gd name="T2" fmla="*/ 2 w 2"/>
                  <a:gd name="T3" fmla="*/ 0 h 4"/>
                  <a:gd name="T4" fmla="*/ 2 w 2"/>
                  <a:gd name="T5" fmla="*/ 0 h 4"/>
                  <a:gd name="T6" fmla="*/ 0 w 2"/>
                  <a:gd name="T7" fmla="*/ 2 h 4"/>
                  <a:gd name="T8" fmla="*/ 0 w 2"/>
                  <a:gd name="T9" fmla="*/ 4 h 4"/>
                  <a:gd name="T10" fmla="*/ 0 w 2"/>
                  <a:gd name="T11" fmla="*/ 4 h 4"/>
                  <a:gd name="T12" fmla="*/ 2 w 2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4">
                    <a:moveTo>
                      <a:pt x="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96" name="Freeform 292">
                <a:extLst>
                  <a:ext uri="{FF2B5EF4-FFF2-40B4-BE49-F238E27FC236}">
                    <a16:creationId xmlns:a16="http://schemas.microsoft.com/office/drawing/2014/main" id="{A587DAED-D242-6F24-037A-574E36A99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" y="2340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3 w 3"/>
                  <a:gd name="T3" fmla="*/ 1 h 1"/>
                  <a:gd name="T4" fmla="*/ 3 w 3"/>
                  <a:gd name="T5" fmla="*/ 1 h 1"/>
                  <a:gd name="T6" fmla="*/ 0 w 3"/>
                  <a:gd name="T7" fmla="*/ 0 h 1"/>
                  <a:gd name="T8" fmla="*/ 0 w 3"/>
                  <a:gd name="T9" fmla="*/ 0 h 1"/>
                  <a:gd name="T10" fmla="*/ 0 w 3"/>
                  <a:gd name="T11" fmla="*/ 0 h 1"/>
                  <a:gd name="T12" fmla="*/ 2 w 3"/>
                  <a:gd name="T13" fmla="*/ 0 h 1"/>
                  <a:gd name="T14" fmla="*/ 3 w 3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3" y="1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97" name="Freeform 293">
                <a:extLst>
                  <a:ext uri="{FF2B5EF4-FFF2-40B4-BE49-F238E27FC236}">
                    <a16:creationId xmlns:a16="http://schemas.microsoft.com/office/drawing/2014/main" id="{5B6FB6D7-CC79-5722-D316-B36B5BD66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0" y="2349"/>
                <a:ext cx="3" cy="2"/>
              </a:xfrm>
              <a:custGeom>
                <a:avLst/>
                <a:gdLst>
                  <a:gd name="T0" fmla="*/ 1 w 3"/>
                  <a:gd name="T1" fmla="*/ 2 h 2"/>
                  <a:gd name="T2" fmla="*/ 1 w 3"/>
                  <a:gd name="T3" fmla="*/ 2 h 2"/>
                  <a:gd name="T4" fmla="*/ 1 w 3"/>
                  <a:gd name="T5" fmla="*/ 2 h 2"/>
                  <a:gd name="T6" fmla="*/ 3 w 3"/>
                  <a:gd name="T7" fmla="*/ 2 h 2"/>
                  <a:gd name="T8" fmla="*/ 3 w 3"/>
                  <a:gd name="T9" fmla="*/ 2 h 2"/>
                  <a:gd name="T10" fmla="*/ 3 w 3"/>
                  <a:gd name="T11" fmla="*/ 0 h 2"/>
                  <a:gd name="T12" fmla="*/ 3 w 3"/>
                  <a:gd name="T13" fmla="*/ 0 h 2"/>
                  <a:gd name="T14" fmla="*/ 1 w 3"/>
                  <a:gd name="T15" fmla="*/ 0 h 2"/>
                  <a:gd name="T16" fmla="*/ 0 w 3"/>
                  <a:gd name="T17" fmla="*/ 0 h 2"/>
                  <a:gd name="T18" fmla="*/ 0 w 3"/>
                  <a:gd name="T19" fmla="*/ 0 h 2"/>
                  <a:gd name="T20" fmla="*/ 0 w 3"/>
                  <a:gd name="T21" fmla="*/ 0 h 2"/>
                  <a:gd name="T22" fmla="*/ 1 w 3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lnTo>
                      <a:pt x="1" y="2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98" name="Freeform 294">
                <a:extLst>
                  <a:ext uri="{FF2B5EF4-FFF2-40B4-BE49-F238E27FC236}">
                    <a16:creationId xmlns:a16="http://schemas.microsoft.com/office/drawing/2014/main" id="{F45D235F-60E9-66CF-6C77-83D815C20C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0" y="2473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1 w 3"/>
                  <a:gd name="T3" fmla="*/ 0 h 2"/>
                  <a:gd name="T4" fmla="*/ 1 w 3"/>
                  <a:gd name="T5" fmla="*/ 0 h 2"/>
                  <a:gd name="T6" fmla="*/ 0 w 3"/>
                  <a:gd name="T7" fmla="*/ 0 h 2"/>
                  <a:gd name="T8" fmla="*/ 0 w 3"/>
                  <a:gd name="T9" fmla="*/ 0 h 2"/>
                  <a:gd name="T10" fmla="*/ 1 w 3"/>
                  <a:gd name="T11" fmla="*/ 2 h 2"/>
                  <a:gd name="T12" fmla="*/ 1 w 3"/>
                  <a:gd name="T13" fmla="*/ 2 h 2"/>
                  <a:gd name="T14" fmla="*/ 3 w 3"/>
                  <a:gd name="T15" fmla="*/ 2 h 2"/>
                  <a:gd name="T16" fmla="*/ 3 w 3"/>
                  <a:gd name="T17" fmla="*/ 2 h 2"/>
                  <a:gd name="T18" fmla="*/ 3 w 3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99" name="Freeform 295">
                <a:extLst>
                  <a:ext uri="{FF2B5EF4-FFF2-40B4-BE49-F238E27FC236}">
                    <a16:creationId xmlns:a16="http://schemas.microsoft.com/office/drawing/2014/main" id="{27C65A9B-B82E-266E-6185-4D8BDA99C4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5" y="2395"/>
                <a:ext cx="27" cy="11"/>
              </a:xfrm>
              <a:custGeom>
                <a:avLst/>
                <a:gdLst>
                  <a:gd name="T0" fmla="*/ 20 w 27"/>
                  <a:gd name="T1" fmla="*/ 8 h 11"/>
                  <a:gd name="T2" fmla="*/ 20 w 27"/>
                  <a:gd name="T3" fmla="*/ 10 h 11"/>
                  <a:gd name="T4" fmla="*/ 22 w 27"/>
                  <a:gd name="T5" fmla="*/ 10 h 11"/>
                  <a:gd name="T6" fmla="*/ 24 w 27"/>
                  <a:gd name="T7" fmla="*/ 10 h 11"/>
                  <a:gd name="T8" fmla="*/ 25 w 27"/>
                  <a:gd name="T9" fmla="*/ 10 h 11"/>
                  <a:gd name="T10" fmla="*/ 27 w 27"/>
                  <a:gd name="T11" fmla="*/ 8 h 11"/>
                  <a:gd name="T12" fmla="*/ 27 w 27"/>
                  <a:gd name="T13" fmla="*/ 8 h 11"/>
                  <a:gd name="T14" fmla="*/ 25 w 27"/>
                  <a:gd name="T15" fmla="*/ 5 h 11"/>
                  <a:gd name="T16" fmla="*/ 20 w 27"/>
                  <a:gd name="T17" fmla="*/ 5 h 11"/>
                  <a:gd name="T18" fmla="*/ 19 w 27"/>
                  <a:gd name="T19" fmla="*/ 3 h 11"/>
                  <a:gd name="T20" fmla="*/ 17 w 27"/>
                  <a:gd name="T21" fmla="*/ 2 h 11"/>
                  <a:gd name="T22" fmla="*/ 17 w 27"/>
                  <a:gd name="T23" fmla="*/ 2 h 11"/>
                  <a:gd name="T24" fmla="*/ 16 w 27"/>
                  <a:gd name="T25" fmla="*/ 2 h 11"/>
                  <a:gd name="T26" fmla="*/ 14 w 27"/>
                  <a:gd name="T27" fmla="*/ 2 h 11"/>
                  <a:gd name="T28" fmla="*/ 12 w 27"/>
                  <a:gd name="T29" fmla="*/ 2 h 11"/>
                  <a:gd name="T30" fmla="*/ 11 w 27"/>
                  <a:gd name="T31" fmla="*/ 2 h 11"/>
                  <a:gd name="T32" fmla="*/ 11 w 27"/>
                  <a:gd name="T33" fmla="*/ 2 h 11"/>
                  <a:gd name="T34" fmla="*/ 5 w 27"/>
                  <a:gd name="T35" fmla="*/ 0 h 11"/>
                  <a:gd name="T36" fmla="*/ 5 w 27"/>
                  <a:gd name="T37" fmla="*/ 2 h 11"/>
                  <a:gd name="T38" fmla="*/ 3 w 27"/>
                  <a:gd name="T39" fmla="*/ 2 h 11"/>
                  <a:gd name="T40" fmla="*/ 1 w 27"/>
                  <a:gd name="T41" fmla="*/ 2 h 11"/>
                  <a:gd name="T42" fmla="*/ 0 w 27"/>
                  <a:gd name="T43" fmla="*/ 2 h 11"/>
                  <a:gd name="T44" fmla="*/ 0 w 27"/>
                  <a:gd name="T45" fmla="*/ 2 h 11"/>
                  <a:gd name="T46" fmla="*/ 0 w 27"/>
                  <a:gd name="T47" fmla="*/ 3 h 11"/>
                  <a:gd name="T48" fmla="*/ 0 w 27"/>
                  <a:gd name="T49" fmla="*/ 3 h 11"/>
                  <a:gd name="T50" fmla="*/ 0 w 27"/>
                  <a:gd name="T51" fmla="*/ 5 h 11"/>
                  <a:gd name="T52" fmla="*/ 3 w 27"/>
                  <a:gd name="T53" fmla="*/ 5 h 11"/>
                  <a:gd name="T54" fmla="*/ 3 w 27"/>
                  <a:gd name="T55" fmla="*/ 5 h 11"/>
                  <a:gd name="T56" fmla="*/ 5 w 27"/>
                  <a:gd name="T57" fmla="*/ 6 h 11"/>
                  <a:gd name="T58" fmla="*/ 5 w 27"/>
                  <a:gd name="T59" fmla="*/ 8 h 11"/>
                  <a:gd name="T60" fmla="*/ 5 w 27"/>
                  <a:gd name="T61" fmla="*/ 8 h 11"/>
                  <a:gd name="T62" fmla="*/ 6 w 27"/>
                  <a:gd name="T63" fmla="*/ 10 h 11"/>
                  <a:gd name="T64" fmla="*/ 8 w 27"/>
                  <a:gd name="T65" fmla="*/ 10 h 11"/>
                  <a:gd name="T66" fmla="*/ 11 w 27"/>
                  <a:gd name="T67" fmla="*/ 10 h 11"/>
                  <a:gd name="T68" fmla="*/ 11 w 27"/>
                  <a:gd name="T69" fmla="*/ 10 h 11"/>
                  <a:gd name="T70" fmla="*/ 12 w 27"/>
                  <a:gd name="T71" fmla="*/ 11 h 11"/>
                  <a:gd name="T72" fmla="*/ 14 w 27"/>
                  <a:gd name="T73" fmla="*/ 11 h 11"/>
                  <a:gd name="T74" fmla="*/ 14 w 27"/>
                  <a:gd name="T75" fmla="*/ 10 h 11"/>
                  <a:gd name="T76" fmla="*/ 14 w 27"/>
                  <a:gd name="T77" fmla="*/ 10 h 11"/>
                  <a:gd name="T78" fmla="*/ 16 w 27"/>
                  <a:gd name="T79" fmla="*/ 10 h 11"/>
                  <a:gd name="T80" fmla="*/ 16 w 27"/>
                  <a:gd name="T81" fmla="*/ 10 h 11"/>
                  <a:gd name="T82" fmla="*/ 17 w 27"/>
                  <a:gd name="T83" fmla="*/ 10 h 11"/>
                  <a:gd name="T84" fmla="*/ 17 w 27"/>
                  <a:gd name="T85" fmla="*/ 10 h 11"/>
                  <a:gd name="T86" fmla="*/ 19 w 27"/>
                  <a:gd name="T87" fmla="*/ 8 h 11"/>
                  <a:gd name="T88" fmla="*/ 19 w 27"/>
                  <a:gd name="T89" fmla="*/ 8 h 11"/>
                  <a:gd name="T90" fmla="*/ 19 w 27"/>
                  <a:gd name="T91" fmla="*/ 8 h 11"/>
                  <a:gd name="T92" fmla="*/ 19 w 27"/>
                  <a:gd name="T93" fmla="*/ 8 h 11"/>
                  <a:gd name="T94" fmla="*/ 20 w 27"/>
                  <a:gd name="T95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" h="11">
                    <a:moveTo>
                      <a:pt x="20" y="8"/>
                    </a:moveTo>
                    <a:lnTo>
                      <a:pt x="20" y="10"/>
                    </a:lnTo>
                    <a:lnTo>
                      <a:pt x="22" y="10"/>
                    </a:lnTo>
                    <a:lnTo>
                      <a:pt x="24" y="10"/>
                    </a:lnTo>
                    <a:lnTo>
                      <a:pt x="25" y="10"/>
                    </a:lnTo>
                    <a:lnTo>
                      <a:pt x="27" y="8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0" y="5"/>
                    </a:lnTo>
                    <a:lnTo>
                      <a:pt x="19" y="3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5" y="6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11" y="10"/>
                    </a:lnTo>
                    <a:lnTo>
                      <a:pt x="11" y="10"/>
                    </a:lnTo>
                    <a:lnTo>
                      <a:pt x="12" y="11"/>
                    </a:lnTo>
                    <a:lnTo>
                      <a:pt x="14" y="11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7" y="10"/>
                    </a:lnTo>
                    <a:lnTo>
                      <a:pt x="17" y="10"/>
                    </a:lnTo>
                    <a:lnTo>
                      <a:pt x="19" y="8"/>
                    </a:lnTo>
                    <a:lnTo>
                      <a:pt x="19" y="8"/>
                    </a:lnTo>
                    <a:lnTo>
                      <a:pt x="19" y="8"/>
                    </a:lnTo>
                    <a:lnTo>
                      <a:pt x="19" y="8"/>
                    </a:lnTo>
                    <a:lnTo>
                      <a:pt x="2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00" name="Freeform 296">
                <a:extLst>
                  <a:ext uri="{FF2B5EF4-FFF2-40B4-BE49-F238E27FC236}">
                    <a16:creationId xmlns:a16="http://schemas.microsoft.com/office/drawing/2014/main" id="{CAF15297-D254-8747-D44C-F8A0ACBB14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1" y="2351"/>
                <a:ext cx="8" cy="6"/>
              </a:xfrm>
              <a:custGeom>
                <a:avLst/>
                <a:gdLst>
                  <a:gd name="T0" fmla="*/ 2 w 8"/>
                  <a:gd name="T1" fmla="*/ 4 h 6"/>
                  <a:gd name="T2" fmla="*/ 2 w 8"/>
                  <a:gd name="T3" fmla="*/ 4 h 6"/>
                  <a:gd name="T4" fmla="*/ 0 w 8"/>
                  <a:gd name="T5" fmla="*/ 4 h 6"/>
                  <a:gd name="T6" fmla="*/ 0 w 8"/>
                  <a:gd name="T7" fmla="*/ 4 h 6"/>
                  <a:gd name="T8" fmla="*/ 2 w 8"/>
                  <a:gd name="T9" fmla="*/ 4 h 6"/>
                  <a:gd name="T10" fmla="*/ 2 w 8"/>
                  <a:gd name="T11" fmla="*/ 6 h 6"/>
                  <a:gd name="T12" fmla="*/ 3 w 8"/>
                  <a:gd name="T13" fmla="*/ 6 h 6"/>
                  <a:gd name="T14" fmla="*/ 5 w 8"/>
                  <a:gd name="T15" fmla="*/ 6 h 6"/>
                  <a:gd name="T16" fmla="*/ 8 w 8"/>
                  <a:gd name="T17" fmla="*/ 4 h 6"/>
                  <a:gd name="T18" fmla="*/ 8 w 8"/>
                  <a:gd name="T19" fmla="*/ 4 h 6"/>
                  <a:gd name="T20" fmla="*/ 8 w 8"/>
                  <a:gd name="T21" fmla="*/ 4 h 6"/>
                  <a:gd name="T22" fmla="*/ 8 w 8"/>
                  <a:gd name="T23" fmla="*/ 1 h 6"/>
                  <a:gd name="T24" fmla="*/ 6 w 8"/>
                  <a:gd name="T25" fmla="*/ 1 h 6"/>
                  <a:gd name="T26" fmla="*/ 6 w 8"/>
                  <a:gd name="T27" fmla="*/ 0 h 6"/>
                  <a:gd name="T28" fmla="*/ 6 w 8"/>
                  <a:gd name="T29" fmla="*/ 0 h 6"/>
                  <a:gd name="T30" fmla="*/ 3 w 8"/>
                  <a:gd name="T31" fmla="*/ 0 h 6"/>
                  <a:gd name="T32" fmla="*/ 2 w 8"/>
                  <a:gd name="T33" fmla="*/ 1 h 6"/>
                  <a:gd name="T34" fmla="*/ 2 w 8"/>
                  <a:gd name="T35" fmla="*/ 1 h 6"/>
                  <a:gd name="T36" fmla="*/ 3 w 8"/>
                  <a:gd name="T37" fmla="*/ 4 h 6"/>
                  <a:gd name="T38" fmla="*/ 3 w 8"/>
                  <a:gd name="T39" fmla="*/ 4 h 6"/>
                  <a:gd name="T40" fmla="*/ 2 w 8"/>
                  <a:gd name="T41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" h="6">
                    <a:moveTo>
                      <a:pt x="2" y="4"/>
                    </a:move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3" y="6"/>
                    </a:lnTo>
                    <a:lnTo>
                      <a:pt x="5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01" name="Freeform 297">
                <a:extLst>
                  <a:ext uri="{FF2B5EF4-FFF2-40B4-BE49-F238E27FC236}">
                    <a16:creationId xmlns:a16="http://schemas.microsoft.com/office/drawing/2014/main" id="{54FF1A23-8CEF-2C2D-0F93-9A552CF89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2" y="2514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2 w 2"/>
                  <a:gd name="T4" fmla="*/ 2 w 2"/>
                  <a:gd name="T5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02" name="Freeform 298">
                <a:extLst>
                  <a:ext uri="{FF2B5EF4-FFF2-40B4-BE49-F238E27FC236}">
                    <a16:creationId xmlns:a16="http://schemas.microsoft.com/office/drawing/2014/main" id="{A72B069F-B3E0-7C2C-477D-5F8805BA96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5" y="2384"/>
                <a:ext cx="3" cy="2"/>
              </a:xfrm>
              <a:custGeom>
                <a:avLst/>
                <a:gdLst>
                  <a:gd name="T0" fmla="*/ 2 w 3"/>
                  <a:gd name="T1" fmla="*/ 0 h 2"/>
                  <a:gd name="T2" fmla="*/ 2 w 3"/>
                  <a:gd name="T3" fmla="*/ 2 h 2"/>
                  <a:gd name="T4" fmla="*/ 0 w 3"/>
                  <a:gd name="T5" fmla="*/ 2 h 2"/>
                  <a:gd name="T6" fmla="*/ 0 w 3"/>
                  <a:gd name="T7" fmla="*/ 2 h 2"/>
                  <a:gd name="T8" fmla="*/ 0 w 3"/>
                  <a:gd name="T9" fmla="*/ 0 h 2"/>
                  <a:gd name="T10" fmla="*/ 0 w 3"/>
                  <a:gd name="T11" fmla="*/ 0 h 2"/>
                  <a:gd name="T12" fmla="*/ 0 w 3"/>
                  <a:gd name="T13" fmla="*/ 2 h 2"/>
                  <a:gd name="T14" fmla="*/ 2 w 3"/>
                  <a:gd name="T15" fmla="*/ 2 h 2"/>
                  <a:gd name="T16" fmla="*/ 2 w 3"/>
                  <a:gd name="T17" fmla="*/ 2 h 2"/>
                  <a:gd name="T18" fmla="*/ 2 w 3"/>
                  <a:gd name="T19" fmla="*/ 2 h 2"/>
                  <a:gd name="T20" fmla="*/ 3 w 3"/>
                  <a:gd name="T21" fmla="*/ 2 h 2"/>
                  <a:gd name="T22" fmla="*/ 3 w 3"/>
                  <a:gd name="T23" fmla="*/ 2 h 2"/>
                  <a:gd name="T24" fmla="*/ 2 w 3"/>
                  <a:gd name="T2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03" name="Freeform 299">
                <a:extLst>
                  <a:ext uri="{FF2B5EF4-FFF2-40B4-BE49-F238E27FC236}">
                    <a16:creationId xmlns:a16="http://schemas.microsoft.com/office/drawing/2014/main" id="{A98B5D73-6178-CA8D-D1C7-E294B95B44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0" y="2333"/>
                <a:ext cx="137" cy="45"/>
              </a:xfrm>
              <a:custGeom>
                <a:avLst/>
                <a:gdLst>
                  <a:gd name="T0" fmla="*/ 129 w 137"/>
                  <a:gd name="T1" fmla="*/ 43 h 45"/>
                  <a:gd name="T2" fmla="*/ 137 w 137"/>
                  <a:gd name="T3" fmla="*/ 41 h 45"/>
                  <a:gd name="T4" fmla="*/ 137 w 137"/>
                  <a:gd name="T5" fmla="*/ 40 h 45"/>
                  <a:gd name="T6" fmla="*/ 132 w 137"/>
                  <a:gd name="T7" fmla="*/ 38 h 45"/>
                  <a:gd name="T8" fmla="*/ 128 w 137"/>
                  <a:gd name="T9" fmla="*/ 35 h 45"/>
                  <a:gd name="T10" fmla="*/ 118 w 137"/>
                  <a:gd name="T11" fmla="*/ 34 h 45"/>
                  <a:gd name="T12" fmla="*/ 118 w 137"/>
                  <a:gd name="T13" fmla="*/ 32 h 45"/>
                  <a:gd name="T14" fmla="*/ 120 w 137"/>
                  <a:gd name="T15" fmla="*/ 30 h 45"/>
                  <a:gd name="T16" fmla="*/ 113 w 137"/>
                  <a:gd name="T17" fmla="*/ 29 h 45"/>
                  <a:gd name="T18" fmla="*/ 105 w 137"/>
                  <a:gd name="T19" fmla="*/ 26 h 45"/>
                  <a:gd name="T20" fmla="*/ 102 w 137"/>
                  <a:gd name="T21" fmla="*/ 26 h 45"/>
                  <a:gd name="T22" fmla="*/ 101 w 137"/>
                  <a:gd name="T23" fmla="*/ 22 h 45"/>
                  <a:gd name="T24" fmla="*/ 97 w 137"/>
                  <a:gd name="T25" fmla="*/ 22 h 45"/>
                  <a:gd name="T26" fmla="*/ 99 w 137"/>
                  <a:gd name="T27" fmla="*/ 21 h 45"/>
                  <a:gd name="T28" fmla="*/ 94 w 137"/>
                  <a:gd name="T29" fmla="*/ 18 h 45"/>
                  <a:gd name="T30" fmla="*/ 94 w 137"/>
                  <a:gd name="T31" fmla="*/ 19 h 45"/>
                  <a:gd name="T32" fmla="*/ 88 w 137"/>
                  <a:gd name="T33" fmla="*/ 18 h 45"/>
                  <a:gd name="T34" fmla="*/ 78 w 137"/>
                  <a:gd name="T35" fmla="*/ 11 h 45"/>
                  <a:gd name="T36" fmla="*/ 72 w 137"/>
                  <a:gd name="T37" fmla="*/ 11 h 45"/>
                  <a:gd name="T38" fmla="*/ 67 w 137"/>
                  <a:gd name="T39" fmla="*/ 7 h 45"/>
                  <a:gd name="T40" fmla="*/ 62 w 137"/>
                  <a:gd name="T41" fmla="*/ 5 h 45"/>
                  <a:gd name="T42" fmla="*/ 58 w 137"/>
                  <a:gd name="T43" fmla="*/ 3 h 45"/>
                  <a:gd name="T44" fmla="*/ 54 w 137"/>
                  <a:gd name="T45" fmla="*/ 2 h 45"/>
                  <a:gd name="T46" fmla="*/ 47 w 137"/>
                  <a:gd name="T47" fmla="*/ 2 h 45"/>
                  <a:gd name="T48" fmla="*/ 39 w 137"/>
                  <a:gd name="T49" fmla="*/ 2 h 45"/>
                  <a:gd name="T50" fmla="*/ 29 w 137"/>
                  <a:gd name="T51" fmla="*/ 3 h 45"/>
                  <a:gd name="T52" fmla="*/ 10 w 137"/>
                  <a:gd name="T53" fmla="*/ 8 h 45"/>
                  <a:gd name="T54" fmla="*/ 7 w 137"/>
                  <a:gd name="T55" fmla="*/ 16 h 45"/>
                  <a:gd name="T56" fmla="*/ 4 w 137"/>
                  <a:gd name="T57" fmla="*/ 16 h 45"/>
                  <a:gd name="T58" fmla="*/ 0 w 137"/>
                  <a:gd name="T59" fmla="*/ 19 h 45"/>
                  <a:gd name="T60" fmla="*/ 5 w 137"/>
                  <a:gd name="T61" fmla="*/ 18 h 45"/>
                  <a:gd name="T62" fmla="*/ 8 w 137"/>
                  <a:gd name="T63" fmla="*/ 18 h 45"/>
                  <a:gd name="T64" fmla="*/ 11 w 137"/>
                  <a:gd name="T65" fmla="*/ 16 h 45"/>
                  <a:gd name="T66" fmla="*/ 16 w 137"/>
                  <a:gd name="T67" fmla="*/ 14 h 45"/>
                  <a:gd name="T68" fmla="*/ 19 w 137"/>
                  <a:gd name="T69" fmla="*/ 14 h 45"/>
                  <a:gd name="T70" fmla="*/ 23 w 137"/>
                  <a:gd name="T71" fmla="*/ 11 h 45"/>
                  <a:gd name="T72" fmla="*/ 27 w 137"/>
                  <a:gd name="T73" fmla="*/ 8 h 45"/>
                  <a:gd name="T74" fmla="*/ 40 w 137"/>
                  <a:gd name="T75" fmla="*/ 8 h 45"/>
                  <a:gd name="T76" fmla="*/ 40 w 137"/>
                  <a:gd name="T77" fmla="*/ 10 h 45"/>
                  <a:gd name="T78" fmla="*/ 39 w 137"/>
                  <a:gd name="T79" fmla="*/ 14 h 45"/>
                  <a:gd name="T80" fmla="*/ 47 w 137"/>
                  <a:gd name="T81" fmla="*/ 14 h 45"/>
                  <a:gd name="T82" fmla="*/ 48 w 137"/>
                  <a:gd name="T83" fmla="*/ 14 h 45"/>
                  <a:gd name="T84" fmla="*/ 50 w 137"/>
                  <a:gd name="T85" fmla="*/ 16 h 45"/>
                  <a:gd name="T86" fmla="*/ 58 w 137"/>
                  <a:gd name="T87" fmla="*/ 16 h 45"/>
                  <a:gd name="T88" fmla="*/ 64 w 137"/>
                  <a:gd name="T89" fmla="*/ 21 h 45"/>
                  <a:gd name="T90" fmla="*/ 78 w 137"/>
                  <a:gd name="T91" fmla="*/ 22 h 45"/>
                  <a:gd name="T92" fmla="*/ 82 w 137"/>
                  <a:gd name="T93" fmla="*/ 26 h 45"/>
                  <a:gd name="T94" fmla="*/ 85 w 137"/>
                  <a:gd name="T95" fmla="*/ 30 h 45"/>
                  <a:gd name="T96" fmla="*/ 94 w 137"/>
                  <a:gd name="T97" fmla="*/ 34 h 45"/>
                  <a:gd name="T98" fmla="*/ 99 w 137"/>
                  <a:gd name="T99" fmla="*/ 35 h 45"/>
                  <a:gd name="T100" fmla="*/ 99 w 137"/>
                  <a:gd name="T101" fmla="*/ 38 h 45"/>
                  <a:gd name="T102" fmla="*/ 93 w 137"/>
                  <a:gd name="T103" fmla="*/ 45 h 45"/>
                  <a:gd name="T104" fmla="*/ 102 w 137"/>
                  <a:gd name="T105" fmla="*/ 45 h 45"/>
                  <a:gd name="T106" fmla="*/ 112 w 137"/>
                  <a:gd name="T107" fmla="*/ 43 h 45"/>
                  <a:gd name="T108" fmla="*/ 123 w 137"/>
                  <a:gd name="T109" fmla="*/ 45 h 45"/>
                  <a:gd name="T110" fmla="*/ 126 w 137"/>
                  <a:gd name="T1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7" h="45">
                    <a:moveTo>
                      <a:pt x="126" y="45"/>
                    </a:moveTo>
                    <a:lnTo>
                      <a:pt x="126" y="45"/>
                    </a:lnTo>
                    <a:lnTo>
                      <a:pt x="128" y="43"/>
                    </a:lnTo>
                    <a:lnTo>
                      <a:pt x="129" y="43"/>
                    </a:lnTo>
                    <a:lnTo>
                      <a:pt x="131" y="43"/>
                    </a:lnTo>
                    <a:lnTo>
                      <a:pt x="134" y="43"/>
                    </a:lnTo>
                    <a:lnTo>
                      <a:pt x="137" y="41"/>
                    </a:lnTo>
                    <a:lnTo>
                      <a:pt x="137" y="41"/>
                    </a:lnTo>
                    <a:lnTo>
                      <a:pt x="137" y="41"/>
                    </a:lnTo>
                    <a:lnTo>
                      <a:pt x="137" y="40"/>
                    </a:lnTo>
                    <a:lnTo>
                      <a:pt x="137" y="40"/>
                    </a:lnTo>
                    <a:lnTo>
                      <a:pt x="137" y="40"/>
                    </a:lnTo>
                    <a:lnTo>
                      <a:pt x="137" y="38"/>
                    </a:lnTo>
                    <a:lnTo>
                      <a:pt x="136" y="38"/>
                    </a:lnTo>
                    <a:lnTo>
                      <a:pt x="134" y="38"/>
                    </a:lnTo>
                    <a:lnTo>
                      <a:pt x="132" y="38"/>
                    </a:lnTo>
                    <a:lnTo>
                      <a:pt x="131" y="37"/>
                    </a:lnTo>
                    <a:lnTo>
                      <a:pt x="131" y="35"/>
                    </a:lnTo>
                    <a:lnTo>
                      <a:pt x="128" y="35"/>
                    </a:lnTo>
                    <a:lnTo>
                      <a:pt x="128" y="35"/>
                    </a:lnTo>
                    <a:lnTo>
                      <a:pt x="125" y="34"/>
                    </a:lnTo>
                    <a:lnTo>
                      <a:pt x="123" y="34"/>
                    </a:lnTo>
                    <a:lnTo>
                      <a:pt x="120" y="34"/>
                    </a:lnTo>
                    <a:lnTo>
                      <a:pt x="118" y="34"/>
                    </a:lnTo>
                    <a:lnTo>
                      <a:pt x="118" y="34"/>
                    </a:lnTo>
                    <a:lnTo>
                      <a:pt x="117" y="34"/>
                    </a:lnTo>
                    <a:lnTo>
                      <a:pt x="117" y="34"/>
                    </a:lnTo>
                    <a:lnTo>
                      <a:pt x="118" y="32"/>
                    </a:lnTo>
                    <a:lnTo>
                      <a:pt x="120" y="32"/>
                    </a:lnTo>
                    <a:lnTo>
                      <a:pt x="118" y="32"/>
                    </a:lnTo>
                    <a:lnTo>
                      <a:pt x="118" y="30"/>
                    </a:lnTo>
                    <a:lnTo>
                      <a:pt x="120" y="30"/>
                    </a:lnTo>
                    <a:lnTo>
                      <a:pt x="118" y="29"/>
                    </a:lnTo>
                    <a:lnTo>
                      <a:pt x="118" y="29"/>
                    </a:lnTo>
                    <a:lnTo>
                      <a:pt x="115" y="29"/>
                    </a:lnTo>
                    <a:lnTo>
                      <a:pt x="113" y="29"/>
                    </a:lnTo>
                    <a:lnTo>
                      <a:pt x="110" y="27"/>
                    </a:lnTo>
                    <a:lnTo>
                      <a:pt x="109" y="27"/>
                    </a:lnTo>
                    <a:lnTo>
                      <a:pt x="107" y="27"/>
                    </a:lnTo>
                    <a:lnTo>
                      <a:pt x="105" y="26"/>
                    </a:lnTo>
                    <a:lnTo>
                      <a:pt x="105" y="26"/>
                    </a:lnTo>
                    <a:lnTo>
                      <a:pt x="105" y="26"/>
                    </a:lnTo>
                    <a:lnTo>
                      <a:pt x="104" y="26"/>
                    </a:lnTo>
                    <a:lnTo>
                      <a:pt x="102" y="26"/>
                    </a:lnTo>
                    <a:lnTo>
                      <a:pt x="102" y="26"/>
                    </a:lnTo>
                    <a:lnTo>
                      <a:pt x="104" y="24"/>
                    </a:lnTo>
                    <a:lnTo>
                      <a:pt x="102" y="24"/>
                    </a:lnTo>
                    <a:lnTo>
                      <a:pt x="101" y="22"/>
                    </a:lnTo>
                    <a:lnTo>
                      <a:pt x="99" y="22"/>
                    </a:lnTo>
                    <a:lnTo>
                      <a:pt x="99" y="24"/>
                    </a:lnTo>
                    <a:lnTo>
                      <a:pt x="97" y="24"/>
                    </a:lnTo>
                    <a:lnTo>
                      <a:pt x="97" y="22"/>
                    </a:lnTo>
                    <a:lnTo>
                      <a:pt x="96" y="22"/>
                    </a:lnTo>
                    <a:lnTo>
                      <a:pt x="97" y="22"/>
                    </a:lnTo>
                    <a:lnTo>
                      <a:pt x="99" y="22"/>
                    </a:lnTo>
                    <a:lnTo>
                      <a:pt x="99" y="21"/>
                    </a:lnTo>
                    <a:lnTo>
                      <a:pt x="99" y="21"/>
                    </a:lnTo>
                    <a:lnTo>
                      <a:pt x="97" y="21"/>
                    </a:lnTo>
                    <a:lnTo>
                      <a:pt x="97" y="19"/>
                    </a:lnTo>
                    <a:lnTo>
                      <a:pt x="94" y="18"/>
                    </a:lnTo>
                    <a:lnTo>
                      <a:pt x="94" y="18"/>
                    </a:lnTo>
                    <a:lnTo>
                      <a:pt x="94" y="19"/>
                    </a:lnTo>
                    <a:lnTo>
                      <a:pt x="94" y="19"/>
                    </a:lnTo>
                    <a:lnTo>
                      <a:pt x="94" y="19"/>
                    </a:lnTo>
                    <a:lnTo>
                      <a:pt x="94" y="19"/>
                    </a:lnTo>
                    <a:lnTo>
                      <a:pt x="93" y="19"/>
                    </a:lnTo>
                    <a:lnTo>
                      <a:pt x="90" y="18"/>
                    </a:lnTo>
                    <a:lnTo>
                      <a:pt x="88" y="18"/>
                    </a:lnTo>
                    <a:lnTo>
                      <a:pt x="86" y="14"/>
                    </a:lnTo>
                    <a:lnTo>
                      <a:pt x="80" y="11"/>
                    </a:lnTo>
                    <a:lnTo>
                      <a:pt x="78" y="11"/>
                    </a:lnTo>
                    <a:lnTo>
                      <a:pt x="78" y="11"/>
                    </a:lnTo>
                    <a:lnTo>
                      <a:pt x="78" y="11"/>
                    </a:lnTo>
                    <a:lnTo>
                      <a:pt x="77" y="11"/>
                    </a:lnTo>
                    <a:lnTo>
                      <a:pt x="74" y="11"/>
                    </a:lnTo>
                    <a:lnTo>
                      <a:pt x="72" y="11"/>
                    </a:lnTo>
                    <a:lnTo>
                      <a:pt x="70" y="11"/>
                    </a:lnTo>
                    <a:lnTo>
                      <a:pt x="69" y="10"/>
                    </a:lnTo>
                    <a:lnTo>
                      <a:pt x="69" y="10"/>
                    </a:lnTo>
                    <a:lnTo>
                      <a:pt x="67" y="7"/>
                    </a:lnTo>
                    <a:lnTo>
                      <a:pt x="64" y="5"/>
                    </a:lnTo>
                    <a:lnTo>
                      <a:pt x="66" y="5"/>
                    </a:lnTo>
                    <a:lnTo>
                      <a:pt x="64" y="5"/>
                    </a:lnTo>
                    <a:lnTo>
                      <a:pt x="62" y="5"/>
                    </a:lnTo>
                    <a:lnTo>
                      <a:pt x="61" y="3"/>
                    </a:lnTo>
                    <a:lnTo>
                      <a:pt x="61" y="3"/>
                    </a:lnTo>
                    <a:lnTo>
                      <a:pt x="59" y="5"/>
                    </a:lnTo>
                    <a:lnTo>
                      <a:pt x="58" y="3"/>
                    </a:lnTo>
                    <a:lnTo>
                      <a:pt x="56" y="3"/>
                    </a:lnTo>
                    <a:lnTo>
                      <a:pt x="56" y="3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0" y="2"/>
                    </a:lnTo>
                    <a:lnTo>
                      <a:pt x="48" y="3"/>
                    </a:lnTo>
                    <a:lnTo>
                      <a:pt x="48" y="2"/>
                    </a:lnTo>
                    <a:lnTo>
                      <a:pt x="47" y="2"/>
                    </a:lnTo>
                    <a:lnTo>
                      <a:pt x="47" y="2"/>
                    </a:lnTo>
                    <a:lnTo>
                      <a:pt x="45" y="2"/>
                    </a:lnTo>
                    <a:lnTo>
                      <a:pt x="42" y="2"/>
                    </a:lnTo>
                    <a:lnTo>
                      <a:pt x="39" y="2"/>
                    </a:lnTo>
                    <a:lnTo>
                      <a:pt x="35" y="0"/>
                    </a:lnTo>
                    <a:lnTo>
                      <a:pt x="32" y="2"/>
                    </a:lnTo>
                    <a:lnTo>
                      <a:pt x="29" y="2"/>
                    </a:lnTo>
                    <a:lnTo>
                      <a:pt x="29" y="3"/>
                    </a:lnTo>
                    <a:lnTo>
                      <a:pt x="21" y="3"/>
                    </a:lnTo>
                    <a:lnTo>
                      <a:pt x="21" y="3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7" y="10"/>
                    </a:lnTo>
                    <a:lnTo>
                      <a:pt x="7" y="11"/>
                    </a:lnTo>
                    <a:lnTo>
                      <a:pt x="7" y="13"/>
                    </a:lnTo>
                    <a:lnTo>
                      <a:pt x="7" y="16"/>
                    </a:lnTo>
                    <a:lnTo>
                      <a:pt x="7" y="16"/>
                    </a:lnTo>
                    <a:lnTo>
                      <a:pt x="5" y="16"/>
                    </a:lnTo>
                    <a:lnTo>
                      <a:pt x="5" y="16"/>
                    </a:lnTo>
                    <a:lnTo>
                      <a:pt x="4" y="16"/>
                    </a:lnTo>
                    <a:lnTo>
                      <a:pt x="0" y="18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2" y="18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5" y="18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8" y="18"/>
                    </a:lnTo>
                    <a:lnTo>
                      <a:pt x="10" y="18"/>
                    </a:lnTo>
                    <a:lnTo>
                      <a:pt x="11" y="18"/>
                    </a:lnTo>
                    <a:lnTo>
                      <a:pt x="11" y="18"/>
                    </a:lnTo>
                    <a:lnTo>
                      <a:pt x="11" y="16"/>
                    </a:lnTo>
                    <a:lnTo>
                      <a:pt x="11" y="14"/>
                    </a:lnTo>
                    <a:lnTo>
                      <a:pt x="13" y="14"/>
                    </a:lnTo>
                    <a:lnTo>
                      <a:pt x="15" y="14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18" y="14"/>
                    </a:lnTo>
                    <a:lnTo>
                      <a:pt x="19" y="14"/>
                    </a:lnTo>
                    <a:lnTo>
                      <a:pt x="19" y="13"/>
                    </a:lnTo>
                    <a:lnTo>
                      <a:pt x="21" y="11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4" y="10"/>
                    </a:lnTo>
                    <a:lnTo>
                      <a:pt x="26" y="8"/>
                    </a:lnTo>
                    <a:lnTo>
                      <a:pt x="27" y="8"/>
                    </a:lnTo>
                    <a:lnTo>
                      <a:pt x="27" y="8"/>
                    </a:lnTo>
                    <a:lnTo>
                      <a:pt x="39" y="8"/>
                    </a:lnTo>
                    <a:lnTo>
                      <a:pt x="39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10"/>
                    </a:lnTo>
                    <a:lnTo>
                      <a:pt x="40" y="10"/>
                    </a:lnTo>
                    <a:lnTo>
                      <a:pt x="40" y="10"/>
                    </a:lnTo>
                    <a:lnTo>
                      <a:pt x="37" y="11"/>
                    </a:lnTo>
                    <a:lnTo>
                      <a:pt x="35" y="11"/>
                    </a:lnTo>
                    <a:lnTo>
                      <a:pt x="37" y="13"/>
                    </a:lnTo>
                    <a:lnTo>
                      <a:pt x="39" y="14"/>
                    </a:lnTo>
                    <a:lnTo>
                      <a:pt x="39" y="14"/>
                    </a:lnTo>
                    <a:lnTo>
                      <a:pt x="43" y="14"/>
                    </a:lnTo>
                    <a:lnTo>
                      <a:pt x="45" y="16"/>
                    </a:lnTo>
                    <a:lnTo>
                      <a:pt x="47" y="14"/>
                    </a:lnTo>
                    <a:lnTo>
                      <a:pt x="47" y="14"/>
                    </a:lnTo>
                    <a:lnTo>
                      <a:pt x="47" y="14"/>
                    </a:lnTo>
                    <a:lnTo>
                      <a:pt x="48" y="13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8" y="16"/>
                    </a:lnTo>
                    <a:lnTo>
                      <a:pt x="50" y="16"/>
                    </a:lnTo>
                    <a:lnTo>
                      <a:pt x="50" y="16"/>
                    </a:lnTo>
                    <a:lnTo>
                      <a:pt x="56" y="16"/>
                    </a:lnTo>
                    <a:lnTo>
                      <a:pt x="56" y="16"/>
                    </a:lnTo>
                    <a:lnTo>
                      <a:pt x="56" y="14"/>
                    </a:lnTo>
                    <a:lnTo>
                      <a:pt x="58" y="16"/>
                    </a:lnTo>
                    <a:lnTo>
                      <a:pt x="59" y="18"/>
                    </a:lnTo>
                    <a:lnTo>
                      <a:pt x="59" y="18"/>
                    </a:lnTo>
                    <a:lnTo>
                      <a:pt x="61" y="19"/>
                    </a:lnTo>
                    <a:lnTo>
                      <a:pt x="64" y="21"/>
                    </a:lnTo>
                    <a:lnTo>
                      <a:pt x="70" y="22"/>
                    </a:lnTo>
                    <a:lnTo>
                      <a:pt x="72" y="22"/>
                    </a:lnTo>
                    <a:lnTo>
                      <a:pt x="74" y="22"/>
                    </a:lnTo>
                    <a:lnTo>
                      <a:pt x="78" y="22"/>
                    </a:lnTo>
                    <a:lnTo>
                      <a:pt x="78" y="22"/>
                    </a:lnTo>
                    <a:lnTo>
                      <a:pt x="80" y="22"/>
                    </a:lnTo>
                    <a:lnTo>
                      <a:pt x="82" y="24"/>
                    </a:lnTo>
                    <a:lnTo>
                      <a:pt x="82" y="26"/>
                    </a:lnTo>
                    <a:lnTo>
                      <a:pt x="82" y="29"/>
                    </a:lnTo>
                    <a:lnTo>
                      <a:pt x="83" y="30"/>
                    </a:lnTo>
                    <a:lnTo>
                      <a:pt x="83" y="30"/>
                    </a:lnTo>
                    <a:lnTo>
                      <a:pt x="85" y="30"/>
                    </a:lnTo>
                    <a:lnTo>
                      <a:pt x="86" y="34"/>
                    </a:lnTo>
                    <a:lnTo>
                      <a:pt x="88" y="34"/>
                    </a:lnTo>
                    <a:lnTo>
                      <a:pt x="90" y="34"/>
                    </a:lnTo>
                    <a:lnTo>
                      <a:pt x="94" y="34"/>
                    </a:lnTo>
                    <a:lnTo>
                      <a:pt x="96" y="34"/>
                    </a:lnTo>
                    <a:lnTo>
                      <a:pt x="97" y="35"/>
                    </a:lnTo>
                    <a:lnTo>
                      <a:pt x="97" y="35"/>
                    </a:lnTo>
                    <a:lnTo>
                      <a:pt x="99" y="35"/>
                    </a:lnTo>
                    <a:lnTo>
                      <a:pt x="99" y="35"/>
                    </a:lnTo>
                    <a:lnTo>
                      <a:pt x="99" y="37"/>
                    </a:lnTo>
                    <a:lnTo>
                      <a:pt x="101" y="37"/>
                    </a:lnTo>
                    <a:lnTo>
                      <a:pt x="99" y="38"/>
                    </a:lnTo>
                    <a:lnTo>
                      <a:pt x="99" y="38"/>
                    </a:lnTo>
                    <a:lnTo>
                      <a:pt x="99" y="40"/>
                    </a:lnTo>
                    <a:lnTo>
                      <a:pt x="94" y="41"/>
                    </a:lnTo>
                    <a:lnTo>
                      <a:pt x="93" y="45"/>
                    </a:lnTo>
                    <a:lnTo>
                      <a:pt x="96" y="45"/>
                    </a:lnTo>
                    <a:lnTo>
                      <a:pt x="99" y="45"/>
                    </a:lnTo>
                    <a:lnTo>
                      <a:pt x="101" y="45"/>
                    </a:lnTo>
                    <a:lnTo>
                      <a:pt x="102" y="45"/>
                    </a:lnTo>
                    <a:lnTo>
                      <a:pt x="104" y="45"/>
                    </a:lnTo>
                    <a:lnTo>
                      <a:pt x="107" y="43"/>
                    </a:lnTo>
                    <a:lnTo>
                      <a:pt x="110" y="43"/>
                    </a:lnTo>
                    <a:lnTo>
                      <a:pt x="112" y="43"/>
                    </a:lnTo>
                    <a:lnTo>
                      <a:pt x="117" y="43"/>
                    </a:lnTo>
                    <a:lnTo>
                      <a:pt x="118" y="45"/>
                    </a:lnTo>
                    <a:lnTo>
                      <a:pt x="120" y="45"/>
                    </a:lnTo>
                    <a:lnTo>
                      <a:pt x="123" y="45"/>
                    </a:lnTo>
                    <a:lnTo>
                      <a:pt x="125" y="45"/>
                    </a:lnTo>
                    <a:lnTo>
                      <a:pt x="125" y="43"/>
                    </a:lnTo>
                    <a:lnTo>
                      <a:pt x="125" y="43"/>
                    </a:lnTo>
                    <a:lnTo>
                      <a:pt x="126" y="45"/>
                    </a:lnTo>
                    <a:lnTo>
                      <a:pt x="125" y="45"/>
                    </a:lnTo>
                    <a:lnTo>
                      <a:pt x="126" y="4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04" name="Freeform 300">
                <a:extLst>
                  <a:ext uri="{FF2B5EF4-FFF2-40B4-BE49-F238E27FC236}">
                    <a16:creationId xmlns:a16="http://schemas.microsoft.com/office/drawing/2014/main" id="{19FE040E-45F1-20C1-46AE-0B89F9E60B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2023"/>
                <a:ext cx="2" cy="3"/>
              </a:xfrm>
              <a:custGeom>
                <a:avLst/>
                <a:gdLst>
                  <a:gd name="T0" fmla="*/ 2 w 2"/>
                  <a:gd name="T1" fmla="*/ 2 h 3"/>
                  <a:gd name="T2" fmla="*/ 2 w 2"/>
                  <a:gd name="T3" fmla="*/ 0 h 3"/>
                  <a:gd name="T4" fmla="*/ 2 w 2"/>
                  <a:gd name="T5" fmla="*/ 0 h 3"/>
                  <a:gd name="T6" fmla="*/ 0 w 2"/>
                  <a:gd name="T7" fmla="*/ 0 h 3"/>
                  <a:gd name="T8" fmla="*/ 0 w 2"/>
                  <a:gd name="T9" fmla="*/ 3 h 3"/>
                  <a:gd name="T10" fmla="*/ 2 w 2"/>
                  <a:gd name="T11" fmla="*/ 2 h 3"/>
                  <a:gd name="T12" fmla="*/ 2 w 2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05" name="Freeform 301">
                <a:extLst>
                  <a:ext uri="{FF2B5EF4-FFF2-40B4-BE49-F238E27FC236}">
                    <a16:creationId xmlns:a16="http://schemas.microsoft.com/office/drawing/2014/main" id="{20E43FE7-5FEB-3628-CFD9-D1AFCFD3A0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3" y="2476"/>
                <a:ext cx="4" cy="3"/>
              </a:xfrm>
              <a:custGeom>
                <a:avLst/>
                <a:gdLst>
                  <a:gd name="T0" fmla="*/ 1 w 4"/>
                  <a:gd name="T1" fmla="*/ 2 h 3"/>
                  <a:gd name="T2" fmla="*/ 0 w 4"/>
                  <a:gd name="T3" fmla="*/ 0 h 3"/>
                  <a:gd name="T4" fmla="*/ 0 w 4"/>
                  <a:gd name="T5" fmla="*/ 0 h 3"/>
                  <a:gd name="T6" fmla="*/ 0 w 4"/>
                  <a:gd name="T7" fmla="*/ 0 h 3"/>
                  <a:gd name="T8" fmla="*/ 0 w 4"/>
                  <a:gd name="T9" fmla="*/ 0 h 3"/>
                  <a:gd name="T10" fmla="*/ 1 w 4"/>
                  <a:gd name="T11" fmla="*/ 3 h 3"/>
                  <a:gd name="T12" fmla="*/ 4 w 4"/>
                  <a:gd name="T13" fmla="*/ 3 h 3"/>
                  <a:gd name="T14" fmla="*/ 4 w 4"/>
                  <a:gd name="T15" fmla="*/ 3 h 3"/>
                  <a:gd name="T16" fmla="*/ 3 w 4"/>
                  <a:gd name="T17" fmla="*/ 3 h 3"/>
                  <a:gd name="T18" fmla="*/ 1 w 4"/>
                  <a:gd name="T1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3">
                    <a:moveTo>
                      <a:pt x="1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06" name="Freeform 302">
                <a:extLst>
                  <a:ext uri="{FF2B5EF4-FFF2-40B4-BE49-F238E27FC236}">
                    <a16:creationId xmlns:a16="http://schemas.microsoft.com/office/drawing/2014/main" id="{8A462B2C-7B2F-D596-89E0-2645679C7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9" y="2030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1 h 1"/>
                  <a:gd name="T4" fmla="*/ 0 w 2"/>
                  <a:gd name="T5" fmla="*/ 1 h 1"/>
                  <a:gd name="T6" fmla="*/ 0 w 2"/>
                  <a:gd name="T7" fmla="*/ 1 h 1"/>
                  <a:gd name="T8" fmla="*/ 2 w 2"/>
                  <a:gd name="T9" fmla="*/ 0 h 1"/>
                  <a:gd name="T10" fmla="*/ 0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07" name="Freeform 303">
                <a:extLst>
                  <a:ext uri="{FF2B5EF4-FFF2-40B4-BE49-F238E27FC236}">
                    <a16:creationId xmlns:a16="http://schemas.microsoft.com/office/drawing/2014/main" id="{5CFF9B1E-8D66-8886-9F46-D07DD34789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4" y="2378"/>
                <a:ext cx="78" cy="30"/>
              </a:xfrm>
              <a:custGeom>
                <a:avLst/>
                <a:gdLst>
                  <a:gd name="T0" fmla="*/ 75 w 78"/>
                  <a:gd name="T1" fmla="*/ 20 h 30"/>
                  <a:gd name="T2" fmla="*/ 77 w 78"/>
                  <a:gd name="T3" fmla="*/ 19 h 30"/>
                  <a:gd name="T4" fmla="*/ 78 w 78"/>
                  <a:gd name="T5" fmla="*/ 16 h 30"/>
                  <a:gd name="T6" fmla="*/ 72 w 78"/>
                  <a:gd name="T7" fmla="*/ 12 h 30"/>
                  <a:gd name="T8" fmla="*/ 67 w 78"/>
                  <a:gd name="T9" fmla="*/ 11 h 30"/>
                  <a:gd name="T10" fmla="*/ 62 w 78"/>
                  <a:gd name="T11" fmla="*/ 9 h 30"/>
                  <a:gd name="T12" fmla="*/ 64 w 78"/>
                  <a:gd name="T13" fmla="*/ 9 h 30"/>
                  <a:gd name="T14" fmla="*/ 67 w 78"/>
                  <a:gd name="T15" fmla="*/ 8 h 30"/>
                  <a:gd name="T16" fmla="*/ 59 w 78"/>
                  <a:gd name="T17" fmla="*/ 6 h 30"/>
                  <a:gd name="T18" fmla="*/ 57 w 78"/>
                  <a:gd name="T19" fmla="*/ 3 h 30"/>
                  <a:gd name="T20" fmla="*/ 54 w 78"/>
                  <a:gd name="T21" fmla="*/ 3 h 30"/>
                  <a:gd name="T22" fmla="*/ 51 w 78"/>
                  <a:gd name="T23" fmla="*/ 1 h 30"/>
                  <a:gd name="T24" fmla="*/ 48 w 78"/>
                  <a:gd name="T25" fmla="*/ 0 h 30"/>
                  <a:gd name="T26" fmla="*/ 43 w 78"/>
                  <a:gd name="T27" fmla="*/ 0 h 30"/>
                  <a:gd name="T28" fmla="*/ 38 w 78"/>
                  <a:gd name="T29" fmla="*/ 0 h 30"/>
                  <a:gd name="T30" fmla="*/ 35 w 78"/>
                  <a:gd name="T31" fmla="*/ 0 h 30"/>
                  <a:gd name="T32" fmla="*/ 35 w 78"/>
                  <a:gd name="T33" fmla="*/ 1 h 30"/>
                  <a:gd name="T34" fmla="*/ 29 w 78"/>
                  <a:gd name="T35" fmla="*/ 1 h 30"/>
                  <a:gd name="T36" fmla="*/ 21 w 78"/>
                  <a:gd name="T37" fmla="*/ 0 h 30"/>
                  <a:gd name="T38" fmla="*/ 14 w 78"/>
                  <a:gd name="T39" fmla="*/ 0 h 30"/>
                  <a:gd name="T40" fmla="*/ 13 w 78"/>
                  <a:gd name="T41" fmla="*/ 3 h 30"/>
                  <a:gd name="T42" fmla="*/ 21 w 78"/>
                  <a:gd name="T43" fmla="*/ 4 h 30"/>
                  <a:gd name="T44" fmla="*/ 22 w 78"/>
                  <a:gd name="T45" fmla="*/ 8 h 30"/>
                  <a:gd name="T46" fmla="*/ 22 w 78"/>
                  <a:gd name="T47" fmla="*/ 12 h 30"/>
                  <a:gd name="T48" fmla="*/ 27 w 78"/>
                  <a:gd name="T49" fmla="*/ 17 h 30"/>
                  <a:gd name="T50" fmla="*/ 24 w 78"/>
                  <a:gd name="T51" fmla="*/ 17 h 30"/>
                  <a:gd name="T52" fmla="*/ 22 w 78"/>
                  <a:gd name="T53" fmla="*/ 19 h 30"/>
                  <a:gd name="T54" fmla="*/ 11 w 78"/>
                  <a:gd name="T55" fmla="*/ 17 h 30"/>
                  <a:gd name="T56" fmla="*/ 6 w 78"/>
                  <a:gd name="T57" fmla="*/ 17 h 30"/>
                  <a:gd name="T58" fmla="*/ 2 w 78"/>
                  <a:gd name="T59" fmla="*/ 16 h 30"/>
                  <a:gd name="T60" fmla="*/ 0 w 78"/>
                  <a:gd name="T61" fmla="*/ 19 h 30"/>
                  <a:gd name="T62" fmla="*/ 5 w 78"/>
                  <a:gd name="T63" fmla="*/ 22 h 30"/>
                  <a:gd name="T64" fmla="*/ 8 w 78"/>
                  <a:gd name="T65" fmla="*/ 23 h 30"/>
                  <a:gd name="T66" fmla="*/ 10 w 78"/>
                  <a:gd name="T67" fmla="*/ 22 h 30"/>
                  <a:gd name="T68" fmla="*/ 14 w 78"/>
                  <a:gd name="T69" fmla="*/ 22 h 30"/>
                  <a:gd name="T70" fmla="*/ 22 w 78"/>
                  <a:gd name="T71" fmla="*/ 22 h 30"/>
                  <a:gd name="T72" fmla="*/ 24 w 78"/>
                  <a:gd name="T73" fmla="*/ 22 h 30"/>
                  <a:gd name="T74" fmla="*/ 32 w 78"/>
                  <a:gd name="T75" fmla="*/ 22 h 30"/>
                  <a:gd name="T76" fmla="*/ 35 w 78"/>
                  <a:gd name="T77" fmla="*/ 23 h 30"/>
                  <a:gd name="T78" fmla="*/ 37 w 78"/>
                  <a:gd name="T79" fmla="*/ 27 h 30"/>
                  <a:gd name="T80" fmla="*/ 37 w 78"/>
                  <a:gd name="T81" fmla="*/ 28 h 30"/>
                  <a:gd name="T82" fmla="*/ 40 w 78"/>
                  <a:gd name="T83" fmla="*/ 30 h 30"/>
                  <a:gd name="T84" fmla="*/ 43 w 78"/>
                  <a:gd name="T85" fmla="*/ 23 h 30"/>
                  <a:gd name="T86" fmla="*/ 43 w 78"/>
                  <a:gd name="T87" fmla="*/ 22 h 30"/>
                  <a:gd name="T88" fmla="*/ 48 w 78"/>
                  <a:gd name="T89" fmla="*/ 20 h 30"/>
                  <a:gd name="T90" fmla="*/ 51 w 78"/>
                  <a:gd name="T91" fmla="*/ 22 h 30"/>
                  <a:gd name="T92" fmla="*/ 56 w 78"/>
                  <a:gd name="T93" fmla="*/ 20 h 30"/>
                  <a:gd name="T94" fmla="*/ 61 w 78"/>
                  <a:gd name="T95" fmla="*/ 19 h 30"/>
                  <a:gd name="T96" fmla="*/ 65 w 78"/>
                  <a:gd name="T97" fmla="*/ 19 h 30"/>
                  <a:gd name="T98" fmla="*/ 72 w 78"/>
                  <a:gd name="T99" fmla="*/ 19 h 30"/>
                  <a:gd name="T100" fmla="*/ 73 w 78"/>
                  <a:gd name="T101" fmla="*/ 2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8" h="30">
                    <a:moveTo>
                      <a:pt x="75" y="22"/>
                    </a:moveTo>
                    <a:lnTo>
                      <a:pt x="75" y="22"/>
                    </a:lnTo>
                    <a:lnTo>
                      <a:pt x="75" y="20"/>
                    </a:lnTo>
                    <a:lnTo>
                      <a:pt x="77" y="20"/>
                    </a:lnTo>
                    <a:lnTo>
                      <a:pt x="77" y="20"/>
                    </a:lnTo>
                    <a:lnTo>
                      <a:pt x="77" y="19"/>
                    </a:lnTo>
                    <a:lnTo>
                      <a:pt x="78" y="17"/>
                    </a:lnTo>
                    <a:lnTo>
                      <a:pt x="78" y="17"/>
                    </a:lnTo>
                    <a:lnTo>
                      <a:pt x="78" y="16"/>
                    </a:lnTo>
                    <a:lnTo>
                      <a:pt x="77" y="16"/>
                    </a:lnTo>
                    <a:lnTo>
                      <a:pt x="75" y="12"/>
                    </a:lnTo>
                    <a:lnTo>
                      <a:pt x="72" y="12"/>
                    </a:lnTo>
                    <a:lnTo>
                      <a:pt x="70" y="11"/>
                    </a:lnTo>
                    <a:lnTo>
                      <a:pt x="69" y="11"/>
                    </a:lnTo>
                    <a:lnTo>
                      <a:pt x="67" y="11"/>
                    </a:lnTo>
                    <a:lnTo>
                      <a:pt x="65" y="11"/>
                    </a:lnTo>
                    <a:lnTo>
                      <a:pt x="64" y="11"/>
                    </a:lnTo>
                    <a:lnTo>
                      <a:pt x="62" y="9"/>
                    </a:lnTo>
                    <a:lnTo>
                      <a:pt x="62" y="9"/>
                    </a:lnTo>
                    <a:lnTo>
                      <a:pt x="62" y="9"/>
                    </a:lnTo>
                    <a:lnTo>
                      <a:pt x="64" y="9"/>
                    </a:lnTo>
                    <a:lnTo>
                      <a:pt x="65" y="9"/>
                    </a:lnTo>
                    <a:lnTo>
                      <a:pt x="67" y="9"/>
                    </a:lnTo>
                    <a:lnTo>
                      <a:pt x="67" y="8"/>
                    </a:lnTo>
                    <a:lnTo>
                      <a:pt x="65" y="8"/>
                    </a:lnTo>
                    <a:lnTo>
                      <a:pt x="61" y="8"/>
                    </a:lnTo>
                    <a:lnTo>
                      <a:pt x="59" y="6"/>
                    </a:lnTo>
                    <a:lnTo>
                      <a:pt x="59" y="6"/>
                    </a:lnTo>
                    <a:lnTo>
                      <a:pt x="59" y="4"/>
                    </a:lnTo>
                    <a:lnTo>
                      <a:pt x="57" y="3"/>
                    </a:lnTo>
                    <a:lnTo>
                      <a:pt x="57" y="3"/>
                    </a:lnTo>
                    <a:lnTo>
                      <a:pt x="56" y="3"/>
                    </a:lnTo>
                    <a:lnTo>
                      <a:pt x="54" y="3"/>
                    </a:lnTo>
                    <a:lnTo>
                      <a:pt x="53" y="3"/>
                    </a:lnTo>
                    <a:lnTo>
                      <a:pt x="51" y="1"/>
                    </a:lnTo>
                    <a:lnTo>
                      <a:pt x="51" y="1"/>
                    </a:lnTo>
                    <a:lnTo>
                      <a:pt x="49" y="1"/>
                    </a:lnTo>
                    <a:lnTo>
                      <a:pt x="48" y="1"/>
                    </a:lnTo>
                    <a:lnTo>
                      <a:pt x="48" y="0"/>
                    </a:lnTo>
                    <a:lnTo>
                      <a:pt x="46" y="0"/>
                    </a:lnTo>
                    <a:lnTo>
                      <a:pt x="45" y="0"/>
                    </a:lnTo>
                    <a:lnTo>
                      <a:pt x="43" y="0"/>
                    </a:lnTo>
                    <a:lnTo>
                      <a:pt x="41" y="0"/>
                    </a:lnTo>
                    <a:lnTo>
                      <a:pt x="41" y="0"/>
                    </a:lnTo>
                    <a:lnTo>
                      <a:pt x="38" y="0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5" y="0"/>
                    </a:lnTo>
                    <a:lnTo>
                      <a:pt x="35" y="1"/>
                    </a:lnTo>
                    <a:lnTo>
                      <a:pt x="35" y="1"/>
                    </a:lnTo>
                    <a:lnTo>
                      <a:pt x="35" y="1"/>
                    </a:lnTo>
                    <a:lnTo>
                      <a:pt x="34" y="3"/>
                    </a:lnTo>
                    <a:lnTo>
                      <a:pt x="32" y="1"/>
                    </a:lnTo>
                    <a:lnTo>
                      <a:pt x="29" y="1"/>
                    </a:lnTo>
                    <a:lnTo>
                      <a:pt x="26" y="1"/>
                    </a:lnTo>
                    <a:lnTo>
                      <a:pt x="24" y="0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3" y="1"/>
                    </a:lnTo>
                    <a:lnTo>
                      <a:pt x="13" y="1"/>
                    </a:lnTo>
                    <a:lnTo>
                      <a:pt x="13" y="3"/>
                    </a:lnTo>
                    <a:lnTo>
                      <a:pt x="14" y="3"/>
                    </a:lnTo>
                    <a:lnTo>
                      <a:pt x="18" y="3"/>
                    </a:lnTo>
                    <a:lnTo>
                      <a:pt x="21" y="4"/>
                    </a:lnTo>
                    <a:lnTo>
                      <a:pt x="22" y="6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22" y="9"/>
                    </a:lnTo>
                    <a:lnTo>
                      <a:pt x="21" y="11"/>
                    </a:lnTo>
                    <a:lnTo>
                      <a:pt x="22" y="12"/>
                    </a:lnTo>
                    <a:lnTo>
                      <a:pt x="26" y="16"/>
                    </a:lnTo>
                    <a:lnTo>
                      <a:pt x="27" y="16"/>
                    </a:lnTo>
                    <a:lnTo>
                      <a:pt x="27" y="17"/>
                    </a:lnTo>
                    <a:lnTo>
                      <a:pt x="27" y="17"/>
                    </a:lnTo>
                    <a:lnTo>
                      <a:pt x="26" y="17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22" y="19"/>
                    </a:lnTo>
                    <a:lnTo>
                      <a:pt x="22" y="19"/>
                    </a:lnTo>
                    <a:lnTo>
                      <a:pt x="21" y="19"/>
                    </a:lnTo>
                    <a:lnTo>
                      <a:pt x="19" y="19"/>
                    </a:lnTo>
                    <a:lnTo>
                      <a:pt x="11" y="17"/>
                    </a:lnTo>
                    <a:lnTo>
                      <a:pt x="10" y="17"/>
                    </a:lnTo>
                    <a:lnTo>
                      <a:pt x="8" y="17"/>
                    </a:lnTo>
                    <a:lnTo>
                      <a:pt x="6" y="17"/>
                    </a:lnTo>
                    <a:lnTo>
                      <a:pt x="5" y="16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0"/>
                    </a:lnTo>
                    <a:lnTo>
                      <a:pt x="3" y="20"/>
                    </a:lnTo>
                    <a:lnTo>
                      <a:pt x="5" y="22"/>
                    </a:lnTo>
                    <a:lnTo>
                      <a:pt x="6" y="23"/>
                    </a:lnTo>
                    <a:lnTo>
                      <a:pt x="8" y="23"/>
                    </a:lnTo>
                    <a:lnTo>
                      <a:pt x="8" y="23"/>
                    </a:lnTo>
                    <a:lnTo>
                      <a:pt x="8" y="23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1" y="22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6" y="22"/>
                    </a:lnTo>
                    <a:lnTo>
                      <a:pt x="21" y="22"/>
                    </a:lnTo>
                    <a:lnTo>
                      <a:pt x="22" y="22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26" y="22"/>
                    </a:lnTo>
                    <a:lnTo>
                      <a:pt x="30" y="22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34" y="23"/>
                    </a:lnTo>
                    <a:lnTo>
                      <a:pt x="35" y="23"/>
                    </a:lnTo>
                    <a:lnTo>
                      <a:pt x="35" y="25"/>
                    </a:lnTo>
                    <a:lnTo>
                      <a:pt x="35" y="25"/>
                    </a:lnTo>
                    <a:lnTo>
                      <a:pt x="37" y="27"/>
                    </a:lnTo>
                    <a:lnTo>
                      <a:pt x="35" y="27"/>
                    </a:lnTo>
                    <a:lnTo>
                      <a:pt x="37" y="28"/>
                    </a:lnTo>
                    <a:lnTo>
                      <a:pt x="37" y="28"/>
                    </a:lnTo>
                    <a:lnTo>
                      <a:pt x="38" y="28"/>
                    </a:lnTo>
                    <a:lnTo>
                      <a:pt x="38" y="30"/>
                    </a:lnTo>
                    <a:lnTo>
                      <a:pt x="40" y="30"/>
                    </a:lnTo>
                    <a:lnTo>
                      <a:pt x="40" y="28"/>
                    </a:lnTo>
                    <a:lnTo>
                      <a:pt x="41" y="27"/>
                    </a:lnTo>
                    <a:lnTo>
                      <a:pt x="43" y="23"/>
                    </a:lnTo>
                    <a:lnTo>
                      <a:pt x="43" y="23"/>
                    </a:lnTo>
                    <a:lnTo>
                      <a:pt x="43" y="22"/>
                    </a:lnTo>
                    <a:lnTo>
                      <a:pt x="43" y="22"/>
                    </a:lnTo>
                    <a:lnTo>
                      <a:pt x="45" y="20"/>
                    </a:lnTo>
                    <a:lnTo>
                      <a:pt x="45" y="20"/>
                    </a:lnTo>
                    <a:lnTo>
                      <a:pt x="48" y="20"/>
                    </a:lnTo>
                    <a:lnTo>
                      <a:pt x="49" y="20"/>
                    </a:lnTo>
                    <a:lnTo>
                      <a:pt x="49" y="22"/>
                    </a:lnTo>
                    <a:lnTo>
                      <a:pt x="51" y="22"/>
                    </a:lnTo>
                    <a:lnTo>
                      <a:pt x="54" y="22"/>
                    </a:lnTo>
                    <a:lnTo>
                      <a:pt x="56" y="20"/>
                    </a:lnTo>
                    <a:lnTo>
                      <a:pt x="56" y="20"/>
                    </a:lnTo>
                    <a:lnTo>
                      <a:pt x="57" y="20"/>
                    </a:lnTo>
                    <a:lnTo>
                      <a:pt x="59" y="19"/>
                    </a:lnTo>
                    <a:lnTo>
                      <a:pt x="61" y="19"/>
                    </a:lnTo>
                    <a:lnTo>
                      <a:pt x="62" y="19"/>
                    </a:lnTo>
                    <a:lnTo>
                      <a:pt x="64" y="19"/>
                    </a:lnTo>
                    <a:lnTo>
                      <a:pt x="65" y="19"/>
                    </a:lnTo>
                    <a:lnTo>
                      <a:pt x="67" y="19"/>
                    </a:lnTo>
                    <a:lnTo>
                      <a:pt x="69" y="19"/>
                    </a:lnTo>
                    <a:lnTo>
                      <a:pt x="72" y="19"/>
                    </a:lnTo>
                    <a:lnTo>
                      <a:pt x="72" y="20"/>
                    </a:lnTo>
                    <a:lnTo>
                      <a:pt x="73" y="22"/>
                    </a:lnTo>
                    <a:lnTo>
                      <a:pt x="73" y="22"/>
                    </a:lnTo>
                    <a:lnTo>
                      <a:pt x="75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08" name="Freeform 304">
                <a:extLst>
                  <a:ext uri="{FF2B5EF4-FFF2-40B4-BE49-F238E27FC236}">
                    <a16:creationId xmlns:a16="http://schemas.microsoft.com/office/drawing/2014/main" id="{C81CDEAC-3818-3B00-2879-709D85AEF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8" y="2312"/>
                <a:ext cx="3" cy="2"/>
              </a:xfrm>
              <a:custGeom>
                <a:avLst/>
                <a:gdLst>
                  <a:gd name="T0" fmla="*/ 2 w 3"/>
                  <a:gd name="T1" fmla="*/ 0 h 2"/>
                  <a:gd name="T2" fmla="*/ 3 w 3"/>
                  <a:gd name="T3" fmla="*/ 0 h 2"/>
                  <a:gd name="T4" fmla="*/ 0 w 3"/>
                  <a:gd name="T5" fmla="*/ 0 h 2"/>
                  <a:gd name="T6" fmla="*/ 0 w 3"/>
                  <a:gd name="T7" fmla="*/ 2 h 2"/>
                  <a:gd name="T8" fmla="*/ 0 w 3"/>
                  <a:gd name="T9" fmla="*/ 2 h 2"/>
                  <a:gd name="T10" fmla="*/ 2 w 3"/>
                  <a:gd name="T11" fmla="*/ 0 h 2"/>
                  <a:gd name="T12" fmla="*/ 2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09" name="Freeform 305">
                <a:extLst>
                  <a:ext uri="{FF2B5EF4-FFF2-40B4-BE49-F238E27FC236}">
                    <a16:creationId xmlns:a16="http://schemas.microsoft.com/office/drawing/2014/main" id="{2160D64B-8FF5-7C93-FA1A-208179EE5F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2311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2 w 2"/>
                  <a:gd name="T3" fmla="*/ 0 h 1"/>
                  <a:gd name="T4" fmla="*/ 0 w 2"/>
                  <a:gd name="T5" fmla="*/ 1 h 1"/>
                  <a:gd name="T6" fmla="*/ 0 w 2"/>
                  <a:gd name="T7" fmla="*/ 1 h 1"/>
                  <a:gd name="T8" fmla="*/ 0 w 2"/>
                  <a:gd name="T9" fmla="*/ 1 h 1"/>
                  <a:gd name="T10" fmla="*/ 2 w 2"/>
                  <a:gd name="T11" fmla="*/ 1 h 1"/>
                  <a:gd name="T12" fmla="*/ 2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10" name="Freeform 306">
                <a:extLst>
                  <a:ext uri="{FF2B5EF4-FFF2-40B4-BE49-F238E27FC236}">
                    <a16:creationId xmlns:a16="http://schemas.microsoft.com/office/drawing/2014/main" id="{ECBEAFF9-82BE-2C5E-4958-716249D7B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4" y="2305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4 w 5"/>
                  <a:gd name="T5" fmla="*/ 1 h 4"/>
                  <a:gd name="T6" fmla="*/ 4 w 5"/>
                  <a:gd name="T7" fmla="*/ 1 h 4"/>
                  <a:gd name="T8" fmla="*/ 4 w 5"/>
                  <a:gd name="T9" fmla="*/ 3 h 4"/>
                  <a:gd name="T10" fmla="*/ 2 w 5"/>
                  <a:gd name="T11" fmla="*/ 3 h 4"/>
                  <a:gd name="T12" fmla="*/ 2 w 5"/>
                  <a:gd name="T13" fmla="*/ 3 h 4"/>
                  <a:gd name="T14" fmla="*/ 2 w 5"/>
                  <a:gd name="T15" fmla="*/ 4 h 4"/>
                  <a:gd name="T16" fmla="*/ 0 w 5"/>
                  <a:gd name="T17" fmla="*/ 4 h 4"/>
                  <a:gd name="T18" fmla="*/ 4 w 5"/>
                  <a:gd name="T19" fmla="*/ 3 h 4"/>
                  <a:gd name="T20" fmla="*/ 5 w 5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4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11" name="Freeform 307">
                <a:extLst>
                  <a:ext uri="{FF2B5EF4-FFF2-40B4-BE49-F238E27FC236}">
                    <a16:creationId xmlns:a16="http://schemas.microsoft.com/office/drawing/2014/main" id="{00E007AA-783F-FE7A-7740-438837AC2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5" y="2312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2 h 2"/>
                  <a:gd name="T3" fmla="*/ 2 h 2"/>
                  <a:gd name="T4" fmla="*/ 0 h 2"/>
                  <a:gd name="T5" fmla="*/ 0 h 2"/>
                  <a:gd name="T6" fmla="*/ 2 h 2"/>
                  <a:gd name="T7" fmla="*/ 2 h 2"/>
                  <a:gd name="T8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12" name="Rectangle 308">
                <a:extLst>
                  <a:ext uri="{FF2B5EF4-FFF2-40B4-BE49-F238E27FC236}">
                    <a16:creationId xmlns:a16="http://schemas.microsoft.com/office/drawing/2014/main" id="{7086ACE6-B4C0-D236-B6AB-9B912FA299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4" y="2311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13" name="Freeform 309">
                <a:extLst>
                  <a:ext uri="{FF2B5EF4-FFF2-40B4-BE49-F238E27FC236}">
                    <a16:creationId xmlns:a16="http://schemas.microsoft.com/office/drawing/2014/main" id="{4F13FC88-D245-079E-3CDC-69C7EC4772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7" y="2244"/>
                <a:ext cx="5" cy="2"/>
              </a:xfrm>
              <a:custGeom>
                <a:avLst/>
                <a:gdLst>
                  <a:gd name="T0" fmla="*/ 3 w 5"/>
                  <a:gd name="T1" fmla="*/ 0 h 2"/>
                  <a:gd name="T2" fmla="*/ 3 w 5"/>
                  <a:gd name="T3" fmla="*/ 2 h 2"/>
                  <a:gd name="T4" fmla="*/ 2 w 5"/>
                  <a:gd name="T5" fmla="*/ 2 h 2"/>
                  <a:gd name="T6" fmla="*/ 0 w 5"/>
                  <a:gd name="T7" fmla="*/ 2 h 2"/>
                  <a:gd name="T8" fmla="*/ 0 w 5"/>
                  <a:gd name="T9" fmla="*/ 2 h 2"/>
                  <a:gd name="T10" fmla="*/ 2 w 5"/>
                  <a:gd name="T11" fmla="*/ 2 h 2"/>
                  <a:gd name="T12" fmla="*/ 2 w 5"/>
                  <a:gd name="T13" fmla="*/ 2 h 2"/>
                  <a:gd name="T14" fmla="*/ 5 w 5"/>
                  <a:gd name="T15" fmla="*/ 0 h 2"/>
                  <a:gd name="T16" fmla="*/ 3 w 5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2">
                    <a:moveTo>
                      <a:pt x="3" y="0"/>
                    </a:moveTo>
                    <a:lnTo>
                      <a:pt x="3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14" name="Freeform 310">
                <a:extLst>
                  <a:ext uri="{FF2B5EF4-FFF2-40B4-BE49-F238E27FC236}">
                    <a16:creationId xmlns:a16="http://schemas.microsoft.com/office/drawing/2014/main" id="{35D7DB12-8443-1702-33DF-D7038E70B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4" y="2289"/>
                <a:ext cx="3" cy="1"/>
              </a:xfrm>
              <a:custGeom>
                <a:avLst/>
                <a:gdLst>
                  <a:gd name="T0" fmla="*/ 0 w 3"/>
                  <a:gd name="T1" fmla="*/ 0 h 1"/>
                  <a:gd name="T2" fmla="*/ 1 w 3"/>
                  <a:gd name="T3" fmla="*/ 1 h 1"/>
                  <a:gd name="T4" fmla="*/ 1 w 3"/>
                  <a:gd name="T5" fmla="*/ 1 h 1"/>
                  <a:gd name="T6" fmla="*/ 3 w 3"/>
                  <a:gd name="T7" fmla="*/ 1 h 1"/>
                  <a:gd name="T8" fmla="*/ 1 w 3"/>
                  <a:gd name="T9" fmla="*/ 1 h 1"/>
                  <a:gd name="T10" fmla="*/ 1 w 3"/>
                  <a:gd name="T11" fmla="*/ 0 h 1"/>
                  <a:gd name="T12" fmla="*/ 0 w 3"/>
                  <a:gd name="T13" fmla="*/ 0 h 1"/>
                  <a:gd name="T14" fmla="*/ 0 w 3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15" name="Freeform 311">
                <a:extLst>
                  <a:ext uri="{FF2B5EF4-FFF2-40B4-BE49-F238E27FC236}">
                    <a16:creationId xmlns:a16="http://schemas.microsoft.com/office/drawing/2014/main" id="{F203C58F-D671-9D7C-56EB-72893E767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5" y="2287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0 h 2"/>
                  <a:gd name="T4" fmla="*/ 0 h 2"/>
                  <a:gd name="T5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16" name="Freeform 312">
                <a:extLst>
                  <a:ext uri="{FF2B5EF4-FFF2-40B4-BE49-F238E27FC236}">
                    <a16:creationId xmlns:a16="http://schemas.microsoft.com/office/drawing/2014/main" id="{BD6E9E9E-180D-E5B5-4ED0-AFD32BD7D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2314"/>
                <a:ext cx="1" cy="2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0 h 2"/>
                  <a:gd name="T4" fmla="*/ 0 w 1"/>
                  <a:gd name="T5" fmla="*/ 0 h 2"/>
                  <a:gd name="T6" fmla="*/ 0 w 1"/>
                  <a:gd name="T7" fmla="*/ 0 h 2"/>
                  <a:gd name="T8" fmla="*/ 0 w 1"/>
                  <a:gd name="T9" fmla="*/ 2 h 2"/>
                  <a:gd name="T10" fmla="*/ 0 w 1"/>
                  <a:gd name="T11" fmla="*/ 0 h 2"/>
                  <a:gd name="T12" fmla="*/ 1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17" name="Freeform 313">
                <a:extLst>
                  <a:ext uri="{FF2B5EF4-FFF2-40B4-BE49-F238E27FC236}">
                    <a16:creationId xmlns:a16="http://schemas.microsoft.com/office/drawing/2014/main" id="{3083BB36-38C3-986F-4ED7-C1B898408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9" y="2316"/>
                <a:ext cx="1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0 w 1"/>
                  <a:gd name="T4" fmla="*/ 0 w 1"/>
                  <a:gd name="T5" fmla="*/ 1 w 1"/>
                  <a:gd name="T6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18" name="Freeform 314">
                <a:extLst>
                  <a:ext uri="{FF2B5EF4-FFF2-40B4-BE49-F238E27FC236}">
                    <a16:creationId xmlns:a16="http://schemas.microsoft.com/office/drawing/2014/main" id="{16A70D96-6FFD-BB29-E9BF-473758CC9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1" y="1573"/>
                <a:ext cx="5" cy="5"/>
              </a:xfrm>
              <a:custGeom>
                <a:avLst/>
                <a:gdLst>
                  <a:gd name="T0" fmla="*/ 4 w 5"/>
                  <a:gd name="T1" fmla="*/ 5 h 5"/>
                  <a:gd name="T2" fmla="*/ 5 w 5"/>
                  <a:gd name="T3" fmla="*/ 4 h 5"/>
                  <a:gd name="T4" fmla="*/ 4 w 5"/>
                  <a:gd name="T5" fmla="*/ 4 h 5"/>
                  <a:gd name="T6" fmla="*/ 4 w 5"/>
                  <a:gd name="T7" fmla="*/ 2 h 5"/>
                  <a:gd name="T8" fmla="*/ 4 w 5"/>
                  <a:gd name="T9" fmla="*/ 2 h 5"/>
                  <a:gd name="T10" fmla="*/ 2 w 5"/>
                  <a:gd name="T11" fmla="*/ 0 h 5"/>
                  <a:gd name="T12" fmla="*/ 2 w 5"/>
                  <a:gd name="T13" fmla="*/ 2 h 5"/>
                  <a:gd name="T14" fmla="*/ 2 w 5"/>
                  <a:gd name="T15" fmla="*/ 2 h 5"/>
                  <a:gd name="T16" fmla="*/ 0 w 5"/>
                  <a:gd name="T17" fmla="*/ 4 h 5"/>
                  <a:gd name="T18" fmla="*/ 2 w 5"/>
                  <a:gd name="T19" fmla="*/ 4 h 5"/>
                  <a:gd name="T20" fmla="*/ 2 w 5"/>
                  <a:gd name="T21" fmla="*/ 4 h 5"/>
                  <a:gd name="T22" fmla="*/ 2 w 5"/>
                  <a:gd name="T23" fmla="*/ 5 h 5"/>
                  <a:gd name="T24" fmla="*/ 4 w 5"/>
                  <a:gd name="T2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5">
                    <a:moveTo>
                      <a:pt x="4" y="5"/>
                    </a:moveTo>
                    <a:lnTo>
                      <a:pt x="5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5"/>
                    </a:lnTo>
                    <a:lnTo>
                      <a:pt x="4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19" name="Freeform 315">
                <a:extLst>
                  <a:ext uri="{FF2B5EF4-FFF2-40B4-BE49-F238E27FC236}">
                    <a16:creationId xmlns:a16="http://schemas.microsoft.com/office/drawing/2014/main" id="{5B2D4807-AB3D-F5F6-3069-217D78AC1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3" y="1783"/>
                <a:ext cx="1" cy="2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1 w 1"/>
                  <a:gd name="T5" fmla="*/ 2 h 2"/>
                  <a:gd name="T6" fmla="*/ 1 w 1"/>
                  <a:gd name="T7" fmla="*/ 2 h 2"/>
                  <a:gd name="T8" fmla="*/ 1 w 1"/>
                  <a:gd name="T9" fmla="*/ 0 h 2"/>
                  <a:gd name="T10" fmla="*/ 1 w 1"/>
                  <a:gd name="T11" fmla="*/ 0 h 2"/>
                  <a:gd name="T12" fmla="*/ 0 w 1"/>
                  <a:gd name="T13" fmla="*/ 2 h 2"/>
                  <a:gd name="T14" fmla="*/ 1 w 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20" name="Freeform 316">
                <a:extLst>
                  <a:ext uri="{FF2B5EF4-FFF2-40B4-BE49-F238E27FC236}">
                    <a16:creationId xmlns:a16="http://schemas.microsoft.com/office/drawing/2014/main" id="{32D76B52-DA33-71CC-CEEA-F4837B5BE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3" y="1788"/>
                <a:ext cx="102" cy="151"/>
              </a:xfrm>
              <a:custGeom>
                <a:avLst/>
                <a:gdLst>
                  <a:gd name="T0" fmla="*/ 5 w 102"/>
                  <a:gd name="T1" fmla="*/ 32 h 151"/>
                  <a:gd name="T2" fmla="*/ 3 w 102"/>
                  <a:gd name="T3" fmla="*/ 38 h 151"/>
                  <a:gd name="T4" fmla="*/ 9 w 102"/>
                  <a:gd name="T5" fmla="*/ 38 h 151"/>
                  <a:gd name="T6" fmla="*/ 6 w 102"/>
                  <a:gd name="T7" fmla="*/ 51 h 151"/>
                  <a:gd name="T8" fmla="*/ 5 w 102"/>
                  <a:gd name="T9" fmla="*/ 59 h 151"/>
                  <a:gd name="T10" fmla="*/ 9 w 102"/>
                  <a:gd name="T11" fmla="*/ 51 h 151"/>
                  <a:gd name="T12" fmla="*/ 13 w 102"/>
                  <a:gd name="T13" fmla="*/ 46 h 151"/>
                  <a:gd name="T14" fmla="*/ 13 w 102"/>
                  <a:gd name="T15" fmla="*/ 49 h 151"/>
                  <a:gd name="T16" fmla="*/ 16 w 102"/>
                  <a:gd name="T17" fmla="*/ 46 h 151"/>
                  <a:gd name="T18" fmla="*/ 17 w 102"/>
                  <a:gd name="T19" fmla="*/ 56 h 151"/>
                  <a:gd name="T20" fmla="*/ 13 w 102"/>
                  <a:gd name="T21" fmla="*/ 65 h 151"/>
                  <a:gd name="T22" fmla="*/ 19 w 102"/>
                  <a:gd name="T23" fmla="*/ 70 h 151"/>
                  <a:gd name="T24" fmla="*/ 27 w 102"/>
                  <a:gd name="T25" fmla="*/ 70 h 151"/>
                  <a:gd name="T26" fmla="*/ 35 w 102"/>
                  <a:gd name="T27" fmla="*/ 67 h 151"/>
                  <a:gd name="T28" fmla="*/ 37 w 102"/>
                  <a:gd name="T29" fmla="*/ 79 h 151"/>
                  <a:gd name="T30" fmla="*/ 41 w 102"/>
                  <a:gd name="T31" fmla="*/ 84 h 151"/>
                  <a:gd name="T32" fmla="*/ 40 w 102"/>
                  <a:gd name="T33" fmla="*/ 92 h 151"/>
                  <a:gd name="T34" fmla="*/ 40 w 102"/>
                  <a:gd name="T35" fmla="*/ 94 h 151"/>
                  <a:gd name="T36" fmla="*/ 30 w 102"/>
                  <a:gd name="T37" fmla="*/ 95 h 151"/>
                  <a:gd name="T38" fmla="*/ 19 w 102"/>
                  <a:gd name="T39" fmla="*/ 103 h 151"/>
                  <a:gd name="T40" fmla="*/ 25 w 102"/>
                  <a:gd name="T41" fmla="*/ 103 h 151"/>
                  <a:gd name="T42" fmla="*/ 25 w 102"/>
                  <a:gd name="T43" fmla="*/ 111 h 151"/>
                  <a:gd name="T44" fmla="*/ 11 w 102"/>
                  <a:gd name="T45" fmla="*/ 119 h 151"/>
                  <a:gd name="T46" fmla="*/ 21 w 102"/>
                  <a:gd name="T47" fmla="*/ 122 h 151"/>
                  <a:gd name="T48" fmla="*/ 27 w 102"/>
                  <a:gd name="T49" fmla="*/ 124 h 151"/>
                  <a:gd name="T50" fmla="*/ 40 w 102"/>
                  <a:gd name="T51" fmla="*/ 125 h 151"/>
                  <a:gd name="T52" fmla="*/ 41 w 102"/>
                  <a:gd name="T53" fmla="*/ 127 h 151"/>
                  <a:gd name="T54" fmla="*/ 25 w 102"/>
                  <a:gd name="T55" fmla="*/ 132 h 151"/>
                  <a:gd name="T56" fmla="*/ 16 w 102"/>
                  <a:gd name="T57" fmla="*/ 143 h 151"/>
                  <a:gd name="T58" fmla="*/ 6 w 102"/>
                  <a:gd name="T59" fmla="*/ 151 h 151"/>
                  <a:gd name="T60" fmla="*/ 17 w 102"/>
                  <a:gd name="T61" fmla="*/ 146 h 151"/>
                  <a:gd name="T62" fmla="*/ 25 w 102"/>
                  <a:gd name="T63" fmla="*/ 145 h 151"/>
                  <a:gd name="T64" fmla="*/ 40 w 102"/>
                  <a:gd name="T65" fmla="*/ 140 h 151"/>
                  <a:gd name="T66" fmla="*/ 52 w 102"/>
                  <a:gd name="T67" fmla="*/ 141 h 151"/>
                  <a:gd name="T68" fmla="*/ 59 w 102"/>
                  <a:gd name="T69" fmla="*/ 138 h 151"/>
                  <a:gd name="T70" fmla="*/ 73 w 102"/>
                  <a:gd name="T71" fmla="*/ 138 h 151"/>
                  <a:gd name="T72" fmla="*/ 91 w 102"/>
                  <a:gd name="T73" fmla="*/ 135 h 151"/>
                  <a:gd name="T74" fmla="*/ 95 w 102"/>
                  <a:gd name="T75" fmla="*/ 129 h 151"/>
                  <a:gd name="T76" fmla="*/ 86 w 102"/>
                  <a:gd name="T77" fmla="*/ 125 h 151"/>
                  <a:gd name="T78" fmla="*/ 91 w 102"/>
                  <a:gd name="T79" fmla="*/ 121 h 151"/>
                  <a:gd name="T80" fmla="*/ 95 w 102"/>
                  <a:gd name="T81" fmla="*/ 118 h 151"/>
                  <a:gd name="T82" fmla="*/ 102 w 102"/>
                  <a:gd name="T83" fmla="*/ 108 h 151"/>
                  <a:gd name="T84" fmla="*/ 88 w 102"/>
                  <a:gd name="T85" fmla="*/ 100 h 151"/>
                  <a:gd name="T86" fmla="*/ 81 w 102"/>
                  <a:gd name="T87" fmla="*/ 100 h 151"/>
                  <a:gd name="T88" fmla="*/ 70 w 102"/>
                  <a:gd name="T89" fmla="*/ 87 h 151"/>
                  <a:gd name="T90" fmla="*/ 80 w 102"/>
                  <a:gd name="T91" fmla="*/ 89 h 151"/>
                  <a:gd name="T92" fmla="*/ 76 w 102"/>
                  <a:gd name="T93" fmla="*/ 79 h 151"/>
                  <a:gd name="T94" fmla="*/ 60 w 102"/>
                  <a:gd name="T95" fmla="*/ 65 h 151"/>
                  <a:gd name="T96" fmla="*/ 46 w 102"/>
                  <a:gd name="T97" fmla="*/ 48 h 151"/>
                  <a:gd name="T98" fmla="*/ 33 w 102"/>
                  <a:gd name="T99" fmla="*/ 48 h 151"/>
                  <a:gd name="T100" fmla="*/ 41 w 102"/>
                  <a:gd name="T101" fmla="*/ 40 h 151"/>
                  <a:gd name="T102" fmla="*/ 45 w 102"/>
                  <a:gd name="T103" fmla="*/ 38 h 151"/>
                  <a:gd name="T104" fmla="*/ 52 w 102"/>
                  <a:gd name="T105" fmla="*/ 25 h 151"/>
                  <a:gd name="T106" fmla="*/ 49 w 102"/>
                  <a:gd name="T107" fmla="*/ 17 h 151"/>
                  <a:gd name="T108" fmla="*/ 29 w 102"/>
                  <a:gd name="T109" fmla="*/ 19 h 151"/>
                  <a:gd name="T110" fmla="*/ 27 w 102"/>
                  <a:gd name="T111" fmla="*/ 13 h 151"/>
                  <a:gd name="T112" fmla="*/ 38 w 102"/>
                  <a:gd name="T113" fmla="*/ 2 h 151"/>
                  <a:gd name="T114" fmla="*/ 25 w 102"/>
                  <a:gd name="T115" fmla="*/ 2 h 151"/>
                  <a:gd name="T116" fmla="*/ 16 w 102"/>
                  <a:gd name="T117" fmla="*/ 0 h 151"/>
                  <a:gd name="T118" fmla="*/ 14 w 102"/>
                  <a:gd name="T119" fmla="*/ 6 h 151"/>
                  <a:gd name="T120" fmla="*/ 9 w 102"/>
                  <a:gd name="T121" fmla="*/ 9 h 151"/>
                  <a:gd name="T122" fmla="*/ 6 w 102"/>
                  <a:gd name="T123" fmla="*/ 14 h 151"/>
                  <a:gd name="T124" fmla="*/ 5 w 102"/>
                  <a:gd name="T125" fmla="*/ 2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51">
                    <a:moveTo>
                      <a:pt x="6" y="24"/>
                    </a:moveTo>
                    <a:lnTo>
                      <a:pt x="6" y="24"/>
                    </a:lnTo>
                    <a:lnTo>
                      <a:pt x="8" y="25"/>
                    </a:lnTo>
                    <a:lnTo>
                      <a:pt x="6" y="27"/>
                    </a:lnTo>
                    <a:lnTo>
                      <a:pt x="5" y="30"/>
                    </a:lnTo>
                    <a:lnTo>
                      <a:pt x="3" y="32"/>
                    </a:lnTo>
                    <a:lnTo>
                      <a:pt x="3" y="32"/>
                    </a:lnTo>
                    <a:lnTo>
                      <a:pt x="5" y="32"/>
                    </a:lnTo>
                    <a:lnTo>
                      <a:pt x="3" y="33"/>
                    </a:lnTo>
                    <a:lnTo>
                      <a:pt x="2" y="33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2" y="35"/>
                    </a:lnTo>
                    <a:lnTo>
                      <a:pt x="2" y="35"/>
                    </a:lnTo>
                    <a:lnTo>
                      <a:pt x="3" y="36"/>
                    </a:lnTo>
                    <a:lnTo>
                      <a:pt x="3" y="38"/>
                    </a:lnTo>
                    <a:lnTo>
                      <a:pt x="5" y="38"/>
                    </a:lnTo>
                    <a:lnTo>
                      <a:pt x="6" y="38"/>
                    </a:lnTo>
                    <a:lnTo>
                      <a:pt x="8" y="38"/>
                    </a:lnTo>
                    <a:lnTo>
                      <a:pt x="11" y="33"/>
                    </a:lnTo>
                    <a:lnTo>
                      <a:pt x="13" y="33"/>
                    </a:lnTo>
                    <a:lnTo>
                      <a:pt x="11" y="35"/>
                    </a:lnTo>
                    <a:lnTo>
                      <a:pt x="11" y="36"/>
                    </a:lnTo>
                    <a:lnTo>
                      <a:pt x="9" y="38"/>
                    </a:lnTo>
                    <a:lnTo>
                      <a:pt x="9" y="38"/>
                    </a:lnTo>
                    <a:lnTo>
                      <a:pt x="9" y="40"/>
                    </a:lnTo>
                    <a:lnTo>
                      <a:pt x="8" y="41"/>
                    </a:lnTo>
                    <a:lnTo>
                      <a:pt x="8" y="43"/>
                    </a:lnTo>
                    <a:lnTo>
                      <a:pt x="8" y="44"/>
                    </a:lnTo>
                    <a:lnTo>
                      <a:pt x="6" y="46"/>
                    </a:lnTo>
                    <a:lnTo>
                      <a:pt x="6" y="51"/>
                    </a:lnTo>
                    <a:lnTo>
                      <a:pt x="6" y="51"/>
                    </a:lnTo>
                    <a:lnTo>
                      <a:pt x="8" y="51"/>
                    </a:lnTo>
                    <a:lnTo>
                      <a:pt x="8" y="51"/>
                    </a:lnTo>
                    <a:lnTo>
                      <a:pt x="8" y="51"/>
                    </a:lnTo>
                    <a:lnTo>
                      <a:pt x="6" y="52"/>
                    </a:lnTo>
                    <a:lnTo>
                      <a:pt x="6" y="54"/>
                    </a:lnTo>
                    <a:lnTo>
                      <a:pt x="6" y="54"/>
                    </a:lnTo>
                    <a:lnTo>
                      <a:pt x="5" y="57"/>
                    </a:lnTo>
                    <a:lnTo>
                      <a:pt x="5" y="59"/>
                    </a:lnTo>
                    <a:lnTo>
                      <a:pt x="5" y="59"/>
                    </a:lnTo>
                    <a:lnTo>
                      <a:pt x="5" y="59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6" y="59"/>
                    </a:lnTo>
                    <a:lnTo>
                      <a:pt x="8" y="59"/>
                    </a:lnTo>
                    <a:lnTo>
                      <a:pt x="9" y="52"/>
                    </a:lnTo>
                    <a:lnTo>
                      <a:pt x="9" y="51"/>
                    </a:lnTo>
                    <a:lnTo>
                      <a:pt x="9" y="49"/>
                    </a:lnTo>
                    <a:lnTo>
                      <a:pt x="9" y="48"/>
                    </a:lnTo>
                    <a:lnTo>
                      <a:pt x="9" y="48"/>
                    </a:lnTo>
                    <a:lnTo>
                      <a:pt x="9" y="48"/>
                    </a:lnTo>
                    <a:lnTo>
                      <a:pt x="11" y="46"/>
                    </a:lnTo>
                    <a:lnTo>
                      <a:pt x="13" y="44"/>
                    </a:lnTo>
                    <a:lnTo>
                      <a:pt x="14" y="43"/>
                    </a:lnTo>
                    <a:lnTo>
                      <a:pt x="13" y="46"/>
                    </a:lnTo>
                    <a:lnTo>
                      <a:pt x="11" y="46"/>
                    </a:lnTo>
                    <a:lnTo>
                      <a:pt x="11" y="48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3" y="49"/>
                    </a:lnTo>
                    <a:lnTo>
                      <a:pt x="13" y="49"/>
                    </a:lnTo>
                    <a:lnTo>
                      <a:pt x="13" y="49"/>
                    </a:lnTo>
                    <a:lnTo>
                      <a:pt x="13" y="48"/>
                    </a:lnTo>
                    <a:lnTo>
                      <a:pt x="14" y="48"/>
                    </a:lnTo>
                    <a:lnTo>
                      <a:pt x="16" y="48"/>
                    </a:lnTo>
                    <a:lnTo>
                      <a:pt x="16" y="46"/>
                    </a:lnTo>
                    <a:lnTo>
                      <a:pt x="17" y="44"/>
                    </a:lnTo>
                    <a:lnTo>
                      <a:pt x="17" y="44"/>
                    </a:lnTo>
                    <a:lnTo>
                      <a:pt x="16" y="46"/>
                    </a:lnTo>
                    <a:lnTo>
                      <a:pt x="16" y="46"/>
                    </a:lnTo>
                    <a:lnTo>
                      <a:pt x="19" y="48"/>
                    </a:lnTo>
                    <a:lnTo>
                      <a:pt x="21" y="49"/>
                    </a:lnTo>
                    <a:lnTo>
                      <a:pt x="17" y="49"/>
                    </a:lnTo>
                    <a:lnTo>
                      <a:pt x="17" y="49"/>
                    </a:lnTo>
                    <a:lnTo>
                      <a:pt x="16" y="49"/>
                    </a:lnTo>
                    <a:lnTo>
                      <a:pt x="16" y="51"/>
                    </a:lnTo>
                    <a:lnTo>
                      <a:pt x="16" y="52"/>
                    </a:lnTo>
                    <a:lnTo>
                      <a:pt x="17" y="56"/>
                    </a:lnTo>
                    <a:lnTo>
                      <a:pt x="19" y="56"/>
                    </a:lnTo>
                    <a:lnTo>
                      <a:pt x="19" y="57"/>
                    </a:lnTo>
                    <a:lnTo>
                      <a:pt x="17" y="59"/>
                    </a:lnTo>
                    <a:lnTo>
                      <a:pt x="17" y="59"/>
                    </a:lnTo>
                    <a:lnTo>
                      <a:pt x="14" y="64"/>
                    </a:lnTo>
                    <a:lnTo>
                      <a:pt x="14" y="65"/>
                    </a:lnTo>
                    <a:lnTo>
                      <a:pt x="13" y="65"/>
                    </a:lnTo>
                    <a:lnTo>
                      <a:pt x="13" y="65"/>
                    </a:lnTo>
                    <a:lnTo>
                      <a:pt x="13" y="67"/>
                    </a:lnTo>
                    <a:lnTo>
                      <a:pt x="13" y="68"/>
                    </a:lnTo>
                    <a:lnTo>
                      <a:pt x="14" y="70"/>
                    </a:lnTo>
                    <a:lnTo>
                      <a:pt x="16" y="71"/>
                    </a:lnTo>
                    <a:lnTo>
                      <a:pt x="16" y="70"/>
                    </a:lnTo>
                    <a:lnTo>
                      <a:pt x="16" y="68"/>
                    </a:lnTo>
                    <a:lnTo>
                      <a:pt x="17" y="68"/>
                    </a:lnTo>
                    <a:lnTo>
                      <a:pt x="19" y="70"/>
                    </a:lnTo>
                    <a:lnTo>
                      <a:pt x="21" y="70"/>
                    </a:lnTo>
                    <a:lnTo>
                      <a:pt x="22" y="70"/>
                    </a:lnTo>
                    <a:lnTo>
                      <a:pt x="24" y="68"/>
                    </a:lnTo>
                    <a:lnTo>
                      <a:pt x="24" y="68"/>
                    </a:lnTo>
                    <a:lnTo>
                      <a:pt x="25" y="68"/>
                    </a:lnTo>
                    <a:lnTo>
                      <a:pt x="25" y="68"/>
                    </a:lnTo>
                    <a:lnTo>
                      <a:pt x="25" y="70"/>
                    </a:lnTo>
                    <a:lnTo>
                      <a:pt x="27" y="70"/>
                    </a:lnTo>
                    <a:lnTo>
                      <a:pt x="29" y="70"/>
                    </a:lnTo>
                    <a:lnTo>
                      <a:pt x="29" y="68"/>
                    </a:lnTo>
                    <a:lnTo>
                      <a:pt x="30" y="68"/>
                    </a:lnTo>
                    <a:lnTo>
                      <a:pt x="30" y="68"/>
                    </a:lnTo>
                    <a:lnTo>
                      <a:pt x="32" y="68"/>
                    </a:lnTo>
                    <a:lnTo>
                      <a:pt x="32" y="67"/>
                    </a:lnTo>
                    <a:lnTo>
                      <a:pt x="33" y="67"/>
                    </a:lnTo>
                    <a:lnTo>
                      <a:pt x="35" y="67"/>
                    </a:lnTo>
                    <a:lnTo>
                      <a:pt x="40" y="67"/>
                    </a:lnTo>
                    <a:lnTo>
                      <a:pt x="40" y="67"/>
                    </a:lnTo>
                    <a:lnTo>
                      <a:pt x="37" y="67"/>
                    </a:lnTo>
                    <a:lnTo>
                      <a:pt x="35" y="70"/>
                    </a:lnTo>
                    <a:lnTo>
                      <a:pt x="33" y="73"/>
                    </a:lnTo>
                    <a:lnTo>
                      <a:pt x="33" y="75"/>
                    </a:lnTo>
                    <a:lnTo>
                      <a:pt x="35" y="78"/>
                    </a:lnTo>
                    <a:lnTo>
                      <a:pt x="37" y="79"/>
                    </a:lnTo>
                    <a:lnTo>
                      <a:pt x="38" y="81"/>
                    </a:lnTo>
                    <a:lnTo>
                      <a:pt x="38" y="81"/>
                    </a:lnTo>
                    <a:lnTo>
                      <a:pt x="40" y="81"/>
                    </a:lnTo>
                    <a:lnTo>
                      <a:pt x="40" y="79"/>
                    </a:lnTo>
                    <a:lnTo>
                      <a:pt x="41" y="79"/>
                    </a:lnTo>
                    <a:lnTo>
                      <a:pt x="43" y="81"/>
                    </a:lnTo>
                    <a:lnTo>
                      <a:pt x="41" y="83"/>
                    </a:lnTo>
                    <a:lnTo>
                      <a:pt x="41" y="84"/>
                    </a:lnTo>
                    <a:lnTo>
                      <a:pt x="40" y="84"/>
                    </a:lnTo>
                    <a:lnTo>
                      <a:pt x="40" y="86"/>
                    </a:lnTo>
                    <a:lnTo>
                      <a:pt x="40" y="87"/>
                    </a:lnTo>
                    <a:lnTo>
                      <a:pt x="40" y="87"/>
                    </a:lnTo>
                    <a:lnTo>
                      <a:pt x="41" y="87"/>
                    </a:lnTo>
                    <a:lnTo>
                      <a:pt x="40" y="89"/>
                    </a:lnTo>
                    <a:lnTo>
                      <a:pt x="40" y="91"/>
                    </a:lnTo>
                    <a:lnTo>
                      <a:pt x="40" y="92"/>
                    </a:lnTo>
                    <a:lnTo>
                      <a:pt x="41" y="94"/>
                    </a:lnTo>
                    <a:lnTo>
                      <a:pt x="41" y="94"/>
                    </a:lnTo>
                    <a:lnTo>
                      <a:pt x="43" y="95"/>
                    </a:lnTo>
                    <a:lnTo>
                      <a:pt x="43" y="95"/>
                    </a:lnTo>
                    <a:lnTo>
                      <a:pt x="43" y="95"/>
                    </a:lnTo>
                    <a:lnTo>
                      <a:pt x="41" y="95"/>
                    </a:lnTo>
                    <a:lnTo>
                      <a:pt x="41" y="95"/>
                    </a:lnTo>
                    <a:lnTo>
                      <a:pt x="40" y="94"/>
                    </a:lnTo>
                    <a:lnTo>
                      <a:pt x="38" y="94"/>
                    </a:lnTo>
                    <a:lnTo>
                      <a:pt x="40" y="95"/>
                    </a:lnTo>
                    <a:lnTo>
                      <a:pt x="37" y="94"/>
                    </a:lnTo>
                    <a:lnTo>
                      <a:pt x="35" y="94"/>
                    </a:lnTo>
                    <a:lnTo>
                      <a:pt x="33" y="95"/>
                    </a:lnTo>
                    <a:lnTo>
                      <a:pt x="32" y="95"/>
                    </a:lnTo>
                    <a:lnTo>
                      <a:pt x="30" y="95"/>
                    </a:lnTo>
                    <a:lnTo>
                      <a:pt x="30" y="95"/>
                    </a:lnTo>
                    <a:lnTo>
                      <a:pt x="25" y="97"/>
                    </a:lnTo>
                    <a:lnTo>
                      <a:pt x="24" y="98"/>
                    </a:lnTo>
                    <a:lnTo>
                      <a:pt x="24" y="98"/>
                    </a:lnTo>
                    <a:lnTo>
                      <a:pt x="22" y="100"/>
                    </a:lnTo>
                    <a:lnTo>
                      <a:pt x="22" y="100"/>
                    </a:lnTo>
                    <a:lnTo>
                      <a:pt x="21" y="102"/>
                    </a:lnTo>
                    <a:lnTo>
                      <a:pt x="19" y="102"/>
                    </a:lnTo>
                    <a:lnTo>
                      <a:pt x="19" y="103"/>
                    </a:lnTo>
                    <a:lnTo>
                      <a:pt x="19" y="103"/>
                    </a:lnTo>
                    <a:lnTo>
                      <a:pt x="21" y="103"/>
                    </a:lnTo>
                    <a:lnTo>
                      <a:pt x="21" y="103"/>
                    </a:lnTo>
                    <a:lnTo>
                      <a:pt x="22" y="102"/>
                    </a:lnTo>
                    <a:lnTo>
                      <a:pt x="24" y="102"/>
                    </a:lnTo>
                    <a:lnTo>
                      <a:pt x="25" y="102"/>
                    </a:lnTo>
                    <a:lnTo>
                      <a:pt x="25" y="103"/>
                    </a:lnTo>
                    <a:lnTo>
                      <a:pt x="25" y="103"/>
                    </a:lnTo>
                    <a:lnTo>
                      <a:pt x="27" y="105"/>
                    </a:lnTo>
                    <a:lnTo>
                      <a:pt x="27" y="105"/>
                    </a:lnTo>
                    <a:lnTo>
                      <a:pt x="27" y="106"/>
                    </a:lnTo>
                    <a:lnTo>
                      <a:pt x="27" y="106"/>
                    </a:lnTo>
                    <a:lnTo>
                      <a:pt x="27" y="108"/>
                    </a:lnTo>
                    <a:lnTo>
                      <a:pt x="27" y="108"/>
                    </a:lnTo>
                    <a:lnTo>
                      <a:pt x="27" y="110"/>
                    </a:lnTo>
                    <a:lnTo>
                      <a:pt x="25" y="111"/>
                    </a:lnTo>
                    <a:lnTo>
                      <a:pt x="25" y="111"/>
                    </a:lnTo>
                    <a:lnTo>
                      <a:pt x="24" y="113"/>
                    </a:lnTo>
                    <a:lnTo>
                      <a:pt x="22" y="114"/>
                    </a:lnTo>
                    <a:lnTo>
                      <a:pt x="21" y="114"/>
                    </a:lnTo>
                    <a:lnTo>
                      <a:pt x="16" y="116"/>
                    </a:lnTo>
                    <a:lnTo>
                      <a:pt x="13" y="118"/>
                    </a:lnTo>
                    <a:lnTo>
                      <a:pt x="13" y="118"/>
                    </a:lnTo>
                    <a:lnTo>
                      <a:pt x="11" y="119"/>
                    </a:lnTo>
                    <a:lnTo>
                      <a:pt x="13" y="119"/>
                    </a:lnTo>
                    <a:lnTo>
                      <a:pt x="13" y="121"/>
                    </a:lnTo>
                    <a:lnTo>
                      <a:pt x="13" y="122"/>
                    </a:lnTo>
                    <a:lnTo>
                      <a:pt x="13" y="122"/>
                    </a:lnTo>
                    <a:lnTo>
                      <a:pt x="16" y="124"/>
                    </a:lnTo>
                    <a:lnTo>
                      <a:pt x="17" y="122"/>
                    </a:lnTo>
                    <a:lnTo>
                      <a:pt x="19" y="122"/>
                    </a:lnTo>
                    <a:lnTo>
                      <a:pt x="21" y="122"/>
                    </a:lnTo>
                    <a:lnTo>
                      <a:pt x="22" y="122"/>
                    </a:lnTo>
                    <a:lnTo>
                      <a:pt x="24" y="122"/>
                    </a:lnTo>
                    <a:lnTo>
                      <a:pt x="24" y="122"/>
                    </a:lnTo>
                    <a:lnTo>
                      <a:pt x="27" y="124"/>
                    </a:lnTo>
                    <a:lnTo>
                      <a:pt x="25" y="124"/>
                    </a:lnTo>
                    <a:lnTo>
                      <a:pt x="24" y="125"/>
                    </a:lnTo>
                    <a:lnTo>
                      <a:pt x="25" y="125"/>
                    </a:lnTo>
                    <a:lnTo>
                      <a:pt x="27" y="124"/>
                    </a:lnTo>
                    <a:lnTo>
                      <a:pt x="29" y="124"/>
                    </a:lnTo>
                    <a:lnTo>
                      <a:pt x="29" y="124"/>
                    </a:lnTo>
                    <a:lnTo>
                      <a:pt x="30" y="125"/>
                    </a:lnTo>
                    <a:lnTo>
                      <a:pt x="33" y="127"/>
                    </a:lnTo>
                    <a:lnTo>
                      <a:pt x="37" y="127"/>
                    </a:lnTo>
                    <a:lnTo>
                      <a:pt x="37" y="127"/>
                    </a:lnTo>
                    <a:lnTo>
                      <a:pt x="40" y="125"/>
                    </a:lnTo>
                    <a:lnTo>
                      <a:pt x="40" y="125"/>
                    </a:lnTo>
                    <a:lnTo>
                      <a:pt x="43" y="124"/>
                    </a:lnTo>
                    <a:lnTo>
                      <a:pt x="45" y="124"/>
                    </a:lnTo>
                    <a:lnTo>
                      <a:pt x="46" y="122"/>
                    </a:lnTo>
                    <a:lnTo>
                      <a:pt x="48" y="122"/>
                    </a:lnTo>
                    <a:lnTo>
                      <a:pt x="46" y="124"/>
                    </a:lnTo>
                    <a:lnTo>
                      <a:pt x="45" y="125"/>
                    </a:lnTo>
                    <a:lnTo>
                      <a:pt x="43" y="127"/>
                    </a:lnTo>
                    <a:lnTo>
                      <a:pt x="41" y="127"/>
                    </a:lnTo>
                    <a:lnTo>
                      <a:pt x="40" y="130"/>
                    </a:lnTo>
                    <a:lnTo>
                      <a:pt x="38" y="130"/>
                    </a:lnTo>
                    <a:lnTo>
                      <a:pt x="37" y="132"/>
                    </a:lnTo>
                    <a:lnTo>
                      <a:pt x="35" y="130"/>
                    </a:lnTo>
                    <a:lnTo>
                      <a:pt x="32" y="130"/>
                    </a:lnTo>
                    <a:lnTo>
                      <a:pt x="30" y="130"/>
                    </a:lnTo>
                    <a:lnTo>
                      <a:pt x="25" y="130"/>
                    </a:lnTo>
                    <a:lnTo>
                      <a:pt x="25" y="132"/>
                    </a:lnTo>
                    <a:lnTo>
                      <a:pt x="24" y="133"/>
                    </a:lnTo>
                    <a:lnTo>
                      <a:pt x="21" y="135"/>
                    </a:lnTo>
                    <a:lnTo>
                      <a:pt x="21" y="137"/>
                    </a:lnTo>
                    <a:lnTo>
                      <a:pt x="21" y="137"/>
                    </a:lnTo>
                    <a:lnTo>
                      <a:pt x="21" y="138"/>
                    </a:lnTo>
                    <a:lnTo>
                      <a:pt x="16" y="141"/>
                    </a:lnTo>
                    <a:lnTo>
                      <a:pt x="16" y="141"/>
                    </a:lnTo>
                    <a:lnTo>
                      <a:pt x="16" y="143"/>
                    </a:lnTo>
                    <a:lnTo>
                      <a:pt x="14" y="143"/>
                    </a:lnTo>
                    <a:lnTo>
                      <a:pt x="14" y="143"/>
                    </a:lnTo>
                    <a:lnTo>
                      <a:pt x="13" y="145"/>
                    </a:lnTo>
                    <a:lnTo>
                      <a:pt x="9" y="146"/>
                    </a:lnTo>
                    <a:lnTo>
                      <a:pt x="8" y="148"/>
                    </a:lnTo>
                    <a:lnTo>
                      <a:pt x="6" y="149"/>
                    </a:lnTo>
                    <a:lnTo>
                      <a:pt x="6" y="149"/>
                    </a:lnTo>
                    <a:lnTo>
                      <a:pt x="6" y="151"/>
                    </a:lnTo>
                    <a:lnTo>
                      <a:pt x="8" y="149"/>
                    </a:lnTo>
                    <a:lnTo>
                      <a:pt x="9" y="149"/>
                    </a:lnTo>
                    <a:lnTo>
                      <a:pt x="11" y="149"/>
                    </a:lnTo>
                    <a:lnTo>
                      <a:pt x="11" y="151"/>
                    </a:lnTo>
                    <a:lnTo>
                      <a:pt x="13" y="151"/>
                    </a:lnTo>
                    <a:lnTo>
                      <a:pt x="14" y="149"/>
                    </a:lnTo>
                    <a:lnTo>
                      <a:pt x="14" y="148"/>
                    </a:lnTo>
                    <a:lnTo>
                      <a:pt x="17" y="146"/>
                    </a:lnTo>
                    <a:lnTo>
                      <a:pt x="17" y="146"/>
                    </a:lnTo>
                    <a:lnTo>
                      <a:pt x="21" y="145"/>
                    </a:lnTo>
                    <a:lnTo>
                      <a:pt x="22" y="145"/>
                    </a:lnTo>
                    <a:lnTo>
                      <a:pt x="24" y="145"/>
                    </a:lnTo>
                    <a:lnTo>
                      <a:pt x="24" y="145"/>
                    </a:lnTo>
                    <a:lnTo>
                      <a:pt x="25" y="145"/>
                    </a:lnTo>
                    <a:lnTo>
                      <a:pt x="25" y="145"/>
                    </a:lnTo>
                    <a:lnTo>
                      <a:pt x="25" y="145"/>
                    </a:lnTo>
                    <a:lnTo>
                      <a:pt x="29" y="146"/>
                    </a:lnTo>
                    <a:lnTo>
                      <a:pt x="30" y="148"/>
                    </a:lnTo>
                    <a:lnTo>
                      <a:pt x="32" y="148"/>
                    </a:lnTo>
                    <a:lnTo>
                      <a:pt x="33" y="146"/>
                    </a:lnTo>
                    <a:lnTo>
                      <a:pt x="33" y="145"/>
                    </a:lnTo>
                    <a:lnTo>
                      <a:pt x="33" y="141"/>
                    </a:lnTo>
                    <a:lnTo>
                      <a:pt x="35" y="140"/>
                    </a:lnTo>
                    <a:lnTo>
                      <a:pt x="40" y="140"/>
                    </a:lnTo>
                    <a:lnTo>
                      <a:pt x="41" y="138"/>
                    </a:lnTo>
                    <a:lnTo>
                      <a:pt x="43" y="140"/>
                    </a:lnTo>
                    <a:lnTo>
                      <a:pt x="45" y="140"/>
                    </a:lnTo>
                    <a:lnTo>
                      <a:pt x="46" y="141"/>
                    </a:lnTo>
                    <a:lnTo>
                      <a:pt x="48" y="141"/>
                    </a:lnTo>
                    <a:lnTo>
                      <a:pt x="48" y="140"/>
                    </a:lnTo>
                    <a:lnTo>
                      <a:pt x="49" y="140"/>
                    </a:lnTo>
                    <a:lnTo>
                      <a:pt x="52" y="141"/>
                    </a:lnTo>
                    <a:lnTo>
                      <a:pt x="52" y="141"/>
                    </a:lnTo>
                    <a:lnTo>
                      <a:pt x="54" y="140"/>
                    </a:lnTo>
                    <a:lnTo>
                      <a:pt x="52" y="140"/>
                    </a:lnTo>
                    <a:lnTo>
                      <a:pt x="52" y="138"/>
                    </a:lnTo>
                    <a:lnTo>
                      <a:pt x="54" y="140"/>
                    </a:lnTo>
                    <a:lnTo>
                      <a:pt x="57" y="138"/>
                    </a:lnTo>
                    <a:lnTo>
                      <a:pt x="59" y="138"/>
                    </a:lnTo>
                    <a:lnTo>
                      <a:pt x="59" y="138"/>
                    </a:lnTo>
                    <a:lnTo>
                      <a:pt x="62" y="137"/>
                    </a:lnTo>
                    <a:lnTo>
                      <a:pt x="60" y="137"/>
                    </a:lnTo>
                    <a:lnTo>
                      <a:pt x="62" y="137"/>
                    </a:lnTo>
                    <a:lnTo>
                      <a:pt x="64" y="137"/>
                    </a:lnTo>
                    <a:lnTo>
                      <a:pt x="65" y="138"/>
                    </a:lnTo>
                    <a:lnTo>
                      <a:pt x="68" y="138"/>
                    </a:lnTo>
                    <a:lnTo>
                      <a:pt x="68" y="138"/>
                    </a:lnTo>
                    <a:lnTo>
                      <a:pt x="73" y="138"/>
                    </a:lnTo>
                    <a:lnTo>
                      <a:pt x="76" y="138"/>
                    </a:lnTo>
                    <a:lnTo>
                      <a:pt x="81" y="138"/>
                    </a:lnTo>
                    <a:lnTo>
                      <a:pt x="83" y="138"/>
                    </a:lnTo>
                    <a:lnTo>
                      <a:pt x="84" y="137"/>
                    </a:lnTo>
                    <a:lnTo>
                      <a:pt x="86" y="137"/>
                    </a:lnTo>
                    <a:lnTo>
                      <a:pt x="88" y="137"/>
                    </a:lnTo>
                    <a:lnTo>
                      <a:pt x="89" y="135"/>
                    </a:lnTo>
                    <a:lnTo>
                      <a:pt x="91" y="135"/>
                    </a:lnTo>
                    <a:lnTo>
                      <a:pt x="91" y="135"/>
                    </a:lnTo>
                    <a:lnTo>
                      <a:pt x="92" y="133"/>
                    </a:lnTo>
                    <a:lnTo>
                      <a:pt x="97" y="132"/>
                    </a:lnTo>
                    <a:lnTo>
                      <a:pt x="97" y="132"/>
                    </a:lnTo>
                    <a:lnTo>
                      <a:pt x="97" y="129"/>
                    </a:lnTo>
                    <a:lnTo>
                      <a:pt x="97" y="129"/>
                    </a:lnTo>
                    <a:lnTo>
                      <a:pt x="97" y="129"/>
                    </a:lnTo>
                    <a:lnTo>
                      <a:pt x="95" y="129"/>
                    </a:lnTo>
                    <a:lnTo>
                      <a:pt x="92" y="129"/>
                    </a:lnTo>
                    <a:lnTo>
                      <a:pt x="91" y="129"/>
                    </a:lnTo>
                    <a:lnTo>
                      <a:pt x="88" y="127"/>
                    </a:lnTo>
                    <a:lnTo>
                      <a:pt x="88" y="127"/>
                    </a:lnTo>
                    <a:lnTo>
                      <a:pt x="86" y="127"/>
                    </a:lnTo>
                    <a:lnTo>
                      <a:pt x="86" y="125"/>
                    </a:lnTo>
                    <a:lnTo>
                      <a:pt x="84" y="127"/>
                    </a:lnTo>
                    <a:lnTo>
                      <a:pt x="86" y="125"/>
                    </a:lnTo>
                    <a:lnTo>
                      <a:pt x="86" y="125"/>
                    </a:lnTo>
                    <a:lnTo>
                      <a:pt x="88" y="125"/>
                    </a:lnTo>
                    <a:lnTo>
                      <a:pt x="89" y="125"/>
                    </a:lnTo>
                    <a:lnTo>
                      <a:pt x="91" y="124"/>
                    </a:lnTo>
                    <a:lnTo>
                      <a:pt x="91" y="124"/>
                    </a:lnTo>
                    <a:lnTo>
                      <a:pt x="91" y="122"/>
                    </a:lnTo>
                    <a:lnTo>
                      <a:pt x="89" y="122"/>
                    </a:lnTo>
                    <a:lnTo>
                      <a:pt x="91" y="121"/>
                    </a:lnTo>
                    <a:lnTo>
                      <a:pt x="92" y="121"/>
                    </a:lnTo>
                    <a:lnTo>
                      <a:pt x="94" y="121"/>
                    </a:lnTo>
                    <a:lnTo>
                      <a:pt x="95" y="121"/>
                    </a:lnTo>
                    <a:lnTo>
                      <a:pt x="95" y="119"/>
                    </a:lnTo>
                    <a:lnTo>
                      <a:pt x="94" y="118"/>
                    </a:lnTo>
                    <a:lnTo>
                      <a:pt x="95" y="118"/>
                    </a:lnTo>
                    <a:lnTo>
                      <a:pt x="95" y="118"/>
                    </a:lnTo>
                    <a:lnTo>
                      <a:pt x="95" y="118"/>
                    </a:lnTo>
                    <a:lnTo>
                      <a:pt x="97" y="118"/>
                    </a:lnTo>
                    <a:lnTo>
                      <a:pt x="99" y="116"/>
                    </a:lnTo>
                    <a:lnTo>
                      <a:pt x="99" y="116"/>
                    </a:lnTo>
                    <a:lnTo>
                      <a:pt x="100" y="114"/>
                    </a:lnTo>
                    <a:lnTo>
                      <a:pt x="100" y="113"/>
                    </a:lnTo>
                    <a:lnTo>
                      <a:pt x="100" y="111"/>
                    </a:lnTo>
                    <a:lnTo>
                      <a:pt x="102" y="110"/>
                    </a:lnTo>
                    <a:lnTo>
                      <a:pt x="102" y="108"/>
                    </a:lnTo>
                    <a:lnTo>
                      <a:pt x="100" y="106"/>
                    </a:lnTo>
                    <a:lnTo>
                      <a:pt x="100" y="105"/>
                    </a:lnTo>
                    <a:lnTo>
                      <a:pt x="97" y="102"/>
                    </a:lnTo>
                    <a:lnTo>
                      <a:pt x="95" y="102"/>
                    </a:lnTo>
                    <a:lnTo>
                      <a:pt x="92" y="102"/>
                    </a:lnTo>
                    <a:lnTo>
                      <a:pt x="91" y="102"/>
                    </a:lnTo>
                    <a:lnTo>
                      <a:pt x="89" y="100"/>
                    </a:lnTo>
                    <a:lnTo>
                      <a:pt x="88" y="100"/>
                    </a:lnTo>
                    <a:lnTo>
                      <a:pt x="86" y="102"/>
                    </a:lnTo>
                    <a:lnTo>
                      <a:pt x="86" y="102"/>
                    </a:lnTo>
                    <a:lnTo>
                      <a:pt x="84" y="103"/>
                    </a:lnTo>
                    <a:lnTo>
                      <a:pt x="84" y="103"/>
                    </a:lnTo>
                    <a:lnTo>
                      <a:pt x="83" y="103"/>
                    </a:lnTo>
                    <a:lnTo>
                      <a:pt x="83" y="103"/>
                    </a:lnTo>
                    <a:lnTo>
                      <a:pt x="80" y="102"/>
                    </a:lnTo>
                    <a:lnTo>
                      <a:pt x="81" y="100"/>
                    </a:lnTo>
                    <a:lnTo>
                      <a:pt x="81" y="100"/>
                    </a:lnTo>
                    <a:lnTo>
                      <a:pt x="83" y="98"/>
                    </a:lnTo>
                    <a:lnTo>
                      <a:pt x="83" y="97"/>
                    </a:lnTo>
                    <a:lnTo>
                      <a:pt x="83" y="95"/>
                    </a:lnTo>
                    <a:lnTo>
                      <a:pt x="81" y="92"/>
                    </a:lnTo>
                    <a:lnTo>
                      <a:pt x="75" y="89"/>
                    </a:lnTo>
                    <a:lnTo>
                      <a:pt x="73" y="89"/>
                    </a:lnTo>
                    <a:lnTo>
                      <a:pt x="70" y="87"/>
                    </a:lnTo>
                    <a:lnTo>
                      <a:pt x="72" y="87"/>
                    </a:lnTo>
                    <a:lnTo>
                      <a:pt x="73" y="87"/>
                    </a:lnTo>
                    <a:lnTo>
                      <a:pt x="75" y="87"/>
                    </a:lnTo>
                    <a:lnTo>
                      <a:pt x="76" y="89"/>
                    </a:lnTo>
                    <a:lnTo>
                      <a:pt x="78" y="89"/>
                    </a:lnTo>
                    <a:lnTo>
                      <a:pt x="78" y="89"/>
                    </a:lnTo>
                    <a:lnTo>
                      <a:pt x="80" y="89"/>
                    </a:lnTo>
                    <a:lnTo>
                      <a:pt x="80" y="89"/>
                    </a:lnTo>
                    <a:lnTo>
                      <a:pt x="80" y="91"/>
                    </a:lnTo>
                    <a:lnTo>
                      <a:pt x="80" y="87"/>
                    </a:lnTo>
                    <a:lnTo>
                      <a:pt x="78" y="86"/>
                    </a:lnTo>
                    <a:lnTo>
                      <a:pt x="76" y="84"/>
                    </a:lnTo>
                    <a:lnTo>
                      <a:pt x="76" y="83"/>
                    </a:lnTo>
                    <a:lnTo>
                      <a:pt x="76" y="81"/>
                    </a:lnTo>
                    <a:lnTo>
                      <a:pt x="78" y="81"/>
                    </a:lnTo>
                    <a:lnTo>
                      <a:pt x="76" y="79"/>
                    </a:lnTo>
                    <a:lnTo>
                      <a:pt x="75" y="78"/>
                    </a:lnTo>
                    <a:lnTo>
                      <a:pt x="72" y="76"/>
                    </a:lnTo>
                    <a:lnTo>
                      <a:pt x="70" y="75"/>
                    </a:lnTo>
                    <a:lnTo>
                      <a:pt x="68" y="73"/>
                    </a:lnTo>
                    <a:lnTo>
                      <a:pt x="64" y="71"/>
                    </a:lnTo>
                    <a:lnTo>
                      <a:pt x="64" y="70"/>
                    </a:lnTo>
                    <a:lnTo>
                      <a:pt x="62" y="70"/>
                    </a:lnTo>
                    <a:lnTo>
                      <a:pt x="60" y="65"/>
                    </a:lnTo>
                    <a:lnTo>
                      <a:pt x="59" y="60"/>
                    </a:lnTo>
                    <a:lnTo>
                      <a:pt x="59" y="57"/>
                    </a:lnTo>
                    <a:lnTo>
                      <a:pt x="57" y="56"/>
                    </a:lnTo>
                    <a:lnTo>
                      <a:pt x="57" y="54"/>
                    </a:lnTo>
                    <a:lnTo>
                      <a:pt x="56" y="54"/>
                    </a:lnTo>
                    <a:lnTo>
                      <a:pt x="52" y="51"/>
                    </a:lnTo>
                    <a:lnTo>
                      <a:pt x="51" y="49"/>
                    </a:lnTo>
                    <a:lnTo>
                      <a:pt x="46" y="48"/>
                    </a:lnTo>
                    <a:lnTo>
                      <a:pt x="43" y="48"/>
                    </a:lnTo>
                    <a:lnTo>
                      <a:pt x="40" y="48"/>
                    </a:lnTo>
                    <a:lnTo>
                      <a:pt x="40" y="49"/>
                    </a:lnTo>
                    <a:lnTo>
                      <a:pt x="32" y="48"/>
                    </a:lnTo>
                    <a:lnTo>
                      <a:pt x="32" y="48"/>
                    </a:lnTo>
                    <a:lnTo>
                      <a:pt x="30" y="46"/>
                    </a:lnTo>
                    <a:lnTo>
                      <a:pt x="32" y="46"/>
                    </a:lnTo>
                    <a:lnTo>
                      <a:pt x="33" y="48"/>
                    </a:lnTo>
                    <a:lnTo>
                      <a:pt x="35" y="48"/>
                    </a:lnTo>
                    <a:lnTo>
                      <a:pt x="37" y="46"/>
                    </a:lnTo>
                    <a:lnTo>
                      <a:pt x="38" y="46"/>
                    </a:lnTo>
                    <a:lnTo>
                      <a:pt x="40" y="44"/>
                    </a:lnTo>
                    <a:lnTo>
                      <a:pt x="43" y="44"/>
                    </a:lnTo>
                    <a:lnTo>
                      <a:pt x="45" y="43"/>
                    </a:lnTo>
                    <a:lnTo>
                      <a:pt x="45" y="41"/>
                    </a:lnTo>
                    <a:lnTo>
                      <a:pt x="41" y="40"/>
                    </a:lnTo>
                    <a:lnTo>
                      <a:pt x="40" y="41"/>
                    </a:lnTo>
                    <a:lnTo>
                      <a:pt x="38" y="41"/>
                    </a:lnTo>
                    <a:lnTo>
                      <a:pt x="37" y="41"/>
                    </a:lnTo>
                    <a:lnTo>
                      <a:pt x="38" y="41"/>
                    </a:lnTo>
                    <a:lnTo>
                      <a:pt x="38" y="40"/>
                    </a:lnTo>
                    <a:lnTo>
                      <a:pt x="40" y="40"/>
                    </a:lnTo>
                    <a:lnTo>
                      <a:pt x="43" y="40"/>
                    </a:lnTo>
                    <a:lnTo>
                      <a:pt x="45" y="38"/>
                    </a:lnTo>
                    <a:lnTo>
                      <a:pt x="46" y="38"/>
                    </a:lnTo>
                    <a:lnTo>
                      <a:pt x="46" y="36"/>
                    </a:lnTo>
                    <a:lnTo>
                      <a:pt x="48" y="35"/>
                    </a:lnTo>
                    <a:lnTo>
                      <a:pt x="49" y="32"/>
                    </a:lnTo>
                    <a:lnTo>
                      <a:pt x="52" y="27"/>
                    </a:lnTo>
                    <a:lnTo>
                      <a:pt x="52" y="27"/>
                    </a:lnTo>
                    <a:lnTo>
                      <a:pt x="52" y="25"/>
                    </a:lnTo>
                    <a:lnTo>
                      <a:pt x="52" y="25"/>
                    </a:lnTo>
                    <a:lnTo>
                      <a:pt x="54" y="24"/>
                    </a:lnTo>
                    <a:lnTo>
                      <a:pt x="56" y="22"/>
                    </a:lnTo>
                    <a:lnTo>
                      <a:pt x="56" y="21"/>
                    </a:lnTo>
                    <a:lnTo>
                      <a:pt x="56" y="21"/>
                    </a:lnTo>
                    <a:lnTo>
                      <a:pt x="54" y="19"/>
                    </a:lnTo>
                    <a:lnTo>
                      <a:pt x="54" y="17"/>
                    </a:lnTo>
                    <a:lnTo>
                      <a:pt x="52" y="17"/>
                    </a:lnTo>
                    <a:lnTo>
                      <a:pt x="49" y="17"/>
                    </a:lnTo>
                    <a:lnTo>
                      <a:pt x="41" y="17"/>
                    </a:lnTo>
                    <a:lnTo>
                      <a:pt x="41" y="17"/>
                    </a:lnTo>
                    <a:lnTo>
                      <a:pt x="40" y="17"/>
                    </a:lnTo>
                    <a:lnTo>
                      <a:pt x="40" y="17"/>
                    </a:lnTo>
                    <a:lnTo>
                      <a:pt x="37" y="16"/>
                    </a:lnTo>
                    <a:lnTo>
                      <a:pt x="35" y="16"/>
                    </a:lnTo>
                    <a:lnTo>
                      <a:pt x="32" y="17"/>
                    </a:lnTo>
                    <a:lnTo>
                      <a:pt x="29" y="19"/>
                    </a:lnTo>
                    <a:lnTo>
                      <a:pt x="27" y="19"/>
                    </a:lnTo>
                    <a:lnTo>
                      <a:pt x="25" y="19"/>
                    </a:lnTo>
                    <a:lnTo>
                      <a:pt x="27" y="17"/>
                    </a:lnTo>
                    <a:lnTo>
                      <a:pt x="29" y="16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27" y="14"/>
                    </a:lnTo>
                    <a:lnTo>
                      <a:pt x="27" y="13"/>
                    </a:lnTo>
                    <a:lnTo>
                      <a:pt x="27" y="13"/>
                    </a:lnTo>
                    <a:lnTo>
                      <a:pt x="30" y="11"/>
                    </a:lnTo>
                    <a:lnTo>
                      <a:pt x="35" y="6"/>
                    </a:lnTo>
                    <a:lnTo>
                      <a:pt x="38" y="5"/>
                    </a:lnTo>
                    <a:lnTo>
                      <a:pt x="38" y="5"/>
                    </a:lnTo>
                    <a:lnTo>
                      <a:pt x="38" y="3"/>
                    </a:lnTo>
                    <a:lnTo>
                      <a:pt x="38" y="3"/>
                    </a:lnTo>
                    <a:lnTo>
                      <a:pt x="38" y="2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37" y="0"/>
                    </a:lnTo>
                    <a:lnTo>
                      <a:pt x="35" y="0"/>
                    </a:lnTo>
                    <a:lnTo>
                      <a:pt x="32" y="0"/>
                    </a:lnTo>
                    <a:lnTo>
                      <a:pt x="29" y="0"/>
                    </a:lnTo>
                    <a:lnTo>
                      <a:pt x="25" y="2"/>
                    </a:lnTo>
                    <a:lnTo>
                      <a:pt x="22" y="2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7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4" y="3"/>
                    </a:lnTo>
                    <a:lnTo>
                      <a:pt x="13" y="5"/>
                    </a:lnTo>
                    <a:lnTo>
                      <a:pt x="14" y="5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1" y="6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9"/>
                    </a:lnTo>
                    <a:lnTo>
                      <a:pt x="9" y="11"/>
                    </a:lnTo>
                    <a:lnTo>
                      <a:pt x="13" y="13"/>
                    </a:lnTo>
                    <a:lnTo>
                      <a:pt x="13" y="13"/>
                    </a:lnTo>
                    <a:lnTo>
                      <a:pt x="11" y="13"/>
                    </a:lnTo>
                    <a:lnTo>
                      <a:pt x="11" y="13"/>
                    </a:lnTo>
                    <a:lnTo>
                      <a:pt x="9" y="14"/>
                    </a:lnTo>
                    <a:lnTo>
                      <a:pt x="6" y="13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5" y="19"/>
                    </a:lnTo>
                    <a:lnTo>
                      <a:pt x="6" y="19"/>
                    </a:lnTo>
                    <a:lnTo>
                      <a:pt x="6" y="19"/>
                    </a:lnTo>
                    <a:lnTo>
                      <a:pt x="6" y="21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5" y="22"/>
                    </a:lnTo>
                    <a:lnTo>
                      <a:pt x="5" y="22"/>
                    </a:lnTo>
                    <a:lnTo>
                      <a:pt x="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21" name="Freeform 317">
                <a:extLst>
                  <a:ext uri="{FF2B5EF4-FFF2-40B4-BE49-F238E27FC236}">
                    <a16:creationId xmlns:a16="http://schemas.microsoft.com/office/drawing/2014/main" id="{A11A51A1-F28D-7B11-89F9-A32CB152E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8" y="1782"/>
                <a:ext cx="3" cy="3"/>
              </a:xfrm>
              <a:custGeom>
                <a:avLst/>
                <a:gdLst>
                  <a:gd name="T0" fmla="*/ 2 w 3"/>
                  <a:gd name="T1" fmla="*/ 3 h 3"/>
                  <a:gd name="T2" fmla="*/ 3 w 3"/>
                  <a:gd name="T3" fmla="*/ 3 h 3"/>
                  <a:gd name="T4" fmla="*/ 3 w 3"/>
                  <a:gd name="T5" fmla="*/ 3 h 3"/>
                  <a:gd name="T6" fmla="*/ 3 w 3"/>
                  <a:gd name="T7" fmla="*/ 3 h 3"/>
                  <a:gd name="T8" fmla="*/ 3 w 3"/>
                  <a:gd name="T9" fmla="*/ 3 h 3"/>
                  <a:gd name="T10" fmla="*/ 3 w 3"/>
                  <a:gd name="T11" fmla="*/ 1 h 3"/>
                  <a:gd name="T12" fmla="*/ 2 w 3"/>
                  <a:gd name="T13" fmla="*/ 1 h 3"/>
                  <a:gd name="T14" fmla="*/ 2 w 3"/>
                  <a:gd name="T15" fmla="*/ 1 h 3"/>
                  <a:gd name="T16" fmla="*/ 0 w 3"/>
                  <a:gd name="T17" fmla="*/ 0 h 3"/>
                  <a:gd name="T18" fmla="*/ 0 w 3"/>
                  <a:gd name="T19" fmla="*/ 0 h 3"/>
                  <a:gd name="T20" fmla="*/ 0 w 3"/>
                  <a:gd name="T21" fmla="*/ 1 h 3"/>
                  <a:gd name="T22" fmla="*/ 0 w 3"/>
                  <a:gd name="T23" fmla="*/ 1 h 3"/>
                  <a:gd name="T24" fmla="*/ 2 w 3"/>
                  <a:gd name="T2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22" name="Freeform 318">
                <a:extLst>
                  <a:ext uri="{FF2B5EF4-FFF2-40B4-BE49-F238E27FC236}">
                    <a16:creationId xmlns:a16="http://schemas.microsoft.com/office/drawing/2014/main" id="{972DF225-E487-733B-539F-878A12658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" y="1748"/>
                <a:ext cx="3" cy="5"/>
              </a:xfrm>
              <a:custGeom>
                <a:avLst/>
                <a:gdLst>
                  <a:gd name="T0" fmla="*/ 1 w 3"/>
                  <a:gd name="T1" fmla="*/ 3 h 5"/>
                  <a:gd name="T2" fmla="*/ 1 w 3"/>
                  <a:gd name="T3" fmla="*/ 3 h 5"/>
                  <a:gd name="T4" fmla="*/ 1 w 3"/>
                  <a:gd name="T5" fmla="*/ 2 h 5"/>
                  <a:gd name="T6" fmla="*/ 1 w 3"/>
                  <a:gd name="T7" fmla="*/ 2 h 5"/>
                  <a:gd name="T8" fmla="*/ 1 w 3"/>
                  <a:gd name="T9" fmla="*/ 2 h 5"/>
                  <a:gd name="T10" fmla="*/ 1 w 3"/>
                  <a:gd name="T11" fmla="*/ 2 h 5"/>
                  <a:gd name="T12" fmla="*/ 3 w 3"/>
                  <a:gd name="T13" fmla="*/ 0 h 5"/>
                  <a:gd name="T14" fmla="*/ 1 w 3"/>
                  <a:gd name="T15" fmla="*/ 0 h 5"/>
                  <a:gd name="T16" fmla="*/ 1 w 3"/>
                  <a:gd name="T17" fmla="*/ 0 h 5"/>
                  <a:gd name="T18" fmla="*/ 0 w 3"/>
                  <a:gd name="T19" fmla="*/ 2 h 5"/>
                  <a:gd name="T20" fmla="*/ 1 w 3"/>
                  <a:gd name="T21" fmla="*/ 5 h 5"/>
                  <a:gd name="T22" fmla="*/ 1 w 3"/>
                  <a:gd name="T2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5">
                    <a:moveTo>
                      <a:pt x="1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1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23" name="Freeform 319">
                <a:extLst>
                  <a:ext uri="{FF2B5EF4-FFF2-40B4-BE49-F238E27FC236}">
                    <a16:creationId xmlns:a16="http://schemas.microsoft.com/office/drawing/2014/main" id="{BF079918-613E-1AEF-5C0B-CCB97BDA57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2" y="1926"/>
                <a:ext cx="6" cy="3"/>
              </a:xfrm>
              <a:custGeom>
                <a:avLst/>
                <a:gdLst>
                  <a:gd name="T0" fmla="*/ 3 w 6"/>
                  <a:gd name="T1" fmla="*/ 0 h 3"/>
                  <a:gd name="T2" fmla="*/ 1 w 6"/>
                  <a:gd name="T3" fmla="*/ 0 h 3"/>
                  <a:gd name="T4" fmla="*/ 0 w 6"/>
                  <a:gd name="T5" fmla="*/ 2 h 3"/>
                  <a:gd name="T6" fmla="*/ 0 w 6"/>
                  <a:gd name="T7" fmla="*/ 2 h 3"/>
                  <a:gd name="T8" fmla="*/ 0 w 6"/>
                  <a:gd name="T9" fmla="*/ 2 h 3"/>
                  <a:gd name="T10" fmla="*/ 3 w 6"/>
                  <a:gd name="T11" fmla="*/ 3 h 3"/>
                  <a:gd name="T12" fmla="*/ 3 w 6"/>
                  <a:gd name="T13" fmla="*/ 3 h 3"/>
                  <a:gd name="T14" fmla="*/ 5 w 6"/>
                  <a:gd name="T15" fmla="*/ 3 h 3"/>
                  <a:gd name="T16" fmla="*/ 5 w 6"/>
                  <a:gd name="T17" fmla="*/ 3 h 3"/>
                  <a:gd name="T18" fmla="*/ 5 w 6"/>
                  <a:gd name="T19" fmla="*/ 2 h 3"/>
                  <a:gd name="T20" fmla="*/ 6 w 6"/>
                  <a:gd name="T21" fmla="*/ 2 h 3"/>
                  <a:gd name="T22" fmla="*/ 5 w 6"/>
                  <a:gd name="T23" fmla="*/ 0 h 3"/>
                  <a:gd name="T24" fmla="*/ 3 w 6"/>
                  <a:gd name="T2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2"/>
                    </a:lnTo>
                    <a:lnTo>
                      <a:pt x="6" y="2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24" name="Freeform 320">
                <a:extLst>
                  <a:ext uri="{FF2B5EF4-FFF2-40B4-BE49-F238E27FC236}">
                    <a16:creationId xmlns:a16="http://schemas.microsoft.com/office/drawing/2014/main" id="{89EF4F71-DBAD-63A2-F057-9F42A69F3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3" y="1774"/>
                <a:ext cx="5" cy="4"/>
              </a:xfrm>
              <a:custGeom>
                <a:avLst/>
                <a:gdLst>
                  <a:gd name="T0" fmla="*/ 1 w 5"/>
                  <a:gd name="T1" fmla="*/ 1 h 4"/>
                  <a:gd name="T2" fmla="*/ 1 w 5"/>
                  <a:gd name="T3" fmla="*/ 3 h 4"/>
                  <a:gd name="T4" fmla="*/ 3 w 5"/>
                  <a:gd name="T5" fmla="*/ 3 h 4"/>
                  <a:gd name="T6" fmla="*/ 3 w 5"/>
                  <a:gd name="T7" fmla="*/ 4 h 4"/>
                  <a:gd name="T8" fmla="*/ 5 w 5"/>
                  <a:gd name="T9" fmla="*/ 3 h 4"/>
                  <a:gd name="T10" fmla="*/ 5 w 5"/>
                  <a:gd name="T11" fmla="*/ 3 h 4"/>
                  <a:gd name="T12" fmla="*/ 3 w 5"/>
                  <a:gd name="T13" fmla="*/ 3 h 4"/>
                  <a:gd name="T14" fmla="*/ 3 w 5"/>
                  <a:gd name="T15" fmla="*/ 3 h 4"/>
                  <a:gd name="T16" fmla="*/ 1 w 5"/>
                  <a:gd name="T17" fmla="*/ 1 h 4"/>
                  <a:gd name="T18" fmla="*/ 1 w 5"/>
                  <a:gd name="T19" fmla="*/ 0 h 4"/>
                  <a:gd name="T20" fmla="*/ 0 w 5"/>
                  <a:gd name="T21" fmla="*/ 0 h 4"/>
                  <a:gd name="T22" fmla="*/ 0 w 5"/>
                  <a:gd name="T23" fmla="*/ 1 h 4"/>
                  <a:gd name="T24" fmla="*/ 0 w 5"/>
                  <a:gd name="T25" fmla="*/ 1 h 4"/>
                  <a:gd name="T26" fmla="*/ 1 w 5"/>
                  <a:gd name="T2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4">
                    <a:moveTo>
                      <a:pt x="1" y="1"/>
                    </a:moveTo>
                    <a:lnTo>
                      <a:pt x="1" y="3"/>
                    </a:lnTo>
                    <a:lnTo>
                      <a:pt x="3" y="3"/>
                    </a:lnTo>
                    <a:lnTo>
                      <a:pt x="3" y="4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25" name="Freeform 321">
                <a:extLst>
                  <a:ext uri="{FF2B5EF4-FFF2-40B4-BE49-F238E27FC236}">
                    <a16:creationId xmlns:a16="http://schemas.microsoft.com/office/drawing/2014/main" id="{ED0A3626-0C11-39E1-A867-117B0F522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8" y="1775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3 w 3"/>
                  <a:gd name="T3" fmla="*/ 0 h 2"/>
                  <a:gd name="T4" fmla="*/ 1 w 3"/>
                  <a:gd name="T5" fmla="*/ 0 h 2"/>
                  <a:gd name="T6" fmla="*/ 1 w 3"/>
                  <a:gd name="T7" fmla="*/ 0 h 2"/>
                  <a:gd name="T8" fmla="*/ 0 w 3"/>
                  <a:gd name="T9" fmla="*/ 2 h 2"/>
                  <a:gd name="T10" fmla="*/ 1 w 3"/>
                  <a:gd name="T11" fmla="*/ 2 h 2"/>
                  <a:gd name="T12" fmla="*/ 3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26" name="Freeform 322">
                <a:extLst>
                  <a:ext uri="{FF2B5EF4-FFF2-40B4-BE49-F238E27FC236}">
                    <a16:creationId xmlns:a16="http://schemas.microsoft.com/office/drawing/2014/main" id="{A13F83B3-9FC1-F4D6-3A27-A7193A971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0" y="1750"/>
                <a:ext cx="8" cy="14"/>
              </a:xfrm>
              <a:custGeom>
                <a:avLst/>
                <a:gdLst>
                  <a:gd name="T0" fmla="*/ 0 w 8"/>
                  <a:gd name="T1" fmla="*/ 8 h 14"/>
                  <a:gd name="T2" fmla="*/ 2 w 8"/>
                  <a:gd name="T3" fmla="*/ 8 h 14"/>
                  <a:gd name="T4" fmla="*/ 2 w 8"/>
                  <a:gd name="T5" fmla="*/ 8 h 14"/>
                  <a:gd name="T6" fmla="*/ 2 w 8"/>
                  <a:gd name="T7" fmla="*/ 8 h 14"/>
                  <a:gd name="T8" fmla="*/ 2 w 8"/>
                  <a:gd name="T9" fmla="*/ 8 h 14"/>
                  <a:gd name="T10" fmla="*/ 3 w 8"/>
                  <a:gd name="T11" fmla="*/ 8 h 14"/>
                  <a:gd name="T12" fmla="*/ 3 w 8"/>
                  <a:gd name="T13" fmla="*/ 8 h 14"/>
                  <a:gd name="T14" fmla="*/ 5 w 8"/>
                  <a:gd name="T15" fmla="*/ 8 h 14"/>
                  <a:gd name="T16" fmla="*/ 5 w 8"/>
                  <a:gd name="T17" fmla="*/ 9 h 14"/>
                  <a:gd name="T18" fmla="*/ 5 w 8"/>
                  <a:gd name="T19" fmla="*/ 9 h 14"/>
                  <a:gd name="T20" fmla="*/ 5 w 8"/>
                  <a:gd name="T21" fmla="*/ 11 h 14"/>
                  <a:gd name="T22" fmla="*/ 5 w 8"/>
                  <a:gd name="T23" fmla="*/ 14 h 14"/>
                  <a:gd name="T24" fmla="*/ 5 w 8"/>
                  <a:gd name="T25" fmla="*/ 14 h 14"/>
                  <a:gd name="T26" fmla="*/ 5 w 8"/>
                  <a:gd name="T27" fmla="*/ 14 h 14"/>
                  <a:gd name="T28" fmla="*/ 5 w 8"/>
                  <a:gd name="T29" fmla="*/ 12 h 14"/>
                  <a:gd name="T30" fmla="*/ 7 w 8"/>
                  <a:gd name="T31" fmla="*/ 11 h 14"/>
                  <a:gd name="T32" fmla="*/ 7 w 8"/>
                  <a:gd name="T33" fmla="*/ 9 h 14"/>
                  <a:gd name="T34" fmla="*/ 7 w 8"/>
                  <a:gd name="T35" fmla="*/ 9 h 14"/>
                  <a:gd name="T36" fmla="*/ 7 w 8"/>
                  <a:gd name="T37" fmla="*/ 8 h 14"/>
                  <a:gd name="T38" fmla="*/ 7 w 8"/>
                  <a:gd name="T39" fmla="*/ 8 h 14"/>
                  <a:gd name="T40" fmla="*/ 8 w 8"/>
                  <a:gd name="T41" fmla="*/ 5 h 14"/>
                  <a:gd name="T42" fmla="*/ 8 w 8"/>
                  <a:gd name="T43" fmla="*/ 3 h 14"/>
                  <a:gd name="T44" fmla="*/ 8 w 8"/>
                  <a:gd name="T45" fmla="*/ 5 h 14"/>
                  <a:gd name="T46" fmla="*/ 7 w 8"/>
                  <a:gd name="T47" fmla="*/ 5 h 14"/>
                  <a:gd name="T48" fmla="*/ 7 w 8"/>
                  <a:gd name="T49" fmla="*/ 3 h 14"/>
                  <a:gd name="T50" fmla="*/ 5 w 8"/>
                  <a:gd name="T51" fmla="*/ 3 h 14"/>
                  <a:gd name="T52" fmla="*/ 5 w 8"/>
                  <a:gd name="T53" fmla="*/ 1 h 14"/>
                  <a:gd name="T54" fmla="*/ 5 w 8"/>
                  <a:gd name="T55" fmla="*/ 0 h 14"/>
                  <a:gd name="T56" fmla="*/ 5 w 8"/>
                  <a:gd name="T57" fmla="*/ 0 h 14"/>
                  <a:gd name="T58" fmla="*/ 3 w 8"/>
                  <a:gd name="T59" fmla="*/ 0 h 14"/>
                  <a:gd name="T60" fmla="*/ 2 w 8"/>
                  <a:gd name="T61" fmla="*/ 1 h 14"/>
                  <a:gd name="T62" fmla="*/ 2 w 8"/>
                  <a:gd name="T63" fmla="*/ 1 h 14"/>
                  <a:gd name="T64" fmla="*/ 2 w 8"/>
                  <a:gd name="T65" fmla="*/ 3 h 14"/>
                  <a:gd name="T66" fmla="*/ 2 w 8"/>
                  <a:gd name="T67" fmla="*/ 3 h 14"/>
                  <a:gd name="T68" fmla="*/ 3 w 8"/>
                  <a:gd name="T69" fmla="*/ 3 h 14"/>
                  <a:gd name="T70" fmla="*/ 3 w 8"/>
                  <a:gd name="T71" fmla="*/ 6 h 14"/>
                  <a:gd name="T72" fmla="*/ 2 w 8"/>
                  <a:gd name="T73" fmla="*/ 6 h 14"/>
                  <a:gd name="T74" fmla="*/ 2 w 8"/>
                  <a:gd name="T75" fmla="*/ 6 h 14"/>
                  <a:gd name="T76" fmla="*/ 0 w 8"/>
                  <a:gd name="T77" fmla="*/ 6 h 14"/>
                  <a:gd name="T78" fmla="*/ 0 w 8"/>
                  <a:gd name="T79" fmla="*/ 6 h 14"/>
                  <a:gd name="T80" fmla="*/ 0 w 8"/>
                  <a:gd name="T81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" h="14">
                    <a:moveTo>
                      <a:pt x="0" y="8"/>
                    </a:moveTo>
                    <a:lnTo>
                      <a:pt x="2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5" y="8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5" y="11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5" y="12"/>
                    </a:lnTo>
                    <a:lnTo>
                      <a:pt x="7" y="11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7" y="8"/>
                    </a:lnTo>
                    <a:lnTo>
                      <a:pt x="7" y="8"/>
                    </a:lnTo>
                    <a:lnTo>
                      <a:pt x="8" y="5"/>
                    </a:lnTo>
                    <a:lnTo>
                      <a:pt x="8" y="3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3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27" name="Freeform 323">
                <a:extLst>
                  <a:ext uri="{FF2B5EF4-FFF2-40B4-BE49-F238E27FC236}">
                    <a16:creationId xmlns:a16="http://schemas.microsoft.com/office/drawing/2014/main" id="{FCF4D718-996D-AF0A-8321-0C6E91332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8" y="1778"/>
                <a:ext cx="8" cy="5"/>
              </a:xfrm>
              <a:custGeom>
                <a:avLst/>
                <a:gdLst>
                  <a:gd name="T0" fmla="*/ 2 w 8"/>
                  <a:gd name="T1" fmla="*/ 4 h 5"/>
                  <a:gd name="T2" fmla="*/ 2 w 8"/>
                  <a:gd name="T3" fmla="*/ 4 h 5"/>
                  <a:gd name="T4" fmla="*/ 2 w 8"/>
                  <a:gd name="T5" fmla="*/ 2 h 5"/>
                  <a:gd name="T6" fmla="*/ 2 w 8"/>
                  <a:gd name="T7" fmla="*/ 4 h 5"/>
                  <a:gd name="T8" fmla="*/ 2 w 8"/>
                  <a:gd name="T9" fmla="*/ 4 h 5"/>
                  <a:gd name="T10" fmla="*/ 3 w 8"/>
                  <a:gd name="T11" fmla="*/ 4 h 5"/>
                  <a:gd name="T12" fmla="*/ 3 w 8"/>
                  <a:gd name="T13" fmla="*/ 4 h 5"/>
                  <a:gd name="T14" fmla="*/ 3 w 8"/>
                  <a:gd name="T15" fmla="*/ 4 h 5"/>
                  <a:gd name="T16" fmla="*/ 5 w 8"/>
                  <a:gd name="T17" fmla="*/ 4 h 5"/>
                  <a:gd name="T18" fmla="*/ 6 w 8"/>
                  <a:gd name="T19" fmla="*/ 5 h 5"/>
                  <a:gd name="T20" fmla="*/ 8 w 8"/>
                  <a:gd name="T21" fmla="*/ 5 h 5"/>
                  <a:gd name="T22" fmla="*/ 8 w 8"/>
                  <a:gd name="T23" fmla="*/ 5 h 5"/>
                  <a:gd name="T24" fmla="*/ 8 w 8"/>
                  <a:gd name="T25" fmla="*/ 4 h 5"/>
                  <a:gd name="T26" fmla="*/ 8 w 8"/>
                  <a:gd name="T27" fmla="*/ 4 h 5"/>
                  <a:gd name="T28" fmla="*/ 6 w 8"/>
                  <a:gd name="T29" fmla="*/ 4 h 5"/>
                  <a:gd name="T30" fmla="*/ 5 w 8"/>
                  <a:gd name="T31" fmla="*/ 2 h 5"/>
                  <a:gd name="T32" fmla="*/ 5 w 8"/>
                  <a:gd name="T33" fmla="*/ 2 h 5"/>
                  <a:gd name="T34" fmla="*/ 5 w 8"/>
                  <a:gd name="T35" fmla="*/ 2 h 5"/>
                  <a:gd name="T36" fmla="*/ 5 w 8"/>
                  <a:gd name="T37" fmla="*/ 2 h 5"/>
                  <a:gd name="T38" fmla="*/ 5 w 8"/>
                  <a:gd name="T39" fmla="*/ 2 h 5"/>
                  <a:gd name="T40" fmla="*/ 5 w 8"/>
                  <a:gd name="T41" fmla="*/ 0 h 5"/>
                  <a:gd name="T42" fmla="*/ 3 w 8"/>
                  <a:gd name="T43" fmla="*/ 0 h 5"/>
                  <a:gd name="T44" fmla="*/ 2 w 8"/>
                  <a:gd name="T45" fmla="*/ 0 h 5"/>
                  <a:gd name="T46" fmla="*/ 2 w 8"/>
                  <a:gd name="T47" fmla="*/ 0 h 5"/>
                  <a:gd name="T48" fmla="*/ 2 w 8"/>
                  <a:gd name="T49" fmla="*/ 2 h 5"/>
                  <a:gd name="T50" fmla="*/ 0 w 8"/>
                  <a:gd name="T51" fmla="*/ 2 h 5"/>
                  <a:gd name="T52" fmla="*/ 2 w 8"/>
                  <a:gd name="T53" fmla="*/ 4 h 5"/>
                  <a:gd name="T54" fmla="*/ 2 w 8"/>
                  <a:gd name="T5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" h="5">
                    <a:moveTo>
                      <a:pt x="2" y="4"/>
                    </a:moveTo>
                    <a:lnTo>
                      <a:pt x="2" y="4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5" y="4"/>
                    </a:lnTo>
                    <a:lnTo>
                      <a:pt x="6" y="5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28" name="Freeform 324">
                <a:extLst>
                  <a:ext uri="{FF2B5EF4-FFF2-40B4-BE49-F238E27FC236}">
                    <a16:creationId xmlns:a16="http://schemas.microsoft.com/office/drawing/2014/main" id="{8C185A96-E2E8-5A7D-53F3-ECDA6D9E4D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8" y="1947"/>
                <a:ext cx="1" cy="1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  <a:gd name="T10" fmla="*/ 1 w 1"/>
                  <a:gd name="T11" fmla="*/ 0 h 1"/>
                  <a:gd name="T12" fmla="*/ 0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29" name="Freeform 325">
                <a:extLst>
                  <a:ext uri="{FF2B5EF4-FFF2-40B4-BE49-F238E27FC236}">
                    <a16:creationId xmlns:a16="http://schemas.microsoft.com/office/drawing/2014/main" id="{920F7D90-19FB-C966-4FC1-D90A3398F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2" y="1952"/>
                <a:ext cx="3" cy="1"/>
              </a:xfrm>
              <a:custGeom>
                <a:avLst/>
                <a:gdLst>
                  <a:gd name="T0" fmla="*/ 2 w 3"/>
                  <a:gd name="T1" fmla="*/ 0 h 1"/>
                  <a:gd name="T2" fmla="*/ 0 w 3"/>
                  <a:gd name="T3" fmla="*/ 1 h 1"/>
                  <a:gd name="T4" fmla="*/ 2 w 3"/>
                  <a:gd name="T5" fmla="*/ 1 h 1"/>
                  <a:gd name="T6" fmla="*/ 3 w 3"/>
                  <a:gd name="T7" fmla="*/ 1 h 1"/>
                  <a:gd name="T8" fmla="*/ 3 w 3"/>
                  <a:gd name="T9" fmla="*/ 1 h 1"/>
                  <a:gd name="T10" fmla="*/ 3 w 3"/>
                  <a:gd name="T11" fmla="*/ 1 h 1"/>
                  <a:gd name="T12" fmla="*/ 3 w 3"/>
                  <a:gd name="T13" fmla="*/ 0 h 1"/>
                  <a:gd name="T14" fmla="*/ 3 w 3"/>
                  <a:gd name="T15" fmla="*/ 0 h 1"/>
                  <a:gd name="T16" fmla="*/ 2 w 3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30" name="Freeform 326">
                <a:extLst>
                  <a:ext uri="{FF2B5EF4-FFF2-40B4-BE49-F238E27FC236}">
                    <a16:creationId xmlns:a16="http://schemas.microsoft.com/office/drawing/2014/main" id="{32D981AD-F740-E15F-4DEB-32F706166B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0" y="1817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0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  <a:gd name="T14" fmla="*/ 1 w 1"/>
                  <a:gd name="T15" fmla="*/ 1 h 1"/>
                  <a:gd name="T16" fmla="*/ 1 w 1"/>
                  <a:gd name="T17" fmla="*/ 1 h 1"/>
                  <a:gd name="T18" fmla="*/ 1 w 1"/>
                  <a:gd name="T1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31" name="Freeform 327">
                <a:extLst>
                  <a:ext uri="{FF2B5EF4-FFF2-40B4-BE49-F238E27FC236}">
                    <a16:creationId xmlns:a16="http://schemas.microsoft.com/office/drawing/2014/main" id="{0E7D69BA-EE1B-EF46-0E19-5495009709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3" y="1834"/>
                <a:ext cx="5" cy="5"/>
              </a:xfrm>
              <a:custGeom>
                <a:avLst/>
                <a:gdLst>
                  <a:gd name="T0" fmla="*/ 2 w 5"/>
                  <a:gd name="T1" fmla="*/ 5 h 5"/>
                  <a:gd name="T2" fmla="*/ 2 w 5"/>
                  <a:gd name="T3" fmla="*/ 5 h 5"/>
                  <a:gd name="T4" fmla="*/ 5 w 5"/>
                  <a:gd name="T5" fmla="*/ 2 h 5"/>
                  <a:gd name="T6" fmla="*/ 5 w 5"/>
                  <a:gd name="T7" fmla="*/ 0 h 5"/>
                  <a:gd name="T8" fmla="*/ 5 w 5"/>
                  <a:gd name="T9" fmla="*/ 0 h 5"/>
                  <a:gd name="T10" fmla="*/ 5 w 5"/>
                  <a:gd name="T11" fmla="*/ 0 h 5"/>
                  <a:gd name="T12" fmla="*/ 3 w 5"/>
                  <a:gd name="T13" fmla="*/ 0 h 5"/>
                  <a:gd name="T14" fmla="*/ 2 w 5"/>
                  <a:gd name="T15" fmla="*/ 2 h 5"/>
                  <a:gd name="T16" fmla="*/ 2 w 5"/>
                  <a:gd name="T17" fmla="*/ 2 h 5"/>
                  <a:gd name="T18" fmla="*/ 3 w 5"/>
                  <a:gd name="T19" fmla="*/ 2 h 5"/>
                  <a:gd name="T20" fmla="*/ 2 w 5"/>
                  <a:gd name="T21" fmla="*/ 3 h 5"/>
                  <a:gd name="T22" fmla="*/ 0 w 5"/>
                  <a:gd name="T23" fmla="*/ 3 h 5"/>
                  <a:gd name="T24" fmla="*/ 2 w 5"/>
                  <a:gd name="T25" fmla="*/ 5 h 5"/>
                  <a:gd name="T26" fmla="*/ 2 w 5"/>
                  <a:gd name="T27" fmla="*/ 5 h 5"/>
                  <a:gd name="T28" fmla="*/ 2 w 5"/>
                  <a:gd name="T29" fmla="*/ 5 h 5"/>
                  <a:gd name="T30" fmla="*/ 2 w 5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" h="5">
                    <a:moveTo>
                      <a:pt x="2" y="5"/>
                    </a:moveTo>
                    <a:lnTo>
                      <a:pt x="2" y="5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32" name="Freeform 328">
                <a:extLst>
                  <a:ext uri="{FF2B5EF4-FFF2-40B4-BE49-F238E27FC236}">
                    <a16:creationId xmlns:a16="http://schemas.microsoft.com/office/drawing/2014/main" id="{03954B8B-3334-2423-1A34-0A927CFED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5" y="1805"/>
                <a:ext cx="14" cy="12"/>
              </a:xfrm>
              <a:custGeom>
                <a:avLst/>
                <a:gdLst>
                  <a:gd name="T0" fmla="*/ 6 w 14"/>
                  <a:gd name="T1" fmla="*/ 0 h 12"/>
                  <a:gd name="T2" fmla="*/ 5 w 14"/>
                  <a:gd name="T3" fmla="*/ 0 h 12"/>
                  <a:gd name="T4" fmla="*/ 5 w 14"/>
                  <a:gd name="T5" fmla="*/ 2 h 12"/>
                  <a:gd name="T6" fmla="*/ 2 w 14"/>
                  <a:gd name="T7" fmla="*/ 2 h 12"/>
                  <a:gd name="T8" fmla="*/ 2 w 14"/>
                  <a:gd name="T9" fmla="*/ 2 h 12"/>
                  <a:gd name="T10" fmla="*/ 2 w 14"/>
                  <a:gd name="T11" fmla="*/ 4 h 12"/>
                  <a:gd name="T12" fmla="*/ 2 w 14"/>
                  <a:gd name="T13" fmla="*/ 4 h 12"/>
                  <a:gd name="T14" fmla="*/ 2 w 14"/>
                  <a:gd name="T15" fmla="*/ 4 h 12"/>
                  <a:gd name="T16" fmla="*/ 2 w 14"/>
                  <a:gd name="T17" fmla="*/ 4 h 12"/>
                  <a:gd name="T18" fmla="*/ 0 w 14"/>
                  <a:gd name="T19" fmla="*/ 4 h 12"/>
                  <a:gd name="T20" fmla="*/ 0 w 14"/>
                  <a:gd name="T21" fmla="*/ 4 h 12"/>
                  <a:gd name="T22" fmla="*/ 0 w 14"/>
                  <a:gd name="T23" fmla="*/ 5 h 12"/>
                  <a:gd name="T24" fmla="*/ 0 w 14"/>
                  <a:gd name="T25" fmla="*/ 5 h 12"/>
                  <a:gd name="T26" fmla="*/ 2 w 14"/>
                  <a:gd name="T27" fmla="*/ 5 h 12"/>
                  <a:gd name="T28" fmla="*/ 5 w 14"/>
                  <a:gd name="T29" fmla="*/ 7 h 12"/>
                  <a:gd name="T30" fmla="*/ 5 w 14"/>
                  <a:gd name="T31" fmla="*/ 8 h 12"/>
                  <a:gd name="T32" fmla="*/ 5 w 14"/>
                  <a:gd name="T33" fmla="*/ 8 h 12"/>
                  <a:gd name="T34" fmla="*/ 6 w 14"/>
                  <a:gd name="T35" fmla="*/ 10 h 12"/>
                  <a:gd name="T36" fmla="*/ 8 w 14"/>
                  <a:gd name="T37" fmla="*/ 10 h 12"/>
                  <a:gd name="T38" fmla="*/ 10 w 14"/>
                  <a:gd name="T39" fmla="*/ 8 h 12"/>
                  <a:gd name="T40" fmla="*/ 10 w 14"/>
                  <a:gd name="T41" fmla="*/ 12 h 12"/>
                  <a:gd name="T42" fmla="*/ 10 w 14"/>
                  <a:gd name="T43" fmla="*/ 12 h 12"/>
                  <a:gd name="T44" fmla="*/ 10 w 14"/>
                  <a:gd name="T45" fmla="*/ 12 h 12"/>
                  <a:gd name="T46" fmla="*/ 11 w 14"/>
                  <a:gd name="T47" fmla="*/ 12 h 12"/>
                  <a:gd name="T48" fmla="*/ 13 w 14"/>
                  <a:gd name="T49" fmla="*/ 10 h 12"/>
                  <a:gd name="T50" fmla="*/ 14 w 14"/>
                  <a:gd name="T51" fmla="*/ 8 h 12"/>
                  <a:gd name="T52" fmla="*/ 14 w 14"/>
                  <a:gd name="T53" fmla="*/ 8 h 12"/>
                  <a:gd name="T54" fmla="*/ 14 w 14"/>
                  <a:gd name="T55" fmla="*/ 8 h 12"/>
                  <a:gd name="T56" fmla="*/ 13 w 14"/>
                  <a:gd name="T57" fmla="*/ 8 h 12"/>
                  <a:gd name="T58" fmla="*/ 11 w 14"/>
                  <a:gd name="T59" fmla="*/ 8 h 12"/>
                  <a:gd name="T60" fmla="*/ 10 w 14"/>
                  <a:gd name="T61" fmla="*/ 7 h 12"/>
                  <a:gd name="T62" fmla="*/ 8 w 14"/>
                  <a:gd name="T63" fmla="*/ 7 h 12"/>
                  <a:gd name="T64" fmla="*/ 8 w 14"/>
                  <a:gd name="T65" fmla="*/ 7 h 12"/>
                  <a:gd name="T66" fmla="*/ 8 w 14"/>
                  <a:gd name="T67" fmla="*/ 7 h 12"/>
                  <a:gd name="T68" fmla="*/ 8 w 14"/>
                  <a:gd name="T69" fmla="*/ 5 h 12"/>
                  <a:gd name="T70" fmla="*/ 8 w 14"/>
                  <a:gd name="T71" fmla="*/ 4 h 12"/>
                  <a:gd name="T72" fmla="*/ 8 w 14"/>
                  <a:gd name="T73" fmla="*/ 4 h 12"/>
                  <a:gd name="T74" fmla="*/ 8 w 14"/>
                  <a:gd name="T75" fmla="*/ 2 h 12"/>
                  <a:gd name="T76" fmla="*/ 6 w 14"/>
                  <a:gd name="T77" fmla="*/ 0 h 12"/>
                  <a:gd name="T78" fmla="*/ 6 w 14"/>
                  <a:gd name="T7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" h="12">
                    <a:moveTo>
                      <a:pt x="6" y="0"/>
                    </a:moveTo>
                    <a:lnTo>
                      <a:pt x="5" y="0"/>
                    </a:lnTo>
                    <a:lnTo>
                      <a:pt x="5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5" y="7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1" y="12"/>
                    </a:lnTo>
                    <a:lnTo>
                      <a:pt x="13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3" y="8"/>
                    </a:lnTo>
                    <a:lnTo>
                      <a:pt x="11" y="8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33" name="Freeform 329">
                <a:extLst>
                  <a:ext uri="{FF2B5EF4-FFF2-40B4-BE49-F238E27FC236}">
                    <a16:creationId xmlns:a16="http://schemas.microsoft.com/office/drawing/2014/main" id="{051D2964-F7D6-BE91-9724-EFF5E28B3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1840"/>
                <a:ext cx="4" cy="5"/>
              </a:xfrm>
              <a:custGeom>
                <a:avLst/>
                <a:gdLst>
                  <a:gd name="T0" fmla="*/ 2 w 4"/>
                  <a:gd name="T1" fmla="*/ 5 h 5"/>
                  <a:gd name="T2" fmla="*/ 2 w 4"/>
                  <a:gd name="T3" fmla="*/ 5 h 5"/>
                  <a:gd name="T4" fmla="*/ 4 w 4"/>
                  <a:gd name="T5" fmla="*/ 5 h 5"/>
                  <a:gd name="T6" fmla="*/ 4 w 4"/>
                  <a:gd name="T7" fmla="*/ 5 h 5"/>
                  <a:gd name="T8" fmla="*/ 4 w 4"/>
                  <a:gd name="T9" fmla="*/ 4 h 5"/>
                  <a:gd name="T10" fmla="*/ 4 w 4"/>
                  <a:gd name="T11" fmla="*/ 2 h 5"/>
                  <a:gd name="T12" fmla="*/ 4 w 4"/>
                  <a:gd name="T13" fmla="*/ 0 h 5"/>
                  <a:gd name="T14" fmla="*/ 2 w 4"/>
                  <a:gd name="T15" fmla="*/ 0 h 5"/>
                  <a:gd name="T16" fmla="*/ 2 w 4"/>
                  <a:gd name="T17" fmla="*/ 0 h 5"/>
                  <a:gd name="T18" fmla="*/ 0 w 4"/>
                  <a:gd name="T19" fmla="*/ 0 h 5"/>
                  <a:gd name="T20" fmla="*/ 0 w 4"/>
                  <a:gd name="T21" fmla="*/ 2 h 5"/>
                  <a:gd name="T22" fmla="*/ 0 w 4"/>
                  <a:gd name="T23" fmla="*/ 2 h 5"/>
                  <a:gd name="T24" fmla="*/ 0 w 4"/>
                  <a:gd name="T25" fmla="*/ 5 h 5"/>
                  <a:gd name="T26" fmla="*/ 2 w 4"/>
                  <a:gd name="T2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5">
                    <a:moveTo>
                      <a:pt x="2" y="5"/>
                    </a:moveTo>
                    <a:lnTo>
                      <a:pt x="2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34" name="Freeform 330">
                <a:extLst>
                  <a:ext uri="{FF2B5EF4-FFF2-40B4-BE49-F238E27FC236}">
                    <a16:creationId xmlns:a16="http://schemas.microsoft.com/office/drawing/2014/main" id="{B35BF3A8-CDBB-C2C9-A73A-280AB1A3F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0" y="1824"/>
                <a:ext cx="8" cy="7"/>
              </a:xfrm>
              <a:custGeom>
                <a:avLst/>
                <a:gdLst>
                  <a:gd name="T0" fmla="*/ 1 w 8"/>
                  <a:gd name="T1" fmla="*/ 5 h 7"/>
                  <a:gd name="T2" fmla="*/ 0 w 8"/>
                  <a:gd name="T3" fmla="*/ 5 h 7"/>
                  <a:gd name="T4" fmla="*/ 1 w 8"/>
                  <a:gd name="T5" fmla="*/ 7 h 7"/>
                  <a:gd name="T6" fmla="*/ 3 w 8"/>
                  <a:gd name="T7" fmla="*/ 7 h 7"/>
                  <a:gd name="T8" fmla="*/ 8 w 8"/>
                  <a:gd name="T9" fmla="*/ 5 h 7"/>
                  <a:gd name="T10" fmla="*/ 8 w 8"/>
                  <a:gd name="T11" fmla="*/ 2 h 7"/>
                  <a:gd name="T12" fmla="*/ 6 w 8"/>
                  <a:gd name="T13" fmla="*/ 2 h 7"/>
                  <a:gd name="T14" fmla="*/ 6 w 8"/>
                  <a:gd name="T15" fmla="*/ 2 h 7"/>
                  <a:gd name="T16" fmla="*/ 5 w 8"/>
                  <a:gd name="T17" fmla="*/ 0 h 7"/>
                  <a:gd name="T18" fmla="*/ 3 w 8"/>
                  <a:gd name="T19" fmla="*/ 0 h 7"/>
                  <a:gd name="T20" fmla="*/ 3 w 8"/>
                  <a:gd name="T21" fmla="*/ 0 h 7"/>
                  <a:gd name="T22" fmla="*/ 3 w 8"/>
                  <a:gd name="T23" fmla="*/ 0 h 7"/>
                  <a:gd name="T24" fmla="*/ 1 w 8"/>
                  <a:gd name="T25" fmla="*/ 0 h 7"/>
                  <a:gd name="T26" fmla="*/ 1 w 8"/>
                  <a:gd name="T27" fmla="*/ 0 h 7"/>
                  <a:gd name="T28" fmla="*/ 0 w 8"/>
                  <a:gd name="T29" fmla="*/ 2 h 7"/>
                  <a:gd name="T30" fmla="*/ 1 w 8"/>
                  <a:gd name="T31" fmla="*/ 2 h 7"/>
                  <a:gd name="T32" fmla="*/ 3 w 8"/>
                  <a:gd name="T33" fmla="*/ 2 h 7"/>
                  <a:gd name="T34" fmla="*/ 3 w 8"/>
                  <a:gd name="T35" fmla="*/ 5 h 7"/>
                  <a:gd name="T36" fmla="*/ 1 w 8"/>
                  <a:gd name="T3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7">
                    <a:moveTo>
                      <a:pt x="1" y="5"/>
                    </a:moveTo>
                    <a:lnTo>
                      <a:pt x="0" y="5"/>
                    </a:lnTo>
                    <a:lnTo>
                      <a:pt x="1" y="7"/>
                    </a:lnTo>
                    <a:lnTo>
                      <a:pt x="3" y="7"/>
                    </a:lnTo>
                    <a:lnTo>
                      <a:pt x="8" y="5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3" y="5"/>
                    </a:lnTo>
                    <a:lnTo>
                      <a:pt x="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35" name="Freeform 331">
                <a:extLst>
                  <a:ext uri="{FF2B5EF4-FFF2-40B4-BE49-F238E27FC236}">
                    <a16:creationId xmlns:a16="http://schemas.microsoft.com/office/drawing/2014/main" id="{96AFC5EA-3111-0A8F-C5E3-027D03D60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1882"/>
                <a:ext cx="6" cy="4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1 h 4"/>
                  <a:gd name="T4" fmla="*/ 0 w 6"/>
                  <a:gd name="T5" fmla="*/ 3 h 4"/>
                  <a:gd name="T6" fmla="*/ 1 w 6"/>
                  <a:gd name="T7" fmla="*/ 3 h 4"/>
                  <a:gd name="T8" fmla="*/ 1 w 6"/>
                  <a:gd name="T9" fmla="*/ 4 h 4"/>
                  <a:gd name="T10" fmla="*/ 3 w 6"/>
                  <a:gd name="T11" fmla="*/ 3 h 4"/>
                  <a:gd name="T12" fmla="*/ 4 w 6"/>
                  <a:gd name="T13" fmla="*/ 3 h 4"/>
                  <a:gd name="T14" fmla="*/ 6 w 6"/>
                  <a:gd name="T15" fmla="*/ 1 h 4"/>
                  <a:gd name="T16" fmla="*/ 6 w 6"/>
                  <a:gd name="T17" fmla="*/ 1 h 4"/>
                  <a:gd name="T18" fmla="*/ 4 w 6"/>
                  <a:gd name="T19" fmla="*/ 1 h 4"/>
                  <a:gd name="T20" fmla="*/ 4 w 6"/>
                  <a:gd name="T21" fmla="*/ 1 h 4"/>
                  <a:gd name="T22" fmla="*/ 3 w 6"/>
                  <a:gd name="T23" fmla="*/ 0 h 4"/>
                  <a:gd name="T24" fmla="*/ 1 w 6"/>
                  <a:gd name="T25" fmla="*/ 0 h 4"/>
                  <a:gd name="T26" fmla="*/ 0 w 6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36" name="Freeform 332">
                <a:extLst>
                  <a:ext uri="{FF2B5EF4-FFF2-40B4-BE49-F238E27FC236}">
                    <a16:creationId xmlns:a16="http://schemas.microsoft.com/office/drawing/2014/main" id="{01BEF0C8-8F08-2E54-C00C-742E665A13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0" y="1864"/>
                <a:ext cx="7" cy="7"/>
              </a:xfrm>
              <a:custGeom>
                <a:avLst/>
                <a:gdLst>
                  <a:gd name="T0" fmla="*/ 5 w 7"/>
                  <a:gd name="T1" fmla="*/ 0 h 7"/>
                  <a:gd name="T2" fmla="*/ 5 w 7"/>
                  <a:gd name="T3" fmla="*/ 0 h 7"/>
                  <a:gd name="T4" fmla="*/ 4 w 7"/>
                  <a:gd name="T5" fmla="*/ 0 h 7"/>
                  <a:gd name="T6" fmla="*/ 2 w 7"/>
                  <a:gd name="T7" fmla="*/ 2 h 7"/>
                  <a:gd name="T8" fmla="*/ 2 w 7"/>
                  <a:gd name="T9" fmla="*/ 3 h 7"/>
                  <a:gd name="T10" fmla="*/ 0 w 7"/>
                  <a:gd name="T11" fmla="*/ 5 h 7"/>
                  <a:gd name="T12" fmla="*/ 0 w 7"/>
                  <a:gd name="T13" fmla="*/ 5 h 7"/>
                  <a:gd name="T14" fmla="*/ 0 w 7"/>
                  <a:gd name="T15" fmla="*/ 5 h 7"/>
                  <a:gd name="T16" fmla="*/ 2 w 7"/>
                  <a:gd name="T17" fmla="*/ 5 h 7"/>
                  <a:gd name="T18" fmla="*/ 2 w 7"/>
                  <a:gd name="T19" fmla="*/ 7 h 7"/>
                  <a:gd name="T20" fmla="*/ 5 w 7"/>
                  <a:gd name="T21" fmla="*/ 3 h 7"/>
                  <a:gd name="T22" fmla="*/ 5 w 7"/>
                  <a:gd name="T23" fmla="*/ 3 h 7"/>
                  <a:gd name="T24" fmla="*/ 7 w 7"/>
                  <a:gd name="T25" fmla="*/ 2 h 7"/>
                  <a:gd name="T26" fmla="*/ 5 w 7"/>
                  <a:gd name="T27" fmla="*/ 0 h 7"/>
                  <a:gd name="T28" fmla="*/ 5 w 7"/>
                  <a:gd name="T2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7">
                    <a:moveTo>
                      <a:pt x="5" y="0"/>
                    </a:moveTo>
                    <a:lnTo>
                      <a:pt x="5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7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37" name="Freeform 333">
                <a:extLst>
                  <a:ext uri="{FF2B5EF4-FFF2-40B4-BE49-F238E27FC236}">
                    <a16:creationId xmlns:a16="http://schemas.microsoft.com/office/drawing/2014/main" id="{BF6AF0E4-4FE2-53EF-9074-562702094C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8" y="1837"/>
                <a:ext cx="7" cy="5"/>
              </a:xfrm>
              <a:custGeom>
                <a:avLst/>
                <a:gdLst>
                  <a:gd name="T0" fmla="*/ 3 w 7"/>
                  <a:gd name="T1" fmla="*/ 5 h 5"/>
                  <a:gd name="T2" fmla="*/ 3 w 7"/>
                  <a:gd name="T3" fmla="*/ 5 h 5"/>
                  <a:gd name="T4" fmla="*/ 5 w 7"/>
                  <a:gd name="T5" fmla="*/ 5 h 5"/>
                  <a:gd name="T6" fmla="*/ 7 w 7"/>
                  <a:gd name="T7" fmla="*/ 3 h 5"/>
                  <a:gd name="T8" fmla="*/ 7 w 7"/>
                  <a:gd name="T9" fmla="*/ 3 h 5"/>
                  <a:gd name="T10" fmla="*/ 5 w 7"/>
                  <a:gd name="T11" fmla="*/ 2 h 5"/>
                  <a:gd name="T12" fmla="*/ 5 w 7"/>
                  <a:gd name="T13" fmla="*/ 0 h 5"/>
                  <a:gd name="T14" fmla="*/ 3 w 7"/>
                  <a:gd name="T15" fmla="*/ 0 h 5"/>
                  <a:gd name="T16" fmla="*/ 3 w 7"/>
                  <a:gd name="T17" fmla="*/ 2 h 5"/>
                  <a:gd name="T18" fmla="*/ 2 w 7"/>
                  <a:gd name="T19" fmla="*/ 0 h 5"/>
                  <a:gd name="T20" fmla="*/ 2 w 7"/>
                  <a:gd name="T21" fmla="*/ 0 h 5"/>
                  <a:gd name="T22" fmla="*/ 2 w 7"/>
                  <a:gd name="T23" fmla="*/ 2 h 5"/>
                  <a:gd name="T24" fmla="*/ 0 w 7"/>
                  <a:gd name="T25" fmla="*/ 2 h 5"/>
                  <a:gd name="T26" fmla="*/ 0 w 7"/>
                  <a:gd name="T27" fmla="*/ 2 h 5"/>
                  <a:gd name="T28" fmla="*/ 0 w 7"/>
                  <a:gd name="T29" fmla="*/ 3 h 5"/>
                  <a:gd name="T30" fmla="*/ 0 w 7"/>
                  <a:gd name="T31" fmla="*/ 3 h 5"/>
                  <a:gd name="T32" fmla="*/ 0 w 7"/>
                  <a:gd name="T33" fmla="*/ 3 h 5"/>
                  <a:gd name="T34" fmla="*/ 0 w 7"/>
                  <a:gd name="T35" fmla="*/ 3 h 5"/>
                  <a:gd name="T36" fmla="*/ 2 w 7"/>
                  <a:gd name="T37" fmla="*/ 3 h 5"/>
                  <a:gd name="T38" fmla="*/ 3 w 7"/>
                  <a:gd name="T39" fmla="*/ 2 h 5"/>
                  <a:gd name="T40" fmla="*/ 3 w 7"/>
                  <a:gd name="T41" fmla="*/ 3 h 5"/>
                  <a:gd name="T42" fmla="*/ 3 w 7"/>
                  <a:gd name="T43" fmla="*/ 3 h 5"/>
                  <a:gd name="T44" fmla="*/ 3 w 7"/>
                  <a:gd name="T45" fmla="*/ 5 h 5"/>
                  <a:gd name="T46" fmla="*/ 3 w 7"/>
                  <a:gd name="T47" fmla="*/ 5 h 5"/>
                  <a:gd name="T48" fmla="*/ 3 w 7"/>
                  <a:gd name="T4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" h="5">
                    <a:moveTo>
                      <a:pt x="3" y="5"/>
                    </a:moveTo>
                    <a:lnTo>
                      <a:pt x="3" y="5"/>
                    </a:lnTo>
                    <a:lnTo>
                      <a:pt x="5" y="5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38" name="Freeform 334">
                <a:extLst>
                  <a:ext uri="{FF2B5EF4-FFF2-40B4-BE49-F238E27FC236}">
                    <a16:creationId xmlns:a16="http://schemas.microsoft.com/office/drawing/2014/main" id="{1FA05111-102C-D2D9-8B9C-15A959BFC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7" y="1823"/>
                <a:ext cx="1" cy="1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0 h 1"/>
                  <a:gd name="T12" fmla="*/ 1 w 1"/>
                  <a:gd name="T13" fmla="*/ 0 h 1"/>
                  <a:gd name="T14" fmla="*/ 0 w 1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39" name="Freeform 335">
                <a:extLst>
                  <a:ext uri="{FF2B5EF4-FFF2-40B4-BE49-F238E27FC236}">
                    <a16:creationId xmlns:a16="http://schemas.microsoft.com/office/drawing/2014/main" id="{278A9FEB-3131-7000-6ED8-8A617E64F6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9" y="1910"/>
                <a:ext cx="4" cy="2"/>
              </a:xfrm>
              <a:custGeom>
                <a:avLst/>
                <a:gdLst>
                  <a:gd name="T0" fmla="*/ 1 w 4"/>
                  <a:gd name="T1" fmla="*/ 0 h 2"/>
                  <a:gd name="T2" fmla="*/ 1 w 4"/>
                  <a:gd name="T3" fmla="*/ 0 h 2"/>
                  <a:gd name="T4" fmla="*/ 3 w 4"/>
                  <a:gd name="T5" fmla="*/ 2 h 2"/>
                  <a:gd name="T6" fmla="*/ 4 w 4"/>
                  <a:gd name="T7" fmla="*/ 2 h 2"/>
                  <a:gd name="T8" fmla="*/ 4 w 4"/>
                  <a:gd name="T9" fmla="*/ 0 h 2"/>
                  <a:gd name="T10" fmla="*/ 4 w 4"/>
                  <a:gd name="T11" fmla="*/ 0 h 2"/>
                  <a:gd name="T12" fmla="*/ 3 w 4"/>
                  <a:gd name="T13" fmla="*/ 0 h 2"/>
                  <a:gd name="T14" fmla="*/ 1 w 4"/>
                  <a:gd name="T15" fmla="*/ 0 h 2"/>
                  <a:gd name="T16" fmla="*/ 0 w 4"/>
                  <a:gd name="T17" fmla="*/ 0 h 2"/>
                  <a:gd name="T18" fmla="*/ 0 w 4"/>
                  <a:gd name="T19" fmla="*/ 0 h 2"/>
                  <a:gd name="T20" fmla="*/ 1 w 4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40" name="Freeform 336">
                <a:extLst>
                  <a:ext uri="{FF2B5EF4-FFF2-40B4-BE49-F238E27FC236}">
                    <a16:creationId xmlns:a16="http://schemas.microsoft.com/office/drawing/2014/main" id="{F25A6D9B-3679-AA4B-BA67-255190C2E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8" y="1330"/>
                <a:ext cx="19" cy="19"/>
              </a:xfrm>
              <a:custGeom>
                <a:avLst/>
                <a:gdLst>
                  <a:gd name="T0" fmla="*/ 3 w 19"/>
                  <a:gd name="T1" fmla="*/ 6 h 19"/>
                  <a:gd name="T2" fmla="*/ 3 w 19"/>
                  <a:gd name="T3" fmla="*/ 6 h 19"/>
                  <a:gd name="T4" fmla="*/ 6 w 19"/>
                  <a:gd name="T5" fmla="*/ 13 h 19"/>
                  <a:gd name="T6" fmla="*/ 8 w 19"/>
                  <a:gd name="T7" fmla="*/ 13 h 19"/>
                  <a:gd name="T8" fmla="*/ 9 w 19"/>
                  <a:gd name="T9" fmla="*/ 13 h 19"/>
                  <a:gd name="T10" fmla="*/ 13 w 19"/>
                  <a:gd name="T11" fmla="*/ 14 h 19"/>
                  <a:gd name="T12" fmla="*/ 16 w 19"/>
                  <a:gd name="T13" fmla="*/ 16 h 19"/>
                  <a:gd name="T14" fmla="*/ 17 w 19"/>
                  <a:gd name="T15" fmla="*/ 19 h 19"/>
                  <a:gd name="T16" fmla="*/ 19 w 19"/>
                  <a:gd name="T17" fmla="*/ 19 h 19"/>
                  <a:gd name="T18" fmla="*/ 19 w 19"/>
                  <a:gd name="T19" fmla="*/ 16 h 19"/>
                  <a:gd name="T20" fmla="*/ 17 w 19"/>
                  <a:gd name="T21" fmla="*/ 14 h 19"/>
                  <a:gd name="T22" fmla="*/ 17 w 19"/>
                  <a:gd name="T23" fmla="*/ 14 h 19"/>
                  <a:gd name="T24" fmla="*/ 16 w 19"/>
                  <a:gd name="T25" fmla="*/ 13 h 19"/>
                  <a:gd name="T26" fmla="*/ 13 w 19"/>
                  <a:gd name="T27" fmla="*/ 11 h 19"/>
                  <a:gd name="T28" fmla="*/ 11 w 19"/>
                  <a:gd name="T29" fmla="*/ 10 h 19"/>
                  <a:gd name="T30" fmla="*/ 9 w 19"/>
                  <a:gd name="T31" fmla="*/ 10 h 19"/>
                  <a:gd name="T32" fmla="*/ 8 w 19"/>
                  <a:gd name="T33" fmla="*/ 8 h 19"/>
                  <a:gd name="T34" fmla="*/ 8 w 19"/>
                  <a:gd name="T35" fmla="*/ 8 h 19"/>
                  <a:gd name="T36" fmla="*/ 6 w 19"/>
                  <a:gd name="T37" fmla="*/ 6 h 19"/>
                  <a:gd name="T38" fmla="*/ 8 w 19"/>
                  <a:gd name="T39" fmla="*/ 5 h 19"/>
                  <a:gd name="T40" fmla="*/ 6 w 19"/>
                  <a:gd name="T41" fmla="*/ 5 h 19"/>
                  <a:gd name="T42" fmla="*/ 5 w 19"/>
                  <a:gd name="T43" fmla="*/ 2 h 19"/>
                  <a:gd name="T44" fmla="*/ 3 w 19"/>
                  <a:gd name="T45" fmla="*/ 0 h 19"/>
                  <a:gd name="T46" fmla="*/ 0 w 19"/>
                  <a:gd name="T47" fmla="*/ 0 h 19"/>
                  <a:gd name="T48" fmla="*/ 0 w 19"/>
                  <a:gd name="T49" fmla="*/ 2 h 19"/>
                  <a:gd name="T50" fmla="*/ 0 w 19"/>
                  <a:gd name="T51" fmla="*/ 5 h 19"/>
                  <a:gd name="T52" fmla="*/ 3 w 19"/>
                  <a:gd name="T53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" h="19">
                    <a:moveTo>
                      <a:pt x="3" y="6"/>
                    </a:moveTo>
                    <a:lnTo>
                      <a:pt x="3" y="6"/>
                    </a:lnTo>
                    <a:lnTo>
                      <a:pt x="6" y="13"/>
                    </a:lnTo>
                    <a:lnTo>
                      <a:pt x="8" y="13"/>
                    </a:lnTo>
                    <a:lnTo>
                      <a:pt x="9" y="13"/>
                    </a:lnTo>
                    <a:lnTo>
                      <a:pt x="13" y="14"/>
                    </a:lnTo>
                    <a:lnTo>
                      <a:pt x="16" y="16"/>
                    </a:lnTo>
                    <a:lnTo>
                      <a:pt x="17" y="19"/>
                    </a:lnTo>
                    <a:lnTo>
                      <a:pt x="19" y="19"/>
                    </a:lnTo>
                    <a:lnTo>
                      <a:pt x="19" y="16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6" y="13"/>
                    </a:lnTo>
                    <a:lnTo>
                      <a:pt x="13" y="11"/>
                    </a:lnTo>
                    <a:lnTo>
                      <a:pt x="11" y="10"/>
                    </a:lnTo>
                    <a:lnTo>
                      <a:pt x="9" y="1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6" y="6"/>
                    </a:lnTo>
                    <a:lnTo>
                      <a:pt x="8" y="5"/>
                    </a:lnTo>
                    <a:lnTo>
                      <a:pt x="6" y="5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41" name="Freeform 337">
                <a:extLst>
                  <a:ext uri="{FF2B5EF4-FFF2-40B4-BE49-F238E27FC236}">
                    <a16:creationId xmlns:a16="http://schemas.microsoft.com/office/drawing/2014/main" id="{E41DFA66-A973-BD63-795D-67E15935DD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1" y="1592"/>
                <a:ext cx="13" cy="7"/>
              </a:xfrm>
              <a:custGeom>
                <a:avLst/>
                <a:gdLst>
                  <a:gd name="T0" fmla="*/ 10 w 13"/>
                  <a:gd name="T1" fmla="*/ 2 h 7"/>
                  <a:gd name="T2" fmla="*/ 8 w 13"/>
                  <a:gd name="T3" fmla="*/ 0 h 7"/>
                  <a:gd name="T4" fmla="*/ 7 w 13"/>
                  <a:gd name="T5" fmla="*/ 0 h 7"/>
                  <a:gd name="T6" fmla="*/ 5 w 13"/>
                  <a:gd name="T7" fmla="*/ 2 h 7"/>
                  <a:gd name="T8" fmla="*/ 3 w 13"/>
                  <a:gd name="T9" fmla="*/ 4 h 7"/>
                  <a:gd name="T10" fmla="*/ 3 w 13"/>
                  <a:gd name="T11" fmla="*/ 4 h 7"/>
                  <a:gd name="T12" fmla="*/ 2 w 13"/>
                  <a:gd name="T13" fmla="*/ 4 h 7"/>
                  <a:gd name="T14" fmla="*/ 2 w 13"/>
                  <a:gd name="T15" fmla="*/ 5 h 7"/>
                  <a:gd name="T16" fmla="*/ 0 w 13"/>
                  <a:gd name="T17" fmla="*/ 5 h 7"/>
                  <a:gd name="T18" fmla="*/ 0 w 13"/>
                  <a:gd name="T19" fmla="*/ 7 h 7"/>
                  <a:gd name="T20" fmla="*/ 2 w 13"/>
                  <a:gd name="T21" fmla="*/ 7 h 7"/>
                  <a:gd name="T22" fmla="*/ 3 w 13"/>
                  <a:gd name="T23" fmla="*/ 7 h 7"/>
                  <a:gd name="T24" fmla="*/ 3 w 13"/>
                  <a:gd name="T25" fmla="*/ 5 h 7"/>
                  <a:gd name="T26" fmla="*/ 3 w 13"/>
                  <a:gd name="T27" fmla="*/ 5 h 7"/>
                  <a:gd name="T28" fmla="*/ 5 w 13"/>
                  <a:gd name="T29" fmla="*/ 5 h 7"/>
                  <a:gd name="T30" fmla="*/ 5 w 13"/>
                  <a:gd name="T31" fmla="*/ 5 h 7"/>
                  <a:gd name="T32" fmla="*/ 7 w 13"/>
                  <a:gd name="T33" fmla="*/ 5 h 7"/>
                  <a:gd name="T34" fmla="*/ 8 w 13"/>
                  <a:gd name="T35" fmla="*/ 5 h 7"/>
                  <a:gd name="T36" fmla="*/ 8 w 13"/>
                  <a:gd name="T37" fmla="*/ 5 h 7"/>
                  <a:gd name="T38" fmla="*/ 10 w 13"/>
                  <a:gd name="T39" fmla="*/ 4 h 7"/>
                  <a:gd name="T40" fmla="*/ 11 w 13"/>
                  <a:gd name="T41" fmla="*/ 4 h 7"/>
                  <a:gd name="T42" fmla="*/ 11 w 13"/>
                  <a:gd name="T43" fmla="*/ 2 h 7"/>
                  <a:gd name="T44" fmla="*/ 13 w 13"/>
                  <a:gd name="T45" fmla="*/ 2 h 7"/>
                  <a:gd name="T46" fmla="*/ 11 w 13"/>
                  <a:gd name="T47" fmla="*/ 2 h 7"/>
                  <a:gd name="T48" fmla="*/ 10 w 13"/>
                  <a:gd name="T49" fmla="*/ 2 h 7"/>
                  <a:gd name="T50" fmla="*/ 10 w 13"/>
                  <a:gd name="T5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" h="7">
                    <a:moveTo>
                      <a:pt x="10" y="2"/>
                    </a:moveTo>
                    <a:lnTo>
                      <a:pt x="8" y="0"/>
                    </a:lnTo>
                    <a:lnTo>
                      <a:pt x="7" y="0"/>
                    </a:lnTo>
                    <a:lnTo>
                      <a:pt x="5" y="2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3" y="7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7" y="5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10" y="4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13" y="2"/>
                    </a:lnTo>
                    <a:lnTo>
                      <a:pt x="11" y="2"/>
                    </a:lnTo>
                    <a:lnTo>
                      <a:pt x="10" y="2"/>
                    </a:lnTo>
                    <a:lnTo>
                      <a:pt x="1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42" name="Freeform 338">
                <a:extLst>
                  <a:ext uri="{FF2B5EF4-FFF2-40B4-BE49-F238E27FC236}">
                    <a16:creationId xmlns:a16="http://schemas.microsoft.com/office/drawing/2014/main" id="{C88FB085-A33C-C615-C3FD-EAD71011A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1747"/>
                <a:ext cx="1" cy="1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  <a:gd name="T10" fmla="*/ 1 w 1"/>
                  <a:gd name="T11" fmla="*/ 0 h 1"/>
                  <a:gd name="T12" fmla="*/ 1 w 1"/>
                  <a:gd name="T13" fmla="*/ 0 h 1"/>
                  <a:gd name="T14" fmla="*/ 1 w 1"/>
                  <a:gd name="T15" fmla="*/ 0 h 1"/>
                  <a:gd name="T16" fmla="*/ 0 w 1"/>
                  <a:gd name="T17" fmla="*/ 0 h 1"/>
                  <a:gd name="T18" fmla="*/ 0 w 1"/>
                  <a:gd name="T19" fmla="*/ 0 h 1"/>
                  <a:gd name="T20" fmla="*/ 0 w 1"/>
                  <a:gd name="T21" fmla="*/ 0 h 1"/>
                  <a:gd name="T22" fmla="*/ 0 w 1"/>
                  <a:gd name="T23" fmla="*/ 1 h 1"/>
                  <a:gd name="T24" fmla="*/ 0 w 1"/>
                  <a:gd name="T25" fmla="*/ 1 h 1"/>
                  <a:gd name="T26" fmla="*/ 0 w 1"/>
                  <a:gd name="T2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43" name="Freeform 339">
                <a:extLst>
                  <a:ext uri="{FF2B5EF4-FFF2-40B4-BE49-F238E27FC236}">
                    <a16:creationId xmlns:a16="http://schemas.microsoft.com/office/drawing/2014/main" id="{3EC2CBD0-BA68-4D9B-638E-9AF567A889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2" y="1642"/>
                <a:ext cx="5" cy="1"/>
              </a:xfrm>
              <a:custGeom>
                <a:avLst/>
                <a:gdLst>
                  <a:gd name="T0" fmla="*/ 3 w 5"/>
                  <a:gd name="T1" fmla="*/ 1 h 1"/>
                  <a:gd name="T2" fmla="*/ 5 w 5"/>
                  <a:gd name="T3" fmla="*/ 0 h 1"/>
                  <a:gd name="T4" fmla="*/ 5 w 5"/>
                  <a:gd name="T5" fmla="*/ 0 h 1"/>
                  <a:gd name="T6" fmla="*/ 3 w 5"/>
                  <a:gd name="T7" fmla="*/ 0 h 1"/>
                  <a:gd name="T8" fmla="*/ 1 w 5"/>
                  <a:gd name="T9" fmla="*/ 0 h 1"/>
                  <a:gd name="T10" fmla="*/ 0 w 5"/>
                  <a:gd name="T11" fmla="*/ 0 h 1"/>
                  <a:gd name="T12" fmla="*/ 0 w 5"/>
                  <a:gd name="T13" fmla="*/ 1 h 1"/>
                  <a:gd name="T14" fmla="*/ 0 w 5"/>
                  <a:gd name="T15" fmla="*/ 1 h 1"/>
                  <a:gd name="T16" fmla="*/ 1 w 5"/>
                  <a:gd name="T17" fmla="*/ 1 h 1"/>
                  <a:gd name="T18" fmla="*/ 3 w 5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1">
                    <a:moveTo>
                      <a:pt x="3" y="1"/>
                    </a:moveTo>
                    <a:lnTo>
                      <a:pt x="5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44" name="Freeform 340">
                <a:extLst>
                  <a:ext uri="{FF2B5EF4-FFF2-40B4-BE49-F238E27FC236}">
                    <a16:creationId xmlns:a16="http://schemas.microsoft.com/office/drawing/2014/main" id="{02675822-3D30-CF50-8BC9-EDC6C6942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0" y="1637"/>
                <a:ext cx="5" cy="5"/>
              </a:xfrm>
              <a:custGeom>
                <a:avLst/>
                <a:gdLst>
                  <a:gd name="T0" fmla="*/ 5 w 5"/>
                  <a:gd name="T1" fmla="*/ 3 h 5"/>
                  <a:gd name="T2" fmla="*/ 5 w 5"/>
                  <a:gd name="T3" fmla="*/ 1 h 5"/>
                  <a:gd name="T4" fmla="*/ 3 w 5"/>
                  <a:gd name="T5" fmla="*/ 0 h 5"/>
                  <a:gd name="T6" fmla="*/ 2 w 5"/>
                  <a:gd name="T7" fmla="*/ 1 h 5"/>
                  <a:gd name="T8" fmla="*/ 2 w 5"/>
                  <a:gd name="T9" fmla="*/ 1 h 5"/>
                  <a:gd name="T10" fmla="*/ 2 w 5"/>
                  <a:gd name="T11" fmla="*/ 3 h 5"/>
                  <a:gd name="T12" fmla="*/ 0 w 5"/>
                  <a:gd name="T13" fmla="*/ 3 h 5"/>
                  <a:gd name="T14" fmla="*/ 0 w 5"/>
                  <a:gd name="T15" fmla="*/ 5 h 5"/>
                  <a:gd name="T16" fmla="*/ 2 w 5"/>
                  <a:gd name="T17" fmla="*/ 5 h 5"/>
                  <a:gd name="T18" fmla="*/ 3 w 5"/>
                  <a:gd name="T19" fmla="*/ 3 h 5"/>
                  <a:gd name="T20" fmla="*/ 5 w 5"/>
                  <a:gd name="T2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5">
                    <a:moveTo>
                      <a:pt x="5" y="3"/>
                    </a:moveTo>
                    <a:lnTo>
                      <a:pt x="5" y="1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3" y="3"/>
                    </a:lnTo>
                    <a:lnTo>
                      <a:pt x="5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45" name="Freeform 341">
                <a:extLst>
                  <a:ext uri="{FF2B5EF4-FFF2-40B4-BE49-F238E27FC236}">
                    <a16:creationId xmlns:a16="http://schemas.microsoft.com/office/drawing/2014/main" id="{20C25CF8-CB29-9865-9F4C-12A005395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7" y="1597"/>
                <a:ext cx="4" cy="7"/>
              </a:xfrm>
              <a:custGeom>
                <a:avLst/>
                <a:gdLst>
                  <a:gd name="T0" fmla="*/ 3 w 4"/>
                  <a:gd name="T1" fmla="*/ 0 h 7"/>
                  <a:gd name="T2" fmla="*/ 1 w 4"/>
                  <a:gd name="T3" fmla="*/ 2 h 7"/>
                  <a:gd name="T4" fmla="*/ 1 w 4"/>
                  <a:gd name="T5" fmla="*/ 3 h 7"/>
                  <a:gd name="T6" fmla="*/ 0 w 4"/>
                  <a:gd name="T7" fmla="*/ 7 h 7"/>
                  <a:gd name="T8" fmla="*/ 1 w 4"/>
                  <a:gd name="T9" fmla="*/ 5 h 7"/>
                  <a:gd name="T10" fmla="*/ 3 w 4"/>
                  <a:gd name="T11" fmla="*/ 3 h 7"/>
                  <a:gd name="T12" fmla="*/ 3 w 4"/>
                  <a:gd name="T13" fmla="*/ 3 h 7"/>
                  <a:gd name="T14" fmla="*/ 3 w 4"/>
                  <a:gd name="T15" fmla="*/ 2 h 7"/>
                  <a:gd name="T16" fmla="*/ 4 w 4"/>
                  <a:gd name="T17" fmla="*/ 0 h 7"/>
                  <a:gd name="T18" fmla="*/ 3 w 4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7">
                    <a:moveTo>
                      <a:pt x="3" y="0"/>
                    </a:moveTo>
                    <a:lnTo>
                      <a:pt x="1" y="2"/>
                    </a:lnTo>
                    <a:lnTo>
                      <a:pt x="1" y="3"/>
                    </a:lnTo>
                    <a:lnTo>
                      <a:pt x="0" y="7"/>
                    </a:lnTo>
                    <a:lnTo>
                      <a:pt x="1" y="5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4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46" name="Freeform 342">
                <a:extLst>
                  <a:ext uri="{FF2B5EF4-FFF2-40B4-BE49-F238E27FC236}">
                    <a16:creationId xmlns:a16="http://schemas.microsoft.com/office/drawing/2014/main" id="{D4375FAC-CC6C-22E6-1397-E3563A089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7" y="1577"/>
                <a:ext cx="13" cy="9"/>
              </a:xfrm>
              <a:custGeom>
                <a:avLst/>
                <a:gdLst>
                  <a:gd name="T0" fmla="*/ 5 w 13"/>
                  <a:gd name="T1" fmla="*/ 4 h 9"/>
                  <a:gd name="T2" fmla="*/ 3 w 13"/>
                  <a:gd name="T3" fmla="*/ 4 h 9"/>
                  <a:gd name="T4" fmla="*/ 2 w 13"/>
                  <a:gd name="T5" fmla="*/ 4 h 9"/>
                  <a:gd name="T6" fmla="*/ 2 w 13"/>
                  <a:gd name="T7" fmla="*/ 4 h 9"/>
                  <a:gd name="T8" fmla="*/ 0 w 13"/>
                  <a:gd name="T9" fmla="*/ 6 h 9"/>
                  <a:gd name="T10" fmla="*/ 0 w 13"/>
                  <a:gd name="T11" fmla="*/ 7 h 9"/>
                  <a:gd name="T12" fmla="*/ 2 w 13"/>
                  <a:gd name="T13" fmla="*/ 7 h 9"/>
                  <a:gd name="T14" fmla="*/ 3 w 13"/>
                  <a:gd name="T15" fmla="*/ 7 h 9"/>
                  <a:gd name="T16" fmla="*/ 5 w 13"/>
                  <a:gd name="T17" fmla="*/ 7 h 9"/>
                  <a:gd name="T18" fmla="*/ 5 w 13"/>
                  <a:gd name="T19" fmla="*/ 7 h 9"/>
                  <a:gd name="T20" fmla="*/ 5 w 13"/>
                  <a:gd name="T21" fmla="*/ 7 h 9"/>
                  <a:gd name="T22" fmla="*/ 7 w 13"/>
                  <a:gd name="T23" fmla="*/ 9 h 9"/>
                  <a:gd name="T24" fmla="*/ 8 w 13"/>
                  <a:gd name="T25" fmla="*/ 9 h 9"/>
                  <a:gd name="T26" fmla="*/ 11 w 13"/>
                  <a:gd name="T27" fmla="*/ 9 h 9"/>
                  <a:gd name="T28" fmla="*/ 13 w 13"/>
                  <a:gd name="T29" fmla="*/ 7 h 9"/>
                  <a:gd name="T30" fmla="*/ 13 w 13"/>
                  <a:gd name="T31" fmla="*/ 4 h 9"/>
                  <a:gd name="T32" fmla="*/ 11 w 13"/>
                  <a:gd name="T33" fmla="*/ 3 h 9"/>
                  <a:gd name="T34" fmla="*/ 10 w 13"/>
                  <a:gd name="T35" fmla="*/ 1 h 9"/>
                  <a:gd name="T36" fmla="*/ 10 w 13"/>
                  <a:gd name="T37" fmla="*/ 1 h 9"/>
                  <a:gd name="T38" fmla="*/ 10 w 13"/>
                  <a:gd name="T39" fmla="*/ 0 h 9"/>
                  <a:gd name="T40" fmla="*/ 10 w 13"/>
                  <a:gd name="T41" fmla="*/ 0 h 9"/>
                  <a:gd name="T42" fmla="*/ 8 w 13"/>
                  <a:gd name="T43" fmla="*/ 0 h 9"/>
                  <a:gd name="T44" fmla="*/ 8 w 13"/>
                  <a:gd name="T45" fmla="*/ 3 h 9"/>
                  <a:gd name="T46" fmla="*/ 7 w 13"/>
                  <a:gd name="T47" fmla="*/ 3 h 9"/>
                  <a:gd name="T48" fmla="*/ 5 w 13"/>
                  <a:gd name="T49" fmla="*/ 3 h 9"/>
                  <a:gd name="T50" fmla="*/ 7 w 13"/>
                  <a:gd name="T51" fmla="*/ 3 h 9"/>
                  <a:gd name="T52" fmla="*/ 5 w 13"/>
                  <a:gd name="T53" fmla="*/ 4 h 9"/>
                  <a:gd name="T54" fmla="*/ 5 w 13"/>
                  <a:gd name="T5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" h="9">
                    <a:moveTo>
                      <a:pt x="5" y="4"/>
                    </a:moveTo>
                    <a:lnTo>
                      <a:pt x="3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1" y="9"/>
                    </a:lnTo>
                    <a:lnTo>
                      <a:pt x="13" y="7"/>
                    </a:lnTo>
                    <a:lnTo>
                      <a:pt x="13" y="4"/>
                    </a:lnTo>
                    <a:lnTo>
                      <a:pt x="11" y="3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3"/>
                    </a:lnTo>
                    <a:lnTo>
                      <a:pt x="7" y="3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47" name="Freeform 343">
                <a:extLst>
                  <a:ext uri="{FF2B5EF4-FFF2-40B4-BE49-F238E27FC236}">
                    <a16:creationId xmlns:a16="http://schemas.microsoft.com/office/drawing/2014/main" id="{21B425C6-3746-FF4C-B434-5F6C9B5A2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5" y="1549"/>
                <a:ext cx="19" cy="16"/>
              </a:xfrm>
              <a:custGeom>
                <a:avLst/>
                <a:gdLst>
                  <a:gd name="T0" fmla="*/ 2 w 19"/>
                  <a:gd name="T1" fmla="*/ 16 h 16"/>
                  <a:gd name="T2" fmla="*/ 3 w 19"/>
                  <a:gd name="T3" fmla="*/ 15 h 16"/>
                  <a:gd name="T4" fmla="*/ 8 w 19"/>
                  <a:gd name="T5" fmla="*/ 15 h 16"/>
                  <a:gd name="T6" fmla="*/ 8 w 19"/>
                  <a:gd name="T7" fmla="*/ 15 h 16"/>
                  <a:gd name="T8" fmla="*/ 10 w 19"/>
                  <a:gd name="T9" fmla="*/ 13 h 16"/>
                  <a:gd name="T10" fmla="*/ 10 w 19"/>
                  <a:gd name="T11" fmla="*/ 12 h 16"/>
                  <a:gd name="T12" fmla="*/ 11 w 19"/>
                  <a:gd name="T13" fmla="*/ 12 h 16"/>
                  <a:gd name="T14" fmla="*/ 13 w 19"/>
                  <a:gd name="T15" fmla="*/ 10 h 16"/>
                  <a:gd name="T16" fmla="*/ 14 w 19"/>
                  <a:gd name="T17" fmla="*/ 10 h 16"/>
                  <a:gd name="T18" fmla="*/ 16 w 19"/>
                  <a:gd name="T19" fmla="*/ 10 h 16"/>
                  <a:gd name="T20" fmla="*/ 18 w 19"/>
                  <a:gd name="T21" fmla="*/ 7 h 16"/>
                  <a:gd name="T22" fmla="*/ 19 w 19"/>
                  <a:gd name="T23" fmla="*/ 7 h 16"/>
                  <a:gd name="T24" fmla="*/ 19 w 19"/>
                  <a:gd name="T25" fmla="*/ 5 h 16"/>
                  <a:gd name="T26" fmla="*/ 18 w 19"/>
                  <a:gd name="T27" fmla="*/ 4 h 16"/>
                  <a:gd name="T28" fmla="*/ 18 w 19"/>
                  <a:gd name="T29" fmla="*/ 5 h 16"/>
                  <a:gd name="T30" fmla="*/ 18 w 19"/>
                  <a:gd name="T31" fmla="*/ 5 h 16"/>
                  <a:gd name="T32" fmla="*/ 16 w 19"/>
                  <a:gd name="T33" fmla="*/ 5 h 16"/>
                  <a:gd name="T34" fmla="*/ 14 w 19"/>
                  <a:gd name="T35" fmla="*/ 4 h 16"/>
                  <a:gd name="T36" fmla="*/ 14 w 19"/>
                  <a:gd name="T37" fmla="*/ 2 h 16"/>
                  <a:gd name="T38" fmla="*/ 14 w 19"/>
                  <a:gd name="T39" fmla="*/ 0 h 16"/>
                  <a:gd name="T40" fmla="*/ 13 w 19"/>
                  <a:gd name="T41" fmla="*/ 0 h 16"/>
                  <a:gd name="T42" fmla="*/ 13 w 19"/>
                  <a:gd name="T43" fmla="*/ 2 h 16"/>
                  <a:gd name="T44" fmla="*/ 13 w 19"/>
                  <a:gd name="T45" fmla="*/ 2 h 16"/>
                  <a:gd name="T46" fmla="*/ 13 w 19"/>
                  <a:gd name="T47" fmla="*/ 4 h 16"/>
                  <a:gd name="T48" fmla="*/ 13 w 19"/>
                  <a:gd name="T49" fmla="*/ 5 h 16"/>
                  <a:gd name="T50" fmla="*/ 11 w 19"/>
                  <a:gd name="T51" fmla="*/ 5 h 16"/>
                  <a:gd name="T52" fmla="*/ 10 w 19"/>
                  <a:gd name="T53" fmla="*/ 5 h 16"/>
                  <a:gd name="T54" fmla="*/ 10 w 19"/>
                  <a:gd name="T55" fmla="*/ 7 h 16"/>
                  <a:gd name="T56" fmla="*/ 8 w 19"/>
                  <a:gd name="T57" fmla="*/ 8 h 16"/>
                  <a:gd name="T58" fmla="*/ 6 w 19"/>
                  <a:gd name="T59" fmla="*/ 8 h 16"/>
                  <a:gd name="T60" fmla="*/ 8 w 19"/>
                  <a:gd name="T61" fmla="*/ 10 h 16"/>
                  <a:gd name="T62" fmla="*/ 6 w 19"/>
                  <a:gd name="T63" fmla="*/ 10 h 16"/>
                  <a:gd name="T64" fmla="*/ 6 w 19"/>
                  <a:gd name="T65" fmla="*/ 10 h 16"/>
                  <a:gd name="T66" fmla="*/ 6 w 19"/>
                  <a:gd name="T67" fmla="*/ 10 h 16"/>
                  <a:gd name="T68" fmla="*/ 5 w 19"/>
                  <a:gd name="T69" fmla="*/ 10 h 16"/>
                  <a:gd name="T70" fmla="*/ 3 w 19"/>
                  <a:gd name="T71" fmla="*/ 10 h 16"/>
                  <a:gd name="T72" fmla="*/ 3 w 19"/>
                  <a:gd name="T73" fmla="*/ 10 h 16"/>
                  <a:gd name="T74" fmla="*/ 3 w 19"/>
                  <a:gd name="T75" fmla="*/ 12 h 16"/>
                  <a:gd name="T76" fmla="*/ 2 w 19"/>
                  <a:gd name="T77" fmla="*/ 12 h 16"/>
                  <a:gd name="T78" fmla="*/ 2 w 19"/>
                  <a:gd name="T79" fmla="*/ 13 h 16"/>
                  <a:gd name="T80" fmla="*/ 2 w 19"/>
                  <a:gd name="T81" fmla="*/ 13 h 16"/>
                  <a:gd name="T82" fmla="*/ 0 w 19"/>
                  <a:gd name="T83" fmla="*/ 13 h 16"/>
                  <a:gd name="T84" fmla="*/ 0 w 19"/>
                  <a:gd name="T85" fmla="*/ 15 h 16"/>
                  <a:gd name="T86" fmla="*/ 0 w 19"/>
                  <a:gd name="T87" fmla="*/ 15 h 16"/>
                  <a:gd name="T88" fmla="*/ 2 w 19"/>
                  <a:gd name="T8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" h="16">
                    <a:moveTo>
                      <a:pt x="2" y="16"/>
                    </a:moveTo>
                    <a:lnTo>
                      <a:pt x="3" y="15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10" y="13"/>
                    </a:lnTo>
                    <a:lnTo>
                      <a:pt x="10" y="12"/>
                    </a:lnTo>
                    <a:lnTo>
                      <a:pt x="11" y="12"/>
                    </a:lnTo>
                    <a:lnTo>
                      <a:pt x="13" y="10"/>
                    </a:lnTo>
                    <a:lnTo>
                      <a:pt x="14" y="10"/>
                    </a:lnTo>
                    <a:lnTo>
                      <a:pt x="16" y="10"/>
                    </a:lnTo>
                    <a:lnTo>
                      <a:pt x="18" y="7"/>
                    </a:lnTo>
                    <a:lnTo>
                      <a:pt x="19" y="7"/>
                    </a:lnTo>
                    <a:lnTo>
                      <a:pt x="19" y="5"/>
                    </a:lnTo>
                    <a:lnTo>
                      <a:pt x="18" y="4"/>
                    </a:lnTo>
                    <a:lnTo>
                      <a:pt x="18" y="5"/>
                    </a:lnTo>
                    <a:lnTo>
                      <a:pt x="18" y="5"/>
                    </a:lnTo>
                    <a:lnTo>
                      <a:pt x="16" y="5"/>
                    </a:lnTo>
                    <a:lnTo>
                      <a:pt x="14" y="4"/>
                    </a:lnTo>
                    <a:lnTo>
                      <a:pt x="14" y="2"/>
                    </a:lnTo>
                    <a:lnTo>
                      <a:pt x="14" y="0"/>
                    </a:lnTo>
                    <a:lnTo>
                      <a:pt x="13" y="0"/>
                    </a:lnTo>
                    <a:lnTo>
                      <a:pt x="13" y="2"/>
                    </a:lnTo>
                    <a:lnTo>
                      <a:pt x="13" y="2"/>
                    </a:lnTo>
                    <a:lnTo>
                      <a:pt x="13" y="4"/>
                    </a:lnTo>
                    <a:lnTo>
                      <a:pt x="13" y="5"/>
                    </a:lnTo>
                    <a:lnTo>
                      <a:pt x="11" y="5"/>
                    </a:lnTo>
                    <a:lnTo>
                      <a:pt x="10" y="5"/>
                    </a:lnTo>
                    <a:lnTo>
                      <a:pt x="10" y="7"/>
                    </a:lnTo>
                    <a:lnTo>
                      <a:pt x="8" y="8"/>
                    </a:lnTo>
                    <a:lnTo>
                      <a:pt x="6" y="8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5" y="10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48" name="Freeform 344">
                <a:extLst>
                  <a:ext uri="{FF2B5EF4-FFF2-40B4-BE49-F238E27FC236}">
                    <a16:creationId xmlns:a16="http://schemas.microsoft.com/office/drawing/2014/main" id="{24407989-2A41-D431-F4F5-265C3A312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3" y="1446"/>
                <a:ext cx="6" cy="5"/>
              </a:xfrm>
              <a:custGeom>
                <a:avLst/>
                <a:gdLst>
                  <a:gd name="T0" fmla="*/ 5 w 6"/>
                  <a:gd name="T1" fmla="*/ 5 h 5"/>
                  <a:gd name="T2" fmla="*/ 6 w 6"/>
                  <a:gd name="T3" fmla="*/ 3 h 5"/>
                  <a:gd name="T4" fmla="*/ 6 w 6"/>
                  <a:gd name="T5" fmla="*/ 2 h 5"/>
                  <a:gd name="T6" fmla="*/ 6 w 6"/>
                  <a:gd name="T7" fmla="*/ 2 h 5"/>
                  <a:gd name="T8" fmla="*/ 6 w 6"/>
                  <a:gd name="T9" fmla="*/ 0 h 5"/>
                  <a:gd name="T10" fmla="*/ 2 w 6"/>
                  <a:gd name="T11" fmla="*/ 0 h 5"/>
                  <a:gd name="T12" fmla="*/ 0 w 6"/>
                  <a:gd name="T13" fmla="*/ 2 h 5"/>
                  <a:gd name="T14" fmla="*/ 2 w 6"/>
                  <a:gd name="T15" fmla="*/ 3 h 5"/>
                  <a:gd name="T16" fmla="*/ 5 w 6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5" y="5"/>
                    </a:moveTo>
                    <a:lnTo>
                      <a:pt x="6" y="3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49" name="Freeform 345">
                <a:extLst>
                  <a:ext uri="{FF2B5EF4-FFF2-40B4-BE49-F238E27FC236}">
                    <a16:creationId xmlns:a16="http://schemas.microsoft.com/office/drawing/2014/main" id="{1AB37D46-91E2-1A03-9B88-69CDA6A94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4" y="1548"/>
                <a:ext cx="6" cy="5"/>
              </a:xfrm>
              <a:custGeom>
                <a:avLst/>
                <a:gdLst>
                  <a:gd name="T0" fmla="*/ 2 w 6"/>
                  <a:gd name="T1" fmla="*/ 3 h 5"/>
                  <a:gd name="T2" fmla="*/ 2 w 6"/>
                  <a:gd name="T3" fmla="*/ 5 h 5"/>
                  <a:gd name="T4" fmla="*/ 2 w 6"/>
                  <a:gd name="T5" fmla="*/ 5 h 5"/>
                  <a:gd name="T6" fmla="*/ 3 w 6"/>
                  <a:gd name="T7" fmla="*/ 5 h 5"/>
                  <a:gd name="T8" fmla="*/ 5 w 6"/>
                  <a:gd name="T9" fmla="*/ 5 h 5"/>
                  <a:gd name="T10" fmla="*/ 6 w 6"/>
                  <a:gd name="T11" fmla="*/ 5 h 5"/>
                  <a:gd name="T12" fmla="*/ 6 w 6"/>
                  <a:gd name="T13" fmla="*/ 3 h 5"/>
                  <a:gd name="T14" fmla="*/ 5 w 6"/>
                  <a:gd name="T15" fmla="*/ 3 h 5"/>
                  <a:gd name="T16" fmla="*/ 3 w 6"/>
                  <a:gd name="T17" fmla="*/ 1 h 5"/>
                  <a:gd name="T18" fmla="*/ 3 w 6"/>
                  <a:gd name="T19" fmla="*/ 1 h 5"/>
                  <a:gd name="T20" fmla="*/ 3 w 6"/>
                  <a:gd name="T21" fmla="*/ 1 h 5"/>
                  <a:gd name="T22" fmla="*/ 2 w 6"/>
                  <a:gd name="T23" fmla="*/ 1 h 5"/>
                  <a:gd name="T24" fmla="*/ 2 w 6"/>
                  <a:gd name="T25" fmla="*/ 0 h 5"/>
                  <a:gd name="T26" fmla="*/ 0 w 6"/>
                  <a:gd name="T27" fmla="*/ 0 h 5"/>
                  <a:gd name="T28" fmla="*/ 0 w 6"/>
                  <a:gd name="T29" fmla="*/ 1 h 5"/>
                  <a:gd name="T30" fmla="*/ 2 w 6"/>
                  <a:gd name="T3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" h="5">
                    <a:moveTo>
                      <a:pt x="2" y="3"/>
                    </a:moveTo>
                    <a:lnTo>
                      <a:pt x="2" y="5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6" y="5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50" name="Freeform 346">
                <a:extLst>
                  <a:ext uri="{FF2B5EF4-FFF2-40B4-BE49-F238E27FC236}">
                    <a16:creationId xmlns:a16="http://schemas.microsoft.com/office/drawing/2014/main" id="{438A23B2-2F5A-801E-254F-B39A367FD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6" y="1570"/>
                <a:ext cx="28" cy="26"/>
              </a:xfrm>
              <a:custGeom>
                <a:avLst/>
                <a:gdLst>
                  <a:gd name="T0" fmla="*/ 0 w 28"/>
                  <a:gd name="T1" fmla="*/ 26 h 26"/>
                  <a:gd name="T2" fmla="*/ 1 w 28"/>
                  <a:gd name="T3" fmla="*/ 26 h 26"/>
                  <a:gd name="T4" fmla="*/ 4 w 28"/>
                  <a:gd name="T5" fmla="*/ 24 h 26"/>
                  <a:gd name="T6" fmla="*/ 8 w 28"/>
                  <a:gd name="T7" fmla="*/ 22 h 26"/>
                  <a:gd name="T8" fmla="*/ 9 w 28"/>
                  <a:gd name="T9" fmla="*/ 22 h 26"/>
                  <a:gd name="T10" fmla="*/ 11 w 28"/>
                  <a:gd name="T11" fmla="*/ 22 h 26"/>
                  <a:gd name="T12" fmla="*/ 11 w 28"/>
                  <a:gd name="T13" fmla="*/ 22 h 26"/>
                  <a:gd name="T14" fmla="*/ 12 w 28"/>
                  <a:gd name="T15" fmla="*/ 21 h 26"/>
                  <a:gd name="T16" fmla="*/ 12 w 28"/>
                  <a:gd name="T17" fmla="*/ 21 h 26"/>
                  <a:gd name="T18" fmla="*/ 14 w 28"/>
                  <a:gd name="T19" fmla="*/ 22 h 26"/>
                  <a:gd name="T20" fmla="*/ 14 w 28"/>
                  <a:gd name="T21" fmla="*/ 22 h 26"/>
                  <a:gd name="T22" fmla="*/ 17 w 28"/>
                  <a:gd name="T23" fmla="*/ 21 h 26"/>
                  <a:gd name="T24" fmla="*/ 19 w 28"/>
                  <a:gd name="T25" fmla="*/ 21 h 26"/>
                  <a:gd name="T26" fmla="*/ 20 w 28"/>
                  <a:gd name="T27" fmla="*/ 21 h 26"/>
                  <a:gd name="T28" fmla="*/ 20 w 28"/>
                  <a:gd name="T29" fmla="*/ 21 h 26"/>
                  <a:gd name="T30" fmla="*/ 20 w 28"/>
                  <a:gd name="T31" fmla="*/ 21 h 26"/>
                  <a:gd name="T32" fmla="*/ 22 w 28"/>
                  <a:gd name="T33" fmla="*/ 21 h 26"/>
                  <a:gd name="T34" fmla="*/ 22 w 28"/>
                  <a:gd name="T35" fmla="*/ 19 h 26"/>
                  <a:gd name="T36" fmla="*/ 24 w 28"/>
                  <a:gd name="T37" fmla="*/ 18 h 26"/>
                  <a:gd name="T38" fmla="*/ 27 w 28"/>
                  <a:gd name="T39" fmla="*/ 16 h 26"/>
                  <a:gd name="T40" fmla="*/ 28 w 28"/>
                  <a:gd name="T41" fmla="*/ 14 h 26"/>
                  <a:gd name="T42" fmla="*/ 28 w 28"/>
                  <a:gd name="T43" fmla="*/ 13 h 26"/>
                  <a:gd name="T44" fmla="*/ 28 w 28"/>
                  <a:gd name="T45" fmla="*/ 11 h 26"/>
                  <a:gd name="T46" fmla="*/ 27 w 28"/>
                  <a:gd name="T47" fmla="*/ 11 h 26"/>
                  <a:gd name="T48" fmla="*/ 27 w 28"/>
                  <a:gd name="T49" fmla="*/ 10 h 26"/>
                  <a:gd name="T50" fmla="*/ 25 w 28"/>
                  <a:gd name="T51" fmla="*/ 10 h 26"/>
                  <a:gd name="T52" fmla="*/ 25 w 28"/>
                  <a:gd name="T53" fmla="*/ 10 h 26"/>
                  <a:gd name="T54" fmla="*/ 24 w 28"/>
                  <a:gd name="T55" fmla="*/ 10 h 26"/>
                  <a:gd name="T56" fmla="*/ 24 w 28"/>
                  <a:gd name="T57" fmla="*/ 11 h 26"/>
                  <a:gd name="T58" fmla="*/ 24 w 28"/>
                  <a:gd name="T59" fmla="*/ 13 h 26"/>
                  <a:gd name="T60" fmla="*/ 22 w 28"/>
                  <a:gd name="T61" fmla="*/ 13 h 26"/>
                  <a:gd name="T62" fmla="*/ 22 w 28"/>
                  <a:gd name="T63" fmla="*/ 14 h 26"/>
                  <a:gd name="T64" fmla="*/ 20 w 28"/>
                  <a:gd name="T65" fmla="*/ 14 h 26"/>
                  <a:gd name="T66" fmla="*/ 19 w 28"/>
                  <a:gd name="T67" fmla="*/ 18 h 26"/>
                  <a:gd name="T68" fmla="*/ 19 w 28"/>
                  <a:gd name="T69" fmla="*/ 16 h 26"/>
                  <a:gd name="T70" fmla="*/ 19 w 28"/>
                  <a:gd name="T71" fmla="*/ 16 h 26"/>
                  <a:gd name="T72" fmla="*/ 20 w 28"/>
                  <a:gd name="T73" fmla="*/ 13 h 26"/>
                  <a:gd name="T74" fmla="*/ 20 w 28"/>
                  <a:gd name="T75" fmla="*/ 11 h 26"/>
                  <a:gd name="T76" fmla="*/ 20 w 28"/>
                  <a:gd name="T77" fmla="*/ 10 h 26"/>
                  <a:gd name="T78" fmla="*/ 20 w 28"/>
                  <a:gd name="T79" fmla="*/ 8 h 26"/>
                  <a:gd name="T80" fmla="*/ 19 w 28"/>
                  <a:gd name="T81" fmla="*/ 7 h 26"/>
                  <a:gd name="T82" fmla="*/ 22 w 28"/>
                  <a:gd name="T83" fmla="*/ 5 h 26"/>
                  <a:gd name="T84" fmla="*/ 24 w 28"/>
                  <a:gd name="T85" fmla="*/ 2 h 26"/>
                  <a:gd name="T86" fmla="*/ 24 w 28"/>
                  <a:gd name="T87" fmla="*/ 0 h 26"/>
                  <a:gd name="T88" fmla="*/ 22 w 28"/>
                  <a:gd name="T89" fmla="*/ 0 h 26"/>
                  <a:gd name="T90" fmla="*/ 22 w 28"/>
                  <a:gd name="T91" fmla="*/ 0 h 26"/>
                  <a:gd name="T92" fmla="*/ 20 w 28"/>
                  <a:gd name="T93" fmla="*/ 0 h 26"/>
                  <a:gd name="T94" fmla="*/ 19 w 28"/>
                  <a:gd name="T95" fmla="*/ 3 h 26"/>
                  <a:gd name="T96" fmla="*/ 17 w 28"/>
                  <a:gd name="T97" fmla="*/ 3 h 26"/>
                  <a:gd name="T98" fmla="*/ 16 w 28"/>
                  <a:gd name="T99" fmla="*/ 7 h 26"/>
                  <a:gd name="T100" fmla="*/ 14 w 28"/>
                  <a:gd name="T101" fmla="*/ 8 h 26"/>
                  <a:gd name="T102" fmla="*/ 14 w 28"/>
                  <a:gd name="T103" fmla="*/ 8 h 26"/>
                  <a:gd name="T104" fmla="*/ 16 w 28"/>
                  <a:gd name="T105" fmla="*/ 10 h 26"/>
                  <a:gd name="T106" fmla="*/ 16 w 28"/>
                  <a:gd name="T107" fmla="*/ 10 h 26"/>
                  <a:gd name="T108" fmla="*/ 16 w 28"/>
                  <a:gd name="T109" fmla="*/ 11 h 26"/>
                  <a:gd name="T110" fmla="*/ 14 w 28"/>
                  <a:gd name="T111" fmla="*/ 16 h 26"/>
                  <a:gd name="T112" fmla="*/ 11 w 28"/>
                  <a:gd name="T113" fmla="*/ 19 h 26"/>
                  <a:gd name="T114" fmla="*/ 3 w 28"/>
                  <a:gd name="T115" fmla="*/ 21 h 26"/>
                  <a:gd name="T116" fmla="*/ 1 w 28"/>
                  <a:gd name="T117" fmla="*/ 21 h 26"/>
                  <a:gd name="T118" fmla="*/ 0 w 28"/>
                  <a:gd name="T119" fmla="*/ 24 h 26"/>
                  <a:gd name="T120" fmla="*/ 0 w 28"/>
                  <a:gd name="T121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" h="26">
                    <a:moveTo>
                      <a:pt x="0" y="26"/>
                    </a:moveTo>
                    <a:lnTo>
                      <a:pt x="1" y="26"/>
                    </a:lnTo>
                    <a:lnTo>
                      <a:pt x="4" y="24"/>
                    </a:lnTo>
                    <a:lnTo>
                      <a:pt x="8" y="22"/>
                    </a:lnTo>
                    <a:lnTo>
                      <a:pt x="9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7" y="21"/>
                    </a:lnTo>
                    <a:lnTo>
                      <a:pt x="19" y="21"/>
                    </a:lnTo>
                    <a:lnTo>
                      <a:pt x="20" y="21"/>
                    </a:lnTo>
                    <a:lnTo>
                      <a:pt x="20" y="21"/>
                    </a:lnTo>
                    <a:lnTo>
                      <a:pt x="20" y="21"/>
                    </a:lnTo>
                    <a:lnTo>
                      <a:pt x="22" y="21"/>
                    </a:lnTo>
                    <a:lnTo>
                      <a:pt x="22" y="19"/>
                    </a:lnTo>
                    <a:lnTo>
                      <a:pt x="24" y="18"/>
                    </a:lnTo>
                    <a:lnTo>
                      <a:pt x="27" y="16"/>
                    </a:lnTo>
                    <a:lnTo>
                      <a:pt x="28" y="14"/>
                    </a:lnTo>
                    <a:lnTo>
                      <a:pt x="28" y="13"/>
                    </a:lnTo>
                    <a:lnTo>
                      <a:pt x="28" y="11"/>
                    </a:lnTo>
                    <a:lnTo>
                      <a:pt x="27" y="11"/>
                    </a:lnTo>
                    <a:lnTo>
                      <a:pt x="27" y="10"/>
                    </a:lnTo>
                    <a:lnTo>
                      <a:pt x="25" y="10"/>
                    </a:lnTo>
                    <a:lnTo>
                      <a:pt x="25" y="10"/>
                    </a:lnTo>
                    <a:lnTo>
                      <a:pt x="24" y="10"/>
                    </a:lnTo>
                    <a:lnTo>
                      <a:pt x="24" y="11"/>
                    </a:lnTo>
                    <a:lnTo>
                      <a:pt x="24" y="13"/>
                    </a:lnTo>
                    <a:lnTo>
                      <a:pt x="22" y="13"/>
                    </a:lnTo>
                    <a:lnTo>
                      <a:pt x="22" y="14"/>
                    </a:lnTo>
                    <a:lnTo>
                      <a:pt x="20" y="14"/>
                    </a:lnTo>
                    <a:lnTo>
                      <a:pt x="19" y="18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20" y="13"/>
                    </a:lnTo>
                    <a:lnTo>
                      <a:pt x="20" y="11"/>
                    </a:lnTo>
                    <a:lnTo>
                      <a:pt x="20" y="10"/>
                    </a:lnTo>
                    <a:lnTo>
                      <a:pt x="20" y="8"/>
                    </a:lnTo>
                    <a:lnTo>
                      <a:pt x="19" y="7"/>
                    </a:lnTo>
                    <a:lnTo>
                      <a:pt x="22" y="5"/>
                    </a:lnTo>
                    <a:lnTo>
                      <a:pt x="24" y="2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9" y="3"/>
                    </a:lnTo>
                    <a:lnTo>
                      <a:pt x="17" y="3"/>
                    </a:lnTo>
                    <a:lnTo>
                      <a:pt x="16" y="7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6" y="11"/>
                    </a:lnTo>
                    <a:lnTo>
                      <a:pt x="14" y="16"/>
                    </a:lnTo>
                    <a:lnTo>
                      <a:pt x="11" y="19"/>
                    </a:lnTo>
                    <a:lnTo>
                      <a:pt x="3" y="21"/>
                    </a:lnTo>
                    <a:lnTo>
                      <a:pt x="1" y="21"/>
                    </a:lnTo>
                    <a:lnTo>
                      <a:pt x="0" y="24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51" name="Freeform 347">
                <a:extLst>
                  <a:ext uri="{FF2B5EF4-FFF2-40B4-BE49-F238E27FC236}">
                    <a16:creationId xmlns:a16="http://schemas.microsoft.com/office/drawing/2014/main" id="{60E726E9-90A0-1611-8034-800BDD5172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" y="1883"/>
                <a:ext cx="3" cy="2"/>
              </a:xfrm>
              <a:custGeom>
                <a:avLst/>
                <a:gdLst>
                  <a:gd name="T0" fmla="*/ 0 w 3"/>
                  <a:gd name="T1" fmla="*/ 2 h 2"/>
                  <a:gd name="T2" fmla="*/ 3 w 3"/>
                  <a:gd name="T3" fmla="*/ 0 h 2"/>
                  <a:gd name="T4" fmla="*/ 1 w 3"/>
                  <a:gd name="T5" fmla="*/ 0 h 2"/>
                  <a:gd name="T6" fmla="*/ 0 w 3"/>
                  <a:gd name="T7" fmla="*/ 0 h 2"/>
                  <a:gd name="T8" fmla="*/ 0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52" name="Freeform 348">
                <a:extLst>
                  <a:ext uri="{FF2B5EF4-FFF2-40B4-BE49-F238E27FC236}">
                    <a16:creationId xmlns:a16="http://schemas.microsoft.com/office/drawing/2014/main" id="{C413137C-A942-9E47-6F78-9F0C19A915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" y="1753"/>
                <a:ext cx="3" cy="5"/>
              </a:xfrm>
              <a:custGeom>
                <a:avLst/>
                <a:gdLst>
                  <a:gd name="T0" fmla="*/ 1 w 3"/>
                  <a:gd name="T1" fmla="*/ 2 h 5"/>
                  <a:gd name="T2" fmla="*/ 1 w 3"/>
                  <a:gd name="T3" fmla="*/ 0 h 5"/>
                  <a:gd name="T4" fmla="*/ 1 w 3"/>
                  <a:gd name="T5" fmla="*/ 0 h 5"/>
                  <a:gd name="T6" fmla="*/ 0 w 3"/>
                  <a:gd name="T7" fmla="*/ 2 h 5"/>
                  <a:gd name="T8" fmla="*/ 1 w 3"/>
                  <a:gd name="T9" fmla="*/ 2 h 5"/>
                  <a:gd name="T10" fmla="*/ 1 w 3"/>
                  <a:gd name="T11" fmla="*/ 3 h 5"/>
                  <a:gd name="T12" fmla="*/ 1 w 3"/>
                  <a:gd name="T13" fmla="*/ 5 h 5"/>
                  <a:gd name="T14" fmla="*/ 1 w 3"/>
                  <a:gd name="T15" fmla="*/ 5 h 5"/>
                  <a:gd name="T16" fmla="*/ 3 w 3"/>
                  <a:gd name="T17" fmla="*/ 5 h 5"/>
                  <a:gd name="T18" fmla="*/ 3 w 3"/>
                  <a:gd name="T19" fmla="*/ 3 h 5"/>
                  <a:gd name="T20" fmla="*/ 1 w 3"/>
                  <a:gd name="T2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5">
                    <a:moveTo>
                      <a:pt x="1" y="2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53" name="Freeform 349">
                <a:extLst>
                  <a:ext uri="{FF2B5EF4-FFF2-40B4-BE49-F238E27FC236}">
                    <a16:creationId xmlns:a16="http://schemas.microsoft.com/office/drawing/2014/main" id="{2FEB6B3C-31B3-D194-17D7-103720DC4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3" y="1885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1 h 3"/>
                  <a:gd name="T4" fmla="*/ 2 w 2"/>
                  <a:gd name="T5" fmla="*/ 0 h 3"/>
                  <a:gd name="T6" fmla="*/ 0 w 2"/>
                  <a:gd name="T7" fmla="*/ 1 h 3"/>
                  <a:gd name="T8" fmla="*/ 0 w 2"/>
                  <a:gd name="T9" fmla="*/ 3 h 3"/>
                  <a:gd name="T10" fmla="*/ 0 w 2"/>
                  <a:gd name="T11" fmla="*/ 3 h 3"/>
                  <a:gd name="T12" fmla="*/ 0 w 2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lnTo>
                      <a:pt x="2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54" name="Freeform 350">
                <a:extLst>
                  <a:ext uri="{FF2B5EF4-FFF2-40B4-BE49-F238E27FC236}">
                    <a16:creationId xmlns:a16="http://schemas.microsoft.com/office/drawing/2014/main" id="{9A1B3804-6598-F74A-708E-57D801E8A7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0" y="1790"/>
                <a:ext cx="13" cy="14"/>
              </a:xfrm>
              <a:custGeom>
                <a:avLst/>
                <a:gdLst>
                  <a:gd name="T0" fmla="*/ 5 w 13"/>
                  <a:gd name="T1" fmla="*/ 3 h 14"/>
                  <a:gd name="T2" fmla="*/ 5 w 13"/>
                  <a:gd name="T3" fmla="*/ 4 h 14"/>
                  <a:gd name="T4" fmla="*/ 5 w 13"/>
                  <a:gd name="T5" fmla="*/ 4 h 14"/>
                  <a:gd name="T6" fmla="*/ 5 w 13"/>
                  <a:gd name="T7" fmla="*/ 6 h 14"/>
                  <a:gd name="T8" fmla="*/ 5 w 13"/>
                  <a:gd name="T9" fmla="*/ 6 h 14"/>
                  <a:gd name="T10" fmla="*/ 5 w 13"/>
                  <a:gd name="T11" fmla="*/ 6 h 14"/>
                  <a:gd name="T12" fmla="*/ 3 w 13"/>
                  <a:gd name="T13" fmla="*/ 6 h 14"/>
                  <a:gd name="T14" fmla="*/ 2 w 13"/>
                  <a:gd name="T15" fmla="*/ 6 h 14"/>
                  <a:gd name="T16" fmla="*/ 2 w 13"/>
                  <a:gd name="T17" fmla="*/ 4 h 14"/>
                  <a:gd name="T18" fmla="*/ 2 w 13"/>
                  <a:gd name="T19" fmla="*/ 6 h 14"/>
                  <a:gd name="T20" fmla="*/ 2 w 13"/>
                  <a:gd name="T21" fmla="*/ 6 h 14"/>
                  <a:gd name="T22" fmla="*/ 0 w 13"/>
                  <a:gd name="T23" fmla="*/ 6 h 14"/>
                  <a:gd name="T24" fmla="*/ 0 w 13"/>
                  <a:gd name="T25" fmla="*/ 7 h 14"/>
                  <a:gd name="T26" fmla="*/ 0 w 13"/>
                  <a:gd name="T27" fmla="*/ 7 h 14"/>
                  <a:gd name="T28" fmla="*/ 0 w 13"/>
                  <a:gd name="T29" fmla="*/ 7 h 14"/>
                  <a:gd name="T30" fmla="*/ 2 w 13"/>
                  <a:gd name="T31" fmla="*/ 7 h 14"/>
                  <a:gd name="T32" fmla="*/ 2 w 13"/>
                  <a:gd name="T33" fmla="*/ 7 h 14"/>
                  <a:gd name="T34" fmla="*/ 2 w 13"/>
                  <a:gd name="T35" fmla="*/ 9 h 14"/>
                  <a:gd name="T36" fmla="*/ 2 w 13"/>
                  <a:gd name="T37" fmla="*/ 9 h 14"/>
                  <a:gd name="T38" fmla="*/ 2 w 13"/>
                  <a:gd name="T39" fmla="*/ 9 h 14"/>
                  <a:gd name="T40" fmla="*/ 2 w 13"/>
                  <a:gd name="T41" fmla="*/ 9 h 14"/>
                  <a:gd name="T42" fmla="*/ 3 w 13"/>
                  <a:gd name="T43" fmla="*/ 11 h 14"/>
                  <a:gd name="T44" fmla="*/ 3 w 13"/>
                  <a:gd name="T45" fmla="*/ 11 h 14"/>
                  <a:gd name="T46" fmla="*/ 2 w 13"/>
                  <a:gd name="T47" fmla="*/ 11 h 14"/>
                  <a:gd name="T48" fmla="*/ 2 w 13"/>
                  <a:gd name="T49" fmla="*/ 12 h 14"/>
                  <a:gd name="T50" fmla="*/ 0 w 13"/>
                  <a:gd name="T51" fmla="*/ 12 h 14"/>
                  <a:gd name="T52" fmla="*/ 2 w 13"/>
                  <a:gd name="T53" fmla="*/ 14 h 14"/>
                  <a:gd name="T54" fmla="*/ 2 w 13"/>
                  <a:gd name="T55" fmla="*/ 14 h 14"/>
                  <a:gd name="T56" fmla="*/ 2 w 13"/>
                  <a:gd name="T57" fmla="*/ 14 h 14"/>
                  <a:gd name="T58" fmla="*/ 3 w 13"/>
                  <a:gd name="T59" fmla="*/ 14 h 14"/>
                  <a:gd name="T60" fmla="*/ 3 w 13"/>
                  <a:gd name="T61" fmla="*/ 12 h 14"/>
                  <a:gd name="T62" fmla="*/ 5 w 13"/>
                  <a:gd name="T63" fmla="*/ 12 h 14"/>
                  <a:gd name="T64" fmla="*/ 7 w 13"/>
                  <a:gd name="T65" fmla="*/ 11 h 14"/>
                  <a:gd name="T66" fmla="*/ 7 w 13"/>
                  <a:gd name="T67" fmla="*/ 11 h 14"/>
                  <a:gd name="T68" fmla="*/ 10 w 13"/>
                  <a:gd name="T69" fmla="*/ 9 h 14"/>
                  <a:gd name="T70" fmla="*/ 10 w 13"/>
                  <a:gd name="T71" fmla="*/ 9 h 14"/>
                  <a:gd name="T72" fmla="*/ 10 w 13"/>
                  <a:gd name="T73" fmla="*/ 7 h 14"/>
                  <a:gd name="T74" fmla="*/ 10 w 13"/>
                  <a:gd name="T75" fmla="*/ 7 h 14"/>
                  <a:gd name="T76" fmla="*/ 8 w 13"/>
                  <a:gd name="T77" fmla="*/ 7 h 14"/>
                  <a:gd name="T78" fmla="*/ 10 w 13"/>
                  <a:gd name="T79" fmla="*/ 6 h 14"/>
                  <a:gd name="T80" fmla="*/ 10 w 13"/>
                  <a:gd name="T81" fmla="*/ 6 h 14"/>
                  <a:gd name="T82" fmla="*/ 10 w 13"/>
                  <a:gd name="T83" fmla="*/ 6 h 14"/>
                  <a:gd name="T84" fmla="*/ 11 w 13"/>
                  <a:gd name="T85" fmla="*/ 3 h 14"/>
                  <a:gd name="T86" fmla="*/ 13 w 13"/>
                  <a:gd name="T87" fmla="*/ 1 h 14"/>
                  <a:gd name="T88" fmla="*/ 11 w 13"/>
                  <a:gd name="T89" fmla="*/ 0 h 14"/>
                  <a:gd name="T90" fmla="*/ 11 w 13"/>
                  <a:gd name="T91" fmla="*/ 0 h 14"/>
                  <a:gd name="T92" fmla="*/ 11 w 13"/>
                  <a:gd name="T93" fmla="*/ 0 h 14"/>
                  <a:gd name="T94" fmla="*/ 8 w 13"/>
                  <a:gd name="T95" fmla="*/ 3 h 14"/>
                  <a:gd name="T96" fmla="*/ 5 w 13"/>
                  <a:gd name="T9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" h="14">
                    <a:moveTo>
                      <a:pt x="5" y="3"/>
                    </a:moveTo>
                    <a:lnTo>
                      <a:pt x="5" y="4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3" y="6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2" y="11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3" y="14"/>
                    </a:lnTo>
                    <a:lnTo>
                      <a:pt x="3" y="12"/>
                    </a:lnTo>
                    <a:lnTo>
                      <a:pt x="5" y="12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1" y="3"/>
                    </a:lnTo>
                    <a:lnTo>
                      <a:pt x="13" y="1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8" y="3"/>
                    </a:lnTo>
                    <a:lnTo>
                      <a:pt x="5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55" name="Freeform 351">
                <a:extLst>
                  <a:ext uri="{FF2B5EF4-FFF2-40B4-BE49-F238E27FC236}">
                    <a16:creationId xmlns:a16="http://schemas.microsoft.com/office/drawing/2014/main" id="{B8B7F38D-99C7-824A-DA7C-4B4920DD4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694"/>
                <a:ext cx="3" cy="3"/>
              </a:xfrm>
              <a:custGeom>
                <a:avLst/>
                <a:gdLst>
                  <a:gd name="T0" fmla="*/ 0 w 3"/>
                  <a:gd name="T1" fmla="*/ 2 h 3"/>
                  <a:gd name="T2" fmla="*/ 1 w 3"/>
                  <a:gd name="T3" fmla="*/ 3 h 3"/>
                  <a:gd name="T4" fmla="*/ 3 w 3"/>
                  <a:gd name="T5" fmla="*/ 3 h 3"/>
                  <a:gd name="T6" fmla="*/ 3 w 3"/>
                  <a:gd name="T7" fmla="*/ 2 h 3"/>
                  <a:gd name="T8" fmla="*/ 3 w 3"/>
                  <a:gd name="T9" fmla="*/ 0 h 3"/>
                  <a:gd name="T10" fmla="*/ 3 w 3"/>
                  <a:gd name="T11" fmla="*/ 0 h 3"/>
                  <a:gd name="T12" fmla="*/ 1 w 3"/>
                  <a:gd name="T13" fmla="*/ 0 h 3"/>
                  <a:gd name="T14" fmla="*/ 0 w 3"/>
                  <a:gd name="T15" fmla="*/ 2 h 3"/>
                  <a:gd name="T16" fmla="*/ 0 w 3"/>
                  <a:gd name="T17" fmla="*/ 2 h 3"/>
                  <a:gd name="T18" fmla="*/ 0 w 3"/>
                  <a:gd name="T1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lnTo>
                      <a:pt x="1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56" name="Freeform 352">
                <a:extLst>
                  <a:ext uri="{FF2B5EF4-FFF2-40B4-BE49-F238E27FC236}">
                    <a16:creationId xmlns:a16="http://schemas.microsoft.com/office/drawing/2014/main" id="{FC971AF2-A9AE-A7D7-E556-25580B12F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9" y="1664"/>
                <a:ext cx="7" cy="2"/>
              </a:xfrm>
              <a:custGeom>
                <a:avLst/>
                <a:gdLst>
                  <a:gd name="T0" fmla="*/ 5 w 7"/>
                  <a:gd name="T1" fmla="*/ 0 h 2"/>
                  <a:gd name="T2" fmla="*/ 2 w 7"/>
                  <a:gd name="T3" fmla="*/ 0 h 2"/>
                  <a:gd name="T4" fmla="*/ 0 w 7"/>
                  <a:gd name="T5" fmla="*/ 2 h 2"/>
                  <a:gd name="T6" fmla="*/ 2 w 7"/>
                  <a:gd name="T7" fmla="*/ 2 h 2"/>
                  <a:gd name="T8" fmla="*/ 5 w 7"/>
                  <a:gd name="T9" fmla="*/ 2 h 2"/>
                  <a:gd name="T10" fmla="*/ 7 w 7"/>
                  <a:gd name="T11" fmla="*/ 2 h 2"/>
                  <a:gd name="T12" fmla="*/ 7 w 7"/>
                  <a:gd name="T13" fmla="*/ 2 h 2"/>
                  <a:gd name="T14" fmla="*/ 7 w 7"/>
                  <a:gd name="T15" fmla="*/ 0 h 2"/>
                  <a:gd name="T16" fmla="*/ 7 w 7"/>
                  <a:gd name="T17" fmla="*/ 0 h 2"/>
                  <a:gd name="T18" fmla="*/ 5 w 7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2">
                    <a:moveTo>
                      <a:pt x="5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57" name="Freeform 353">
                <a:extLst>
                  <a:ext uri="{FF2B5EF4-FFF2-40B4-BE49-F238E27FC236}">
                    <a16:creationId xmlns:a16="http://schemas.microsoft.com/office/drawing/2014/main" id="{DDA1BB39-EE7F-7B7C-784D-9F065552FC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3" y="1739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3 w 3"/>
                  <a:gd name="T3" fmla="*/ 1 h 3"/>
                  <a:gd name="T4" fmla="*/ 2 w 3"/>
                  <a:gd name="T5" fmla="*/ 0 h 3"/>
                  <a:gd name="T6" fmla="*/ 2 w 3"/>
                  <a:gd name="T7" fmla="*/ 0 h 3"/>
                  <a:gd name="T8" fmla="*/ 2 w 3"/>
                  <a:gd name="T9" fmla="*/ 0 h 3"/>
                  <a:gd name="T10" fmla="*/ 0 w 3"/>
                  <a:gd name="T11" fmla="*/ 3 h 3"/>
                  <a:gd name="T12" fmla="*/ 2 w 3"/>
                  <a:gd name="T13" fmla="*/ 3 h 3"/>
                  <a:gd name="T14" fmla="*/ 3 w 3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lnTo>
                      <a:pt x="3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58" name="Freeform 354">
                <a:extLst>
                  <a:ext uri="{FF2B5EF4-FFF2-40B4-BE49-F238E27FC236}">
                    <a16:creationId xmlns:a16="http://schemas.microsoft.com/office/drawing/2014/main" id="{385CEC55-324A-A5D3-90DD-E1F4322C5B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688"/>
                <a:ext cx="7" cy="1"/>
              </a:xfrm>
              <a:custGeom>
                <a:avLst/>
                <a:gdLst>
                  <a:gd name="T0" fmla="*/ 2 w 7"/>
                  <a:gd name="T1" fmla="*/ 1 h 1"/>
                  <a:gd name="T2" fmla="*/ 7 w 7"/>
                  <a:gd name="T3" fmla="*/ 1 h 1"/>
                  <a:gd name="T4" fmla="*/ 7 w 7"/>
                  <a:gd name="T5" fmla="*/ 1 h 1"/>
                  <a:gd name="T6" fmla="*/ 7 w 7"/>
                  <a:gd name="T7" fmla="*/ 0 h 1"/>
                  <a:gd name="T8" fmla="*/ 5 w 7"/>
                  <a:gd name="T9" fmla="*/ 0 h 1"/>
                  <a:gd name="T10" fmla="*/ 5 w 7"/>
                  <a:gd name="T11" fmla="*/ 0 h 1"/>
                  <a:gd name="T12" fmla="*/ 5 w 7"/>
                  <a:gd name="T13" fmla="*/ 0 h 1"/>
                  <a:gd name="T14" fmla="*/ 2 w 7"/>
                  <a:gd name="T15" fmla="*/ 1 h 1"/>
                  <a:gd name="T16" fmla="*/ 0 w 7"/>
                  <a:gd name="T17" fmla="*/ 1 h 1"/>
                  <a:gd name="T18" fmla="*/ 0 w 7"/>
                  <a:gd name="T19" fmla="*/ 1 h 1"/>
                  <a:gd name="T20" fmla="*/ 2 w 7"/>
                  <a:gd name="T2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1">
                    <a:moveTo>
                      <a:pt x="2" y="1"/>
                    </a:moveTo>
                    <a:lnTo>
                      <a:pt x="7" y="1"/>
                    </a:lnTo>
                    <a:lnTo>
                      <a:pt x="7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59" name="Freeform 355">
                <a:extLst>
                  <a:ext uri="{FF2B5EF4-FFF2-40B4-BE49-F238E27FC236}">
                    <a16:creationId xmlns:a16="http://schemas.microsoft.com/office/drawing/2014/main" id="{02A66725-8BE4-1419-F870-2E0FBA3E1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4" y="1648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2 h 2"/>
                  <a:gd name="T4" fmla="*/ 0 w 3"/>
                  <a:gd name="T5" fmla="*/ 2 h 2"/>
                  <a:gd name="T6" fmla="*/ 1 w 3"/>
                  <a:gd name="T7" fmla="*/ 2 h 2"/>
                  <a:gd name="T8" fmla="*/ 1 w 3"/>
                  <a:gd name="T9" fmla="*/ 2 h 2"/>
                  <a:gd name="T10" fmla="*/ 3 w 3"/>
                  <a:gd name="T11" fmla="*/ 0 h 2"/>
                  <a:gd name="T12" fmla="*/ 1 w 3"/>
                  <a:gd name="T13" fmla="*/ 0 h 2"/>
                  <a:gd name="T14" fmla="*/ 1 w 3"/>
                  <a:gd name="T15" fmla="*/ 0 h 2"/>
                  <a:gd name="T16" fmla="*/ 0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60" name="Freeform 356">
                <a:extLst>
                  <a:ext uri="{FF2B5EF4-FFF2-40B4-BE49-F238E27FC236}">
                    <a16:creationId xmlns:a16="http://schemas.microsoft.com/office/drawing/2014/main" id="{D4DA2273-E941-D247-563D-283C85B90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8" y="1767"/>
                <a:ext cx="3" cy="2"/>
              </a:xfrm>
              <a:custGeom>
                <a:avLst/>
                <a:gdLst>
                  <a:gd name="T0" fmla="*/ 1 w 3"/>
                  <a:gd name="T1" fmla="*/ 2 h 2"/>
                  <a:gd name="T2" fmla="*/ 1 w 3"/>
                  <a:gd name="T3" fmla="*/ 2 h 2"/>
                  <a:gd name="T4" fmla="*/ 3 w 3"/>
                  <a:gd name="T5" fmla="*/ 0 h 2"/>
                  <a:gd name="T6" fmla="*/ 3 w 3"/>
                  <a:gd name="T7" fmla="*/ 0 h 2"/>
                  <a:gd name="T8" fmla="*/ 1 w 3"/>
                  <a:gd name="T9" fmla="*/ 0 h 2"/>
                  <a:gd name="T10" fmla="*/ 1 w 3"/>
                  <a:gd name="T11" fmla="*/ 0 h 2"/>
                  <a:gd name="T12" fmla="*/ 1 w 3"/>
                  <a:gd name="T13" fmla="*/ 0 h 2"/>
                  <a:gd name="T14" fmla="*/ 0 w 3"/>
                  <a:gd name="T15" fmla="*/ 2 h 2"/>
                  <a:gd name="T16" fmla="*/ 1 w 3"/>
                  <a:gd name="T17" fmla="*/ 2 h 2"/>
                  <a:gd name="T18" fmla="*/ 1 w 3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lnTo>
                      <a:pt x="1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61" name="Freeform 357">
                <a:extLst>
                  <a:ext uri="{FF2B5EF4-FFF2-40B4-BE49-F238E27FC236}">
                    <a16:creationId xmlns:a16="http://schemas.microsoft.com/office/drawing/2014/main" id="{FAEAD1AB-2ED0-4E42-136F-1D602CBBC4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6" y="1689"/>
                <a:ext cx="9" cy="7"/>
              </a:xfrm>
              <a:custGeom>
                <a:avLst/>
                <a:gdLst>
                  <a:gd name="T0" fmla="*/ 3 w 9"/>
                  <a:gd name="T1" fmla="*/ 0 h 7"/>
                  <a:gd name="T2" fmla="*/ 0 w 9"/>
                  <a:gd name="T3" fmla="*/ 2 h 7"/>
                  <a:gd name="T4" fmla="*/ 5 w 9"/>
                  <a:gd name="T5" fmla="*/ 5 h 7"/>
                  <a:gd name="T6" fmla="*/ 6 w 9"/>
                  <a:gd name="T7" fmla="*/ 7 h 7"/>
                  <a:gd name="T8" fmla="*/ 8 w 9"/>
                  <a:gd name="T9" fmla="*/ 7 h 7"/>
                  <a:gd name="T10" fmla="*/ 9 w 9"/>
                  <a:gd name="T11" fmla="*/ 7 h 7"/>
                  <a:gd name="T12" fmla="*/ 9 w 9"/>
                  <a:gd name="T13" fmla="*/ 4 h 7"/>
                  <a:gd name="T14" fmla="*/ 8 w 9"/>
                  <a:gd name="T15" fmla="*/ 4 h 7"/>
                  <a:gd name="T16" fmla="*/ 3 w 9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7">
                    <a:moveTo>
                      <a:pt x="3" y="0"/>
                    </a:moveTo>
                    <a:lnTo>
                      <a:pt x="0" y="2"/>
                    </a:lnTo>
                    <a:lnTo>
                      <a:pt x="5" y="5"/>
                    </a:lnTo>
                    <a:lnTo>
                      <a:pt x="6" y="7"/>
                    </a:lnTo>
                    <a:lnTo>
                      <a:pt x="8" y="7"/>
                    </a:lnTo>
                    <a:lnTo>
                      <a:pt x="9" y="7"/>
                    </a:lnTo>
                    <a:lnTo>
                      <a:pt x="9" y="4"/>
                    </a:lnTo>
                    <a:lnTo>
                      <a:pt x="8" y="4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62" name="Freeform 358">
                <a:extLst>
                  <a:ext uri="{FF2B5EF4-FFF2-40B4-BE49-F238E27FC236}">
                    <a16:creationId xmlns:a16="http://schemas.microsoft.com/office/drawing/2014/main" id="{F4A3AE35-A273-8F42-F330-3F86E09E5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2" y="1708"/>
                <a:ext cx="8" cy="4"/>
              </a:xfrm>
              <a:custGeom>
                <a:avLst/>
                <a:gdLst>
                  <a:gd name="T0" fmla="*/ 2 w 8"/>
                  <a:gd name="T1" fmla="*/ 2 h 4"/>
                  <a:gd name="T2" fmla="*/ 2 w 8"/>
                  <a:gd name="T3" fmla="*/ 0 h 4"/>
                  <a:gd name="T4" fmla="*/ 0 w 8"/>
                  <a:gd name="T5" fmla="*/ 0 h 4"/>
                  <a:gd name="T6" fmla="*/ 0 w 8"/>
                  <a:gd name="T7" fmla="*/ 0 h 4"/>
                  <a:gd name="T8" fmla="*/ 0 w 8"/>
                  <a:gd name="T9" fmla="*/ 0 h 4"/>
                  <a:gd name="T10" fmla="*/ 2 w 8"/>
                  <a:gd name="T11" fmla="*/ 2 h 4"/>
                  <a:gd name="T12" fmla="*/ 5 w 8"/>
                  <a:gd name="T13" fmla="*/ 4 h 4"/>
                  <a:gd name="T14" fmla="*/ 7 w 8"/>
                  <a:gd name="T15" fmla="*/ 4 h 4"/>
                  <a:gd name="T16" fmla="*/ 8 w 8"/>
                  <a:gd name="T17" fmla="*/ 4 h 4"/>
                  <a:gd name="T18" fmla="*/ 8 w 8"/>
                  <a:gd name="T19" fmla="*/ 2 h 4"/>
                  <a:gd name="T20" fmla="*/ 7 w 8"/>
                  <a:gd name="T21" fmla="*/ 2 h 4"/>
                  <a:gd name="T22" fmla="*/ 7 w 8"/>
                  <a:gd name="T23" fmla="*/ 2 h 4"/>
                  <a:gd name="T24" fmla="*/ 2 w 8"/>
                  <a:gd name="T2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4">
                    <a:moveTo>
                      <a:pt x="2" y="2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5" y="4"/>
                    </a:lnTo>
                    <a:lnTo>
                      <a:pt x="7" y="4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63" name="Freeform 359">
                <a:extLst>
                  <a:ext uri="{FF2B5EF4-FFF2-40B4-BE49-F238E27FC236}">
                    <a16:creationId xmlns:a16="http://schemas.microsoft.com/office/drawing/2014/main" id="{D90263F2-FFD8-6BF3-E470-71F148287C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2" y="1824"/>
                <a:ext cx="15" cy="15"/>
              </a:xfrm>
              <a:custGeom>
                <a:avLst/>
                <a:gdLst>
                  <a:gd name="T0" fmla="*/ 10 w 15"/>
                  <a:gd name="T1" fmla="*/ 13 h 15"/>
                  <a:gd name="T2" fmla="*/ 10 w 15"/>
                  <a:gd name="T3" fmla="*/ 13 h 15"/>
                  <a:gd name="T4" fmla="*/ 12 w 15"/>
                  <a:gd name="T5" fmla="*/ 13 h 15"/>
                  <a:gd name="T6" fmla="*/ 12 w 15"/>
                  <a:gd name="T7" fmla="*/ 10 h 15"/>
                  <a:gd name="T8" fmla="*/ 13 w 15"/>
                  <a:gd name="T9" fmla="*/ 8 h 15"/>
                  <a:gd name="T10" fmla="*/ 15 w 15"/>
                  <a:gd name="T11" fmla="*/ 7 h 15"/>
                  <a:gd name="T12" fmla="*/ 15 w 15"/>
                  <a:gd name="T13" fmla="*/ 5 h 15"/>
                  <a:gd name="T14" fmla="*/ 15 w 15"/>
                  <a:gd name="T15" fmla="*/ 5 h 15"/>
                  <a:gd name="T16" fmla="*/ 15 w 15"/>
                  <a:gd name="T17" fmla="*/ 5 h 15"/>
                  <a:gd name="T18" fmla="*/ 15 w 15"/>
                  <a:gd name="T19" fmla="*/ 5 h 15"/>
                  <a:gd name="T20" fmla="*/ 13 w 15"/>
                  <a:gd name="T21" fmla="*/ 4 h 15"/>
                  <a:gd name="T22" fmla="*/ 13 w 15"/>
                  <a:gd name="T23" fmla="*/ 4 h 15"/>
                  <a:gd name="T24" fmla="*/ 13 w 15"/>
                  <a:gd name="T25" fmla="*/ 4 h 15"/>
                  <a:gd name="T26" fmla="*/ 12 w 15"/>
                  <a:gd name="T27" fmla="*/ 4 h 15"/>
                  <a:gd name="T28" fmla="*/ 12 w 15"/>
                  <a:gd name="T29" fmla="*/ 2 h 15"/>
                  <a:gd name="T30" fmla="*/ 12 w 15"/>
                  <a:gd name="T31" fmla="*/ 2 h 15"/>
                  <a:gd name="T32" fmla="*/ 10 w 15"/>
                  <a:gd name="T33" fmla="*/ 2 h 15"/>
                  <a:gd name="T34" fmla="*/ 10 w 15"/>
                  <a:gd name="T35" fmla="*/ 2 h 15"/>
                  <a:gd name="T36" fmla="*/ 10 w 15"/>
                  <a:gd name="T37" fmla="*/ 0 h 15"/>
                  <a:gd name="T38" fmla="*/ 10 w 15"/>
                  <a:gd name="T39" fmla="*/ 0 h 15"/>
                  <a:gd name="T40" fmla="*/ 10 w 15"/>
                  <a:gd name="T41" fmla="*/ 4 h 15"/>
                  <a:gd name="T42" fmla="*/ 8 w 15"/>
                  <a:gd name="T43" fmla="*/ 5 h 15"/>
                  <a:gd name="T44" fmla="*/ 8 w 15"/>
                  <a:gd name="T45" fmla="*/ 7 h 15"/>
                  <a:gd name="T46" fmla="*/ 7 w 15"/>
                  <a:gd name="T47" fmla="*/ 8 h 15"/>
                  <a:gd name="T48" fmla="*/ 7 w 15"/>
                  <a:gd name="T49" fmla="*/ 8 h 15"/>
                  <a:gd name="T50" fmla="*/ 7 w 15"/>
                  <a:gd name="T51" fmla="*/ 8 h 15"/>
                  <a:gd name="T52" fmla="*/ 7 w 15"/>
                  <a:gd name="T53" fmla="*/ 7 h 15"/>
                  <a:gd name="T54" fmla="*/ 7 w 15"/>
                  <a:gd name="T55" fmla="*/ 5 h 15"/>
                  <a:gd name="T56" fmla="*/ 8 w 15"/>
                  <a:gd name="T57" fmla="*/ 4 h 15"/>
                  <a:gd name="T58" fmla="*/ 8 w 15"/>
                  <a:gd name="T59" fmla="*/ 2 h 15"/>
                  <a:gd name="T60" fmla="*/ 8 w 15"/>
                  <a:gd name="T61" fmla="*/ 2 h 15"/>
                  <a:gd name="T62" fmla="*/ 7 w 15"/>
                  <a:gd name="T63" fmla="*/ 2 h 15"/>
                  <a:gd name="T64" fmla="*/ 7 w 15"/>
                  <a:gd name="T65" fmla="*/ 2 h 15"/>
                  <a:gd name="T66" fmla="*/ 7 w 15"/>
                  <a:gd name="T67" fmla="*/ 4 h 15"/>
                  <a:gd name="T68" fmla="*/ 7 w 15"/>
                  <a:gd name="T69" fmla="*/ 4 h 15"/>
                  <a:gd name="T70" fmla="*/ 7 w 15"/>
                  <a:gd name="T71" fmla="*/ 5 h 15"/>
                  <a:gd name="T72" fmla="*/ 5 w 15"/>
                  <a:gd name="T73" fmla="*/ 7 h 15"/>
                  <a:gd name="T74" fmla="*/ 4 w 15"/>
                  <a:gd name="T75" fmla="*/ 10 h 15"/>
                  <a:gd name="T76" fmla="*/ 0 w 15"/>
                  <a:gd name="T77" fmla="*/ 13 h 15"/>
                  <a:gd name="T78" fmla="*/ 0 w 15"/>
                  <a:gd name="T79" fmla="*/ 13 h 15"/>
                  <a:gd name="T80" fmla="*/ 0 w 15"/>
                  <a:gd name="T81" fmla="*/ 13 h 15"/>
                  <a:gd name="T82" fmla="*/ 2 w 15"/>
                  <a:gd name="T83" fmla="*/ 13 h 15"/>
                  <a:gd name="T84" fmla="*/ 4 w 15"/>
                  <a:gd name="T85" fmla="*/ 13 h 15"/>
                  <a:gd name="T86" fmla="*/ 7 w 15"/>
                  <a:gd name="T87" fmla="*/ 10 h 15"/>
                  <a:gd name="T88" fmla="*/ 7 w 15"/>
                  <a:gd name="T89" fmla="*/ 10 h 15"/>
                  <a:gd name="T90" fmla="*/ 7 w 15"/>
                  <a:gd name="T91" fmla="*/ 10 h 15"/>
                  <a:gd name="T92" fmla="*/ 7 w 15"/>
                  <a:gd name="T93" fmla="*/ 10 h 15"/>
                  <a:gd name="T94" fmla="*/ 4 w 15"/>
                  <a:gd name="T95" fmla="*/ 15 h 15"/>
                  <a:gd name="T96" fmla="*/ 5 w 15"/>
                  <a:gd name="T97" fmla="*/ 13 h 15"/>
                  <a:gd name="T98" fmla="*/ 7 w 15"/>
                  <a:gd name="T99" fmla="*/ 13 h 15"/>
                  <a:gd name="T100" fmla="*/ 7 w 15"/>
                  <a:gd name="T101" fmla="*/ 13 h 15"/>
                  <a:gd name="T102" fmla="*/ 7 w 15"/>
                  <a:gd name="T103" fmla="*/ 13 h 15"/>
                  <a:gd name="T104" fmla="*/ 8 w 15"/>
                  <a:gd name="T105" fmla="*/ 13 h 15"/>
                  <a:gd name="T106" fmla="*/ 10 w 15"/>
                  <a:gd name="T107" fmla="*/ 8 h 15"/>
                  <a:gd name="T108" fmla="*/ 12 w 15"/>
                  <a:gd name="T109" fmla="*/ 8 h 15"/>
                  <a:gd name="T110" fmla="*/ 12 w 15"/>
                  <a:gd name="T111" fmla="*/ 8 h 15"/>
                  <a:gd name="T112" fmla="*/ 12 w 15"/>
                  <a:gd name="T113" fmla="*/ 8 h 15"/>
                  <a:gd name="T114" fmla="*/ 12 w 15"/>
                  <a:gd name="T115" fmla="*/ 8 h 15"/>
                  <a:gd name="T116" fmla="*/ 10 w 15"/>
                  <a:gd name="T117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" h="15">
                    <a:moveTo>
                      <a:pt x="10" y="13"/>
                    </a:moveTo>
                    <a:lnTo>
                      <a:pt x="10" y="13"/>
                    </a:lnTo>
                    <a:lnTo>
                      <a:pt x="12" y="13"/>
                    </a:lnTo>
                    <a:lnTo>
                      <a:pt x="12" y="10"/>
                    </a:lnTo>
                    <a:lnTo>
                      <a:pt x="13" y="8"/>
                    </a:lnTo>
                    <a:lnTo>
                      <a:pt x="15" y="7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3" y="4"/>
                    </a:lnTo>
                    <a:lnTo>
                      <a:pt x="13" y="4"/>
                    </a:lnTo>
                    <a:lnTo>
                      <a:pt x="13" y="4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8" y="5"/>
                    </a:lnTo>
                    <a:lnTo>
                      <a:pt x="8" y="7"/>
                    </a:lnTo>
                    <a:lnTo>
                      <a:pt x="7" y="8"/>
                    </a:lnTo>
                    <a:lnTo>
                      <a:pt x="7" y="8"/>
                    </a:lnTo>
                    <a:lnTo>
                      <a:pt x="7" y="8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7" y="5"/>
                    </a:lnTo>
                    <a:lnTo>
                      <a:pt x="5" y="7"/>
                    </a:lnTo>
                    <a:lnTo>
                      <a:pt x="4" y="10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2" y="13"/>
                    </a:lnTo>
                    <a:lnTo>
                      <a:pt x="4" y="13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4" y="15"/>
                    </a:lnTo>
                    <a:lnTo>
                      <a:pt x="5" y="13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8" y="13"/>
                    </a:lnTo>
                    <a:lnTo>
                      <a:pt x="10" y="8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0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64" name="Freeform 360">
                <a:extLst>
                  <a:ext uri="{FF2B5EF4-FFF2-40B4-BE49-F238E27FC236}">
                    <a16:creationId xmlns:a16="http://schemas.microsoft.com/office/drawing/2014/main" id="{0939707C-2771-3173-FC67-DC13FC73D6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7" y="1885"/>
                <a:ext cx="16" cy="8"/>
              </a:xfrm>
              <a:custGeom>
                <a:avLst/>
                <a:gdLst>
                  <a:gd name="T0" fmla="*/ 2 w 16"/>
                  <a:gd name="T1" fmla="*/ 5 h 8"/>
                  <a:gd name="T2" fmla="*/ 8 w 16"/>
                  <a:gd name="T3" fmla="*/ 6 h 8"/>
                  <a:gd name="T4" fmla="*/ 11 w 16"/>
                  <a:gd name="T5" fmla="*/ 8 h 8"/>
                  <a:gd name="T6" fmla="*/ 13 w 16"/>
                  <a:gd name="T7" fmla="*/ 8 h 8"/>
                  <a:gd name="T8" fmla="*/ 16 w 16"/>
                  <a:gd name="T9" fmla="*/ 8 h 8"/>
                  <a:gd name="T10" fmla="*/ 16 w 16"/>
                  <a:gd name="T11" fmla="*/ 8 h 8"/>
                  <a:gd name="T12" fmla="*/ 16 w 16"/>
                  <a:gd name="T13" fmla="*/ 6 h 8"/>
                  <a:gd name="T14" fmla="*/ 16 w 16"/>
                  <a:gd name="T15" fmla="*/ 6 h 8"/>
                  <a:gd name="T16" fmla="*/ 16 w 16"/>
                  <a:gd name="T17" fmla="*/ 5 h 8"/>
                  <a:gd name="T18" fmla="*/ 14 w 16"/>
                  <a:gd name="T19" fmla="*/ 3 h 8"/>
                  <a:gd name="T20" fmla="*/ 11 w 16"/>
                  <a:gd name="T21" fmla="*/ 0 h 8"/>
                  <a:gd name="T22" fmla="*/ 8 w 16"/>
                  <a:gd name="T23" fmla="*/ 0 h 8"/>
                  <a:gd name="T24" fmla="*/ 2 w 16"/>
                  <a:gd name="T25" fmla="*/ 0 h 8"/>
                  <a:gd name="T26" fmla="*/ 2 w 16"/>
                  <a:gd name="T27" fmla="*/ 0 h 8"/>
                  <a:gd name="T28" fmla="*/ 0 w 16"/>
                  <a:gd name="T29" fmla="*/ 1 h 8"/>
                  <a:gd name="T30" fmla="*/ 0 w 16"/>
                  <a:gd name="T31" fmla="*/ 3 h 8"/>
                  <a:gd name="T32" fmla="*/ 0 w 16"/>
                  <a:gd name="T33" fmla="*/ 3 h 8"/>
                  <a:gd name="T34" fmla="*/ 2 w 16"/>
                  <a:gd name="T3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8">
                    <a:moveTo>
                      <a:pt x="2" y="5"/>
                    </a:moveTo>
                    <a:lnTo>
                      <a:pt x="8" y="6"/>
                    </a:lnTo>
                    <a:lnTo>
                      <a:pt x="11" y="8"/>
                    </a:lnTo>
                    <a:lnTo>
                      <a:pt x="13" y="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6" y="5"/>
                    </a:lnTo>
                    <a:lnTo>
                      <a:pt x="14" y="3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65" name="Freeform 361">
                <a:extLst>
                  <a:ext uri="{FF2B5EF4-FFF2-40B4-BE49-F238E27FC236}">
                    <a16:creationId xmlns:a16="http://schemas.microsoft.com/office/drawing/2014/main" id="{A3F0B974-3D18-D465-E4AC-B87DDB0D33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1" y="1704"/>
                <a:ext cx="26" cy="16"/>
              </a:xfrm>
              <a:custGeom>
                <a:avLst/>
                <a:gdLst>
                  <a:gd name="T0" fmla="*/ 26 w 26"/>
                  <a:gd name="T1" fmla="*/ 3 h 16"/>
                  <a:gd name="T2" fmla="*/ 26 w 26"/>
                  <a:gd name="T3" fmla="*/ 1 h 16"/>
                  <a:gd name="T4" fmla="*/ 26 w 26"/>
                  <a:gd name="T5" fmla="*/ 1 h 16"/>
                  <a:gd name="T6" fmla="*/ 26 w 26"/>
                  <a:gd name="T7" fmla="*/ 0 h 16"/>
                  <a:gd name="T8" fmla="*/ 26 w 26"/>
                  <a:gd name="T9" fmla="*/ 0 h 16"/>
                  <a:gd name="T10" fmla="*/ 24 w 26"/>
                  <a:gd name="T11" fmla="*/ 0 h 16"/>
                  <a:gd name="T12" fmla="*/ 23 w 26"/>
                  <a:gd name="T13" fmla="*/ 0 h 16"/>
                  <a:gd name="T14" fmla="*/ 20 w 26"/>
                  <a:gd name="T15" fmla="*/ 1 h 16"/>
                  <a:gd name="T16" fmla="*/ 16 w 26"/>
                  <a:gd name="T17" fmla="*/ 1 h 16"/>
                  <a:gd name="T18" fmla="*/ 13 w 26"/>
                  <a:gd name="T19" fmla="*/ 1 h 16"/>
                  <a:gd name="T20" fmla="*/ 13 w 26"/>
                  <a:gd name="T21" fmla="*/ 1 h 16"/>
                  <a:gd name="T22" fmla="*/ 12 w 26"/>
                  <a:gd name="T23" fmla="*/ 1 h 16"/>
                  <a:gd name="T24" fmla="*/ 10 w 26"/>
                  <a:gd name="T25" fmla="*/ 1 h 16"/>
                  <a:gd name="T26" fmla="*/ 8 w 26"/>
                  <a:gd name="T27" fmla="*/ 1 h 16"/>
                  <a:gd name="T28" fmla="*/ 4 w 26"/>
                  <a:gd name="T29" fmla="*/ 8 h 16"/>
                  <a:gd name="T30" fmla="*/ 2 w 26"/>
                  <a:gd name="T31" fmla="*/ 9 h 16"/>
                  <a:gd name="T32" fmla="*/ 0 w 26"/>
                  <a:gd name="T33" fmla="*/ 11 h 16"/>
                  <a:gd name="T34" fmla="*/ 0 w 26"/>
                  <a:gd name="T35" fmla="*/ 11 h 16"/>
                  <a:gd name="T36" fmla="*/ 2 w 26"/>
                  <a:gd name="T37" fmla="*/ 11 h 16"/>
                  <a:gd name="T38" fmla="*/ 4 w 26"/>
                  <a:gd name="T39" fmla="*/ 14 h 16"/>
                  <a:gd name="T40" fmla="*/ 4 w 26"/>
                  <a:gd name="T41" fmla="*/ 14 h 16"/>
                  <a:gd name="T42" fmla="*/ 4 w 26"/>
                  <a:gd name="T43" fmla="*/ 16 h 16"/>
                  <a:gd name="T44" fmla="*/ 4 w 26"/>
                  <a:gd name="T45" fmla="*/ 16 h 16"/>
                  <a:gd name="T46" fmla="*/ 8 w 26"/>
                  <a:gd name="T47" fmla="*/ 14 h 16"/>
                  <a:gd name="T48" fmla="*/ 10 w 26"/>
                  <a:gd name="T49" fmla="*/ 14 h 16"/>
                  <a:gd name="T50" fmla="*/ 12 w 26"/>
                  <a:gd name="T51" fmla="*/ 16 h 16"/>
                  <a:gd name="T52" fmla="*/ 12 w 26"/>
                  <a:gd name="T53" fmla="*/ 16 h 16"/>
                  <a:gd name="T54" fmla="*/ 13 w 26"/>
                  <a:gd name="T55" fmla="*/ 16 h 16"/>
                  <a:gd name="T56" fmla="*/ 18 w 26"/>
                  <a:gd name="T57" fmla="*/ 11 h 16"/>
                  <a:gd name="T58" fmla="*/ 20 w 26"/>
                  <a:gd name="T59" fmla="*/ 11 h 16"/>
                  <a:gd name="T60" fmla="*/ 21 w 26"/>
                  <a:gd name="T61" fmla="*/ 9 h 16"/>
                  <a:gd name="T62" fmla="*/ 24 w 26"/>
                  <a:gd name="T63" fmla="*/ 6 h 16"/>
                  <a:gd name="T64" fmla="*/ 26 w 26"/>
                  <a:gd name="T65" fmla="*/ 4 h 16"/>
                  <a:gd name="T66" fmla="*/ 26 w 26"/>
                  <a:gd name="T67" fmla="*/ 4 h 16"/>
                  <a:gd name="T68" fmla="*/ 26 w 26"/>
                  <a:gd name="T69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6" h="16">
                    <a:moveTo>
                      <a:pt x="26" y="3"/>
                    </a:moveTo>
                    <a:lnTo>
                      <a:pt x="26" y="1"/>
                    </a:lnTo>
                    <a:lnTo>
                      <a:pt x="26" y="1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0" y="1"/>
                    </a:lnTo>
                    <a:lnTo>
                      <a:pt x="16" y="1"/>
                    </a:lnTo>
                    <a:lnTo>
                      <a:pt x="13" y="1"/>
                    </a:lnTo>
                    <a:lnTo>
                      <a:pt x="13" y="1"/>
                    </a:lnTo>
                    <a:lnTo>
                      <a:pt x="12" y="1"/>
                    </a:lnTo>
                    <a:lnTo>
                      <a:pt x="10" y="1"/>
                    </a:lnTo>
                    <a:lnTo>
                      <a:pt x="8" y="1"/>
                    </a:lnTo>
                    <a:lnTo>
                      <a:pt x="4" y="8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2" y="11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8" y="14"/>
                    </a:lnTo>
                    <a:lnTo>
                      <a:pt x="10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3" y="16"/>
                    </a:lnTo>
                    <a:lnTo>
                      <a:pt x="18" y="11"/>
                    </a:lnTo>
                    <a:lnTo>
                      <a:pt x="20" y="11"/>
                    </a:lnTo>
                    <a:lnTo>
                      <a:pt x="21" y="9"/>
                    </a:lnTo>
                    <a:lnTo>
                      <a:pt x="24" y="6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66" name="Freeform 362">
                <a:extLst>
                  <a:ext uri="{FF2B5EF4-FFF2-40B4-BE49-F238E27FC236}">
                    <a16:creationId xmlns:a16="http://schemas.microsoft.com/office/drawing/2014/main" id="{31197B8E-A0EE-86F8-7BCA-73A624EB4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" y="1643"/>
                <a:ext cx="89" cy="57"/>
              </a:xfrm>
              <a:custGeom>
                <a:avLst/>
                <a:gdLst>
                  <a:gd name="T0" fmla="*/ 86 w 89"/>
                  <a:gd name="T1" fmla="*/ 43 h 57"/>
                  <a:gd name="T2" fmla="*/ 84 w 89"/>
                  <a:gd name="T3" fmla="*/ 42 h 57"/>
                  <a:gd name="T4" fmla="*/ 81 w 89"/>
                  <a:gd name="T5" fmla="*/ 38 h 57"/>
                  <a:gd name="T6" fmla="*/ 80 w 89"/>
                  <a:gd name="T7" fmla="*/ 40 h 57"/>
                  <a:gd name="T8" fmla="*/ 70 w 89"/>
                  <a:gd name="T9" fmla="*/ 40 h 57"/>
                  <a:gd name="T10" fmla="*/ 70 w 89"/>
                  <a:gd name="T11" fmla="*/ 38 h 57"/>
                  <a:gd name="T12" fmla="*/ 72 w 89"/>
                  <a:gd name="T13" fmla="*/ 35 h 57"/>
                  <a:gd name="T14" fmla="*/ 67 w 89"/>
                  <a:gd name="T15" fmla="*/ 27 h 57"/>
                  <a:gd name="T16" fmla="*/ 59 w 89"/>
                  <a:gd name="T17" fmla="*/ 24 h 57"/>
                  <a:gd name="T18" fmla="*/ 51 w 89"/>
                  <a:gd name="T19" fmla="*/ 21 h 57"/>
                  <a:gd name="T20" fmla="*/ 48 w 89"/>
                  <a:gd name="T21" fmla="*/ 18 h 57"/>
                  <a:gd name="T22" fmla="*/ 40 w 89"/>
                  <a:gd name="T23" fmla="*/ 15 h 57"/>
                  <a:gd name="T24" fmla="*/ 38 w 89"/>
                  <a:gd name="T25" fmla="*/ 11 h 57"/>
                  <a:gd name="T26" fmla="*/ 34 w 89"/>
                  <a:gd name="T27" fmla="*/ 10 h 57"/>
                  <a:gd name="T28" fmla="*/ 30 w 89"/>
                  <a:gd name="T29" fmla="*/ 15 h 57"/>
                  <a:gd name="T30" fmla="*/ 26 w 89"/>
                  <a:gd name="T31" fmla="*/ 10 h 57"/>
                  <a:gd name="T32" fmla="*/ 27 w 89"/>
                  <a:gd name="T33" fmla="*/ 8 h 57"/>
                  <a:gd name="T34" fmla="*/ 26 w 89"/>
                  <a:gd name="T35" fmla="*/ 3 h 57"/>
                  <a:gd name="T36" fmla="*/ 22 w 89"/>
                  <a:gd name="T37" fmla="*/ 0 h 57"/>
                  <a:gd name="T38" fmla="*/ 19 w 89"/>
                  <a:gd name="T39" fmla="*/ 2 h 57"/>
                  <a:gd name="T40" fmla="*/ 14 w 89"/>
                  <a:gd name="T41" fmla="*/ 7 h 57"/>
                  <a:gd name="T42" fmla="*/ 13 w 89"/>
                  <a:gd name="T43" fmla="*/ 19 h 57"/>
                  <a:gd name="T44" fmla="*/ 11 w 89"/>
                  <a:gd name="T45" fmla="*/ 29 h 57"/>
                  <a:gd name="T46" fmla="*/ 11 w 89"/>
                  <a:gd name="T47" fmla="*/ 35 h 57"/>
                  <a:gd name="T48" fmla="*/ 11 w 89"/>
                  <a:gd name="T49" fmla="*/ 38 h 57"/>
                  <a:gd name="T50" fmla="*/ 3 w 89"/>
                  <a:gd name="T51" fmla="*/ 42 h 57"/>
                  <a:gd name="T52" fmla="*/ 0 w 89"/>
                  <a:gd name="T53" fmla="*/ 46 h 57"/>
                  <a:gd name="T54" fmla="*/ 0 w 89"/>
                  <a:gd name="T55" fmla="*/ 48 h 57"/>
                  <a:gd name="T56" fmla="*/ 5 w 89"/>
                  <a:gd name="T57" fmla="*/ 50 h 57"/>
                  <a:gd name="T58" fmla="*/ 18 w 89"/>
                  <a:gd name="T59" fmla="*/ 46 h 57"/>
                  <a:gd name="T60" fmla="*/ 19 w 89"/>
                  <a:gd name="T61" fmla="*/ 48 h 57"/>
                  <a:gd name="T62" fmla="*/ 24 w 89"/>
                  <a:gd name="T63" fmla="*/ 57 h 57"/>
                  <a:gd name="T64" fmla="*/ 30 w 89"/>
                  <a:gd name="T65" fmla="*/ 56 h 57"/>
                  <a:gd name="T66" fmla="*/ 35 w 89"/>
                  <a:gd name="T67" fmla="*/ 53 h 57"/>
                  <a:gd name="T68" fmla="*/ 38 w 89"/>
                  <a:gd name="T69" fmla="*/ 48 h 57"/>
                  <a:gd name="T70" fmla="*/ 45 w 89"/>
                  <a:gd name="T71" fmla="*/ 45 h 57"/>
                  <a:gd name="T72" fmla="*/ 46 w 89"/>
                  <a:gd name="T73" fmla="*/ 40 h 57"/>
                  <a:gd name="T74" fmla="*/ 49 w 89"/>
                  <a:gd name="T75" fmla="*/ 37 h 57"/>
                  <a:gd name="T76" fmla="*/ 54 w 89"/>
                  <a:gd name="T77" fmla="*/ 38 h 57"/>
                  <a:gd name="T78" fmla="*/ 54 w 89"/>
                  <a:gd name="T79" fmla="*/ 40 h 57"/>
                  <a:gd name="T80" fmla="*/ 62 w 89"/>
                  <a:gd name="T81" fmla="*/ 46 h 57"/>
                  <a:gd name="T82" fmla="*/ 67 w 89"/>
                  <a:gd name="T83" fmla="*/ 46 h 57"/>
                  <a:gd name="T84" fmla="*/ 80 w 89"/>
                  <a:gd name="T85" fmla="*/ 51 h 57"/>
                  <a:gd name="T86" fmla="*/ 83 w 89"/>
                  <a:gd name="T87" fmla="*/ 4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9" h="57">
                    <a:moveTo>
                      <a:pt x="89" y="45"/>
                    </a:moveTo>
                    <a:lnTo>
                      <a:pt x="89" y="45"/>
                    </a:lnTo>
                    <a:lnTo>
                      <a:pt x="86" y="43"/>
                    </a:lnTo>
                    <a:lnTo>
                      <a:pt x="84" y="42"/>
                    </a:lnTo>
                    <a:lnTo>
                      <a:pt x="84" y="42"/>
                    </a:lnTo>
                    <a:lnTo>
                      <a:pt x="84" y="42"/>
                    </a:lnTo>
                    <a:lnTo>
                      <a:pt x="84" y="42"/>
                    </a:lnTo>
                    <a:lnTo>
                      <a:pt x="83" y="40"/>
                    </a:lnTo>
                    <a:lnTo>
                      <a:pt x="81" y="38"/>
                    </a:lnTo>
                    <a:lnTo>
                      <a:pt x="81" y="38"/>
                    </a:lnTo>
                    <a:lnTo>
                      <a:pt x="80" y="40"/>
                    </a:lnTo>
                    <a:lnTo>
                      <a:pt x="80" y="40"/>
                    </a:lnTo>
                    <a:lnTo>
                      <a:pt x="78" y="40"/>
                    </a:lnTo>
                    <a:lnTo>
                      <a:pt x="75" y="38"/>
                    </a:lnTo>
                    <a:lnTo>
                      <a:pt x="70" y="40"/>
                    </a:lnTo>
                    <a:lnTo>
                      <a:pt x="69" y="40"/>
                    </a:lnTo>
                    <a:lnTo>
                      <a:pt x="69" y="40"/>
                    </a:lnTo>
                    <a:lnTo>
                      <a:pt x="70" y="38"/>
                    </a:lnTo>
                    <a:lnTo>
                      <a:pt x="72" y="37"/>
                    </a:lnTo>
                    <a:lnTo>
                      <a:pt x="72" y="37"/>
                    </a:lnTo>
                    <a:lnTo>
                      <a:pt x="72" y="35"/>
                    </a:lnTo>
                    <a:lnTo>
                      <a:pt x="70" y="32"/>
                    </a:lnTo>
                    <a:lnTo>
                      <a:pt x="69" y="29"/>
                    </a:lnTo>
                    <a:lnTo>
                      <a:pt x="67" y="27"/>
                    </a:lnTo>
                    <a:lnTo>
                      <a:pt x="65" y="26"/>
                    </a:lnTo>
                    <a:lnTo>
                      <a:pt x="64" y="26"/>
                    </a:lnTo>
                    <a:lnTo>
                      <a:pt x="59" y="24"/>
                    </a:lnTo>
                    <a:lnTo>
                      <a:pt x="59" y="24"/>
                    </a:lnTo>
                    <a:lnTo>
                      <a:pt x="54" y="23"/>
                    </a:lnTo>
                    <a:lnTo>
                      <a:pt x="51" y="21"/>
                    </a:lnTo>
                    <a:lnTo>
                      <a:pt x="51" y="21"/>
                    </a:lnTo>
                    <a:lnTo>
                      <a:pt x="49" y="18"/>
                    </a:lnTo>
                    <a:lnTo>
                      <a:pt x="48" y="18"/>
                    </a:lnTo>
                    <a:lnTo>
                      <a:pt x="45" y="16"/>
                    </a:lnTo>
                    <a:lnTo>
                      <a:pt x="43" y="16"/>
                    </a:lnTo>
                    <a:lnTo>
                      <a:pt x="40" y="15"/>
                    </a:lnTo>
                    <a:lnTo>
                      <a:pt x="40" y="15"/>
                    </a:lnTo>
                    <a:lnTo>
                      <a:pt x="38" y="13"/>
                    </a:lnTo>
                    <a:lnTo>
                      <a:pt x="38" y="11"/>
                    </a:lnTo>
                    <a:lnTo>
                      <a:pt x="35" y="10"/>
                    </a:lnTo>
                    <a:lnTo>
                      <a:pt x="34" y="10"/>
                    </a:lnTo>
                    <a:lnTo>
                      <a:pt x="34" y="10"/>
                    </a:lnTo>
                    <a:lnTo>
                      <a:pt x="32" y="13"/>
                    </a:lnTo>
                    <a:lnTo>
                      <a:pt x="30" y="15"/>
                    </a:lnTo>
                    <a:lnTo>
                      <a:pt x="30" y="15"/>
                    </a:lnTo>
                    <a:lnTo>
                      <a:pt x="29" y="15"/>
                    </a:lnTo>
                    <a:lnTo>
                      <a:pt x="27" y="11"/>
                    </a:lnTo>
                    <a:lnTo>
                      <a:pt x="26" y="10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7" y="8"/>
                    </a:lnTo>
                    <a:lnTo>
                      <a:pt x="27" y="7"/>
                    </a:lnTo>
                    <a:lnTo>
                      <a:pt x="27" y="5"/>
                    </a:lnTo>
                    <a:lnTo>
                      <a:pt x="26" y="3"/>
                    </a:lnTo>
                    <a:lnTo>
                      <a:pt x="26" y="3"/>
                    </a:lnTo>
                    <a:lnTo>
                      <a:pt x="22" y="2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19" y="2"/>
                    </a:lnTo>
                    <a:lnTo>
                      <a:pt x="18" y="2"/>
                    </a:lnTo>
                    <a:lnTo>
                      <a:pt x="16" y="5"/>
                    </a:lnTo>
                    <a:lnTo>
                      <a:pt x="14" y="7"/>
                    </a:lnTo>
                    <a:lnTo>
                      <a:pt x="14" y="8"/>
                    </a:lnTo>
                    <a:lnTo>
                      <a:pt x="14" y="11"/>
                    </a:lnTo>
                    <a:lnTo>
                      <a:pt x="13" y="19"/>
                    </a:lnTo>
                    <a:lnTo>
                      <a:pt x="13" y="23"/>
                    </a:lnTo>
                    <a:lnTo>
                      <a:pt x="11" y="27"/>
                    </a:lnTo>
                    <a:lnTo>
                      <a:pt x="11" y="29"/>
                    </a:lnTo>
                    <a:lnTo>
                      <a:pt x="11" y="30"/>
                    </a:lnTo>
                    <a:lnTo>
                      <a:pt x="11" y="32"/>
                    </a:lnTo>
                    <a:lnTo>
                      <a:pt x="11" y="35"/>
                    </a:lnTo>
                    <a:lnTo>
                      <a:pt x="13" y="37"/>
                    </a:lnTo>
                    <a:lnTo>
                      <a:pt x="13" y="37"/>
                    </a:lnTo>
                    <a:lnTo>
                      <a:pt x="11" y="38"/>
                    </a:lnTo>
                    <a:lnTo>
                      <a:pt x="10" y="38"/>
                    </a:lnTo>
                    <a:lnTo>
                      <a:pt x="3" y="42"/>
                    </a:lnTo>
                    <a:lnTo>
                      <a:pt x="3" y="42"/>
                    </a:lnTo>
                    <a:lnTo>
                      <a:pt x="2" y="43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0"/>
                    </a:lnTo>
                    <a:lnTo>
                      <a:pt x="3" y="50"/>
                    </a:lnTo>
                    <a:lnTo>
                      <a:pt x="5" y="50"/>
                    </a:lnTo>
                    <a:lnTo>
                      <a:pt x="8" y="46"/>
                    </a:lnTo>
                    <a:lnTo>
                      <a:pt x="11" y="48"/>
                    </a:lnTo>
                    <a:lnTo>
                      <a:pt x="18" y="46"/>
                    </a:lnTo>
                    <a:lnTo>
                      <a:pt x="18" y="46"/>
                    </a:lnTo>
                    <a:lnTo>
                      <a:pt x="19" y="46"/>
                    </a:lnTo>
                    <a:lnTo>
                      <a:pt x="19" y="48"/>
                    </a:lnTo>
                    <a:lnTo>
                      <a:pt x="21" y="54"/>
                    </a:lnTo>
                    <a:lnTo>
                      <a:pt x="22" y="57"/>
                    </a:lnTo>
                    <a:lnTo>
                      <a:pt x="24" y="57"/>
                    </a:lnTo>
                    <a:lnTo>
                      <a:pt x="26" y="57"/>
                    </a:lnTo>
                    <a:lnTo>
                      <a:pt x="29" y="56"/>
                    </a:lnTo>
                    <a:lnTo>
                      <a:pt x="30" y="56"/>
                    </a:lnTo>
                    <a:lnTo>
                      <a:pt x="34" y="54"/>
                    </a:lnTo>
                    <a:lnTo>
                      <a:pt x="34" y="53"/>
                    </a:lnTo>
                    <a:lnTo>
                      <a:pt x="35" y="53"/>
                    </a:lnTo>
                    <a:lnTo>
                      <a:pt x="37" y="50"/>
                    </a:lnTo>
                    <a:lnTo>
                      <a:pt x="37" y="48"/>
                    </a:lnTo>
                    <a:lnTo>
                      <a:pt x="38" y="48"/>
                    </a:lnTo>
                    <a:lnTo>
                      <a:pt x="40" y="48"/>
                    </a:lnTo>
                    <a:lnTo>
                      <a:pt x="41" y="46"/>
                    </a:lnTo>
                    <a:lnTo>
                      <a:pt x="45" y="45"/>
                    </a:lnTo>
                    <a:lnTo>
                      <a:pt x="46" y="43"/>
                    </a:lnTo>
                    <a:lnTo>
                      <a:pt x="46" y="42"/>
                    </a:lnTo>
                    <a:lnTo>
                      <a:pt x="46" y="40"/>
                    </a:lnTo>
                    <a:lnTo>
                      <a:pt x="46" y="38"/>
                    </a:lnTo>
                    <a:lnTo>
                      <a:pt x="48" y="38"/>
                    </a:lnTo>
                    <a:lnTo>
                      <a:pt x="49" y="37"/>
                    </a:lnTo>
                    <a:lnTo>
                      <a:pt x="51" y="37"/>
                    </a:lnTo>
                    <a:lnTo>
                      <a:pt x="53" y="37"/>
                    </a:lnTo>
                    <a:lnTo>
                      <a:pt x="54" y="38"/>
                    </a:lnTo>
                    <a:lnTo>
                      <a:pt x="54" y="38"/>
                    </a:lnTo>
                    <a:lnTo>
                      <a:pt x="54" y="40"/>
                    </a:lnTo>
                    <a:lnTo>
                      <a:pt x="54" y="40"/>
                    </a:lnTo>
                    <a:lnTo>
                      <a:pt x="59" y="42"/>
                    </a:lnTo>
                    <a:lnTo>
                      <a:pt x="61" y="42"/>
                    </a:lnTo>
                    <a:lnTo>
                      <a:pt x="62" y="46"/>
                    </a:lnTo>
                    <a:lnTo>
                      <a:pt x="62" y="46"/>
                    </a:lnTo>
                    <a:lnTo>
                      <a:pt x="65" y="46"/>
                    </a:lnTo>
                    <a:lnTo>
                      <a:pt x="67" y="46"/>
                    </a:lnTo>
                    <a:lnTo>
                      <a:pt x="75" y="50"/>
                    </a:lnTo>
                    <a:lnTo>
                      <a:pt x="78" y="51"/>
                    </a:lnTo>
                    <a:lnTo>
                      <a:pt x="80" y="51"/>
                    </a:lnTo>
                    <a:lnTo>
                      <a:pt x="80" y="51"/>
                    </a:lnTo>
                    <a:lnTo>
                      <a:pt x="80" y="51"/>
                    </a:lnTo>
                    <a:lnTo>
                      <a:pt x="83" y="48"/>
                    </a:lnTo>
                    <a:lnTo>
                      <a:pt x="86" y="46"/>
                    </a:lnTo>
                    <a:lnTo>
                      <a:pt x="89" y="4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67" name="Freeform 363">
                <a:extLst>
                  <a:ext uri="{FF2B5EF4-FFF2-40B4-BE49-F238E27FC236}">
                    <a16:creationId xmlns:a16="http://schemas.microsoft.com/office/drawing/2014/main" id="{DF997DEC-329E-20A4-593E-08DBF2889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5" y="1705"/>
                <a:ext cx="13" cy="8"/>
              </a:xfrm>
              <a:custGeom>
                <a:avLst/>
                <a:gdLst>
                  <a:gd name="T0" fmla="*/ 10 w 13"/>
                  <a:gd name="T1" fmla="*/ 3 h 8"/>
                  <a:gd name="T2" fmla="*/ 7 w 13"/>
                  <a:gd name="T3" fmla="*/ 2 h 8"/>
                  <a:gd name="T4" fmla="*/ 5 w 13"/>
                  <a:gd name="T5" fmla="*/ 2 h 8"/>
                  <a:gd name="T6" fmla="*/ 4 w 13"/>
                  <a:gd name="T7" fmla="*/ 2 h 8"/>
                  <a:gd name="T8" fmla="*/ 2 w 13"/>
                  <a:gd name="T9" fmla="*/ 0 h 8"/>
                  <a:gd name="T10" fmla="*/ 0 w 13"/>
                  <a:gd name="T11" fmla="*/ 0 h 8"/>
                  <a:gd name="T12" fmla="*/ 2 w 13"/>
                  <a:gd name="T13" fmla="*/ 2 h 8"/>
                  <a:gd name="T14" fmla="*/ 4 w 13"/>
                  <a:gd name="T15" fmla="*/ 2 h 8"/>
                  <a:gd name="T16" fmla="*/ 5 w 13"/>
                  <a:gd name="T17" fmla="*/ 5 h 8"/>
                  <a:gd name="T18" fmla="*/ 5 w 13"/>
                  <a:gd name="T19" fmla="*/ 5 h 8"/>
                  <a:gd name="T20" fmla="*/ 7 w 13"/>
                  <a:gd name="T21" fmla="*/ 7 h 8"/>
                  <a:gd name="T22" fmla="*/ 7 w 13"/>
                  <a:gd name="T23" fmla="*/ 7 h 8"/>
                  <a:gd name="T24" fmla="*/ 10 w 13"/>
                  <a:gd name="T25" fmla="*/ 7 h 8"/>
                  <a:gd name="T26" fmla="*/ 12 w 13"/>
                  <a:gd name="T27" fmla="*/ 8 h 8"/>
                  <a:gd name="T28" fmla="*/ 12 w 13"/>
                  <a:gd name="T29" fmla="*/ 7 h 8"/>
                  <a:gd name="T30" fmla="*/ 13 w 13"/>
                  <a:gd name="T31" fmla="*/ 7 h 8"/>
                  <a:gd name="T32" fmla="*/ 13 w 13"/>
                  <a:gd name="T33" fmla="*/ 7 h 8"/>
                  <a:gd name="T34" fmla="*/ 13 w 13"/>
                  <a:gd name="T35" fmla="*/ 7 h 8"/>
                  <a:gd name="T36" fmla="*/ 12 w 13"/>
                  <a:gd name="T37" fmla="*/ 5 h 8"/>
                  <a:gd name="T38" fmla="*/ 10 w 13"/>
                  <a:gd name="T39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" h="8">
                    <a:moveTo>
                      <a:pt x="10" y="3"/>
                    </a:moveTo>
                    <a:lnTo>
                      <a:pt x="7" y="2"/>
                    </a:lnTo>
                    <a:lnTo>
                      <a:pt x="5" y="2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10" y="7"/>
                    </a:lnTo>
                    <a:lnTo>
                      <a:pt x="12" y="8"/>
                    </a:lnTo>
                    <a:lnTo>
                      <a:pt x="12" y="7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2" y="5"/>
                    </a:lnTo>
                    <a:lnTo>
                      <a:pt x="1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68" name="Freeform 364">
                <a:extLst>
                  <a:ext uri="{FF2B5EF4-FFF2-40B4-BE49-F238E27FC236}">
                    <a16:creationId xmlns:a16="http://schemas.microsoft.com/office/drawing/2014/main" id="{00148F65-AE10-B325-AE19-FA7924B9FE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2" y="1750"/>
                <a:ext cx="8" cy="8"/>
              </a:xfrm>
              <a:custGeom>
                <a:avLst/>
                <a:gdLst>
                  <a:gd name="T0" fmla="*/ 5 w 8"/>
                  <a:gd name="T1" fmla="*/ 1 h 8"/>
                  <a:gd name="T2" fmla="*/ 3 w 8"/>
                  <a:gd name="T3" fmla="*/ 0 h 8"/>
                  <a:gd name="T4" fmla="*/ 3 w 8"/>
                  <a:gd name="T5" fmla="*/ 1 h 8"/>
                  <a:gd name="T6" fmla="*/ 2 w 8"/>
                  <a:gd name="T7" fmla="*/ 3 h 8"/>
                  <a:gd name="T8" fmla="*/ 0 w 8"/>
                  <a:gd name="T9" fmla="*/ 5 h 8"/>
                  <a:gd name="T10" fmla="*/ 0 w 8"/>
                  <a:gd name="T11" fmla="*/ 6 h 8"/>
                  <a:gd name="T12" fmla="*/ 0 w 8"/>
                  <a:gd name="T13" fmla="*/ 8 h 8"/>
                  <a:gd name="T14" fmla="*/ 0 w 8"/>
                  <a:gd name="T15" fmla="*/ 8 h 8"/>
                  <a:gd name="T16" fmla="*/ 2 w 8"/>
                  <a:gd name="T17" fmla="*/ 8 h 8"/>
                  <a:gd name="T18" fmla="*/ 5 w 8"/>
                  <a:gd name="T19" fmla="*/ 6 h 8"/>
                  <a:gd name="T20" fmla="*/ 6 w 8"/>
                  <a:gd name="T21" fmla="*/ 5 h 8"/>
                  <a:gd name="T22" fmla="*/ 6 w 8"/>
                  <a:gd name="T23" fmla="*/ 5 h 8"/>
                  <a:gd name="T24" fmla="*/ 8 w 8"/>
                  <a:gd name="T25" fmla="*/ 3 h 8"/>
                  <a:gd name="T26" fmla="*/ 6 w 8"/>
                  <a:gd name="T27" fmla="*/ 3 h 8"/>
                  <a:gd name="T28" fmla="*/ 6 w 8"/>
                  <a:gd name="T29" fmla="*/ 1 h 8"/>
                  <a:gd name="T30" fmla="*/ 5 w 8"/>
                  <a:gd name="T31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" h="8">
                    <a:moveTo>
                      <a:pt x="5" y="1"/>
                    </a:moveTo>
                    <a:lnTo>
                      <a:pt x="3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5" y="6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8" y="3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69" name="Freeform 365">
                <a:extLst>
                  <a:ext uri="{FF2B5EF4-FFF2-40B4-BE49-F238E27FC236}">
                    <a16:creationId xmlns:a16="http://schemas.microsoft.com/office/drawing/2014/main" id="{F10AAE79-9FD3-36B1-6493-0E8E350029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8" y="1751"/>
                <a:ext cx="5" cy="5"/>
              </a:xfrm>
              <a:custGeom>
                <a:avLst/>
                <a:gdLst>
                  <a:gd name="T0" fmla="*/ 0 w 5"/>
                  <a:gd name="T1" fmla="*/ 4 h 5"/>
                  <a:gd name="T2" fmla="*/ 0 w 5"/>
                  <a:gd name="T3" fmla="*/ 4 h 5"/>
                  <a:gd name="T4" fmla="*/ 3 w 5"/>
                  <a:gd name="T5" fmla="*/ 5 h 5"/>
                  <a:gd name="T6" fmla="*/ 5 w 5"/>
                  <a:gd name="T7" fmla="*/ 5 h 5"/>
                  <a:gd name="T8" fmla="*/ 5 w 5"/>
                  <a:gd name="T9" fmla="*/ 4 h 5"/>
                  <a:gd name="T10" fmla="*/ 3 w 5"/>
                  <a:gd name="T11" fmla="*/ 2 h 5"/>
                  <a:gd name="T12" fmla="*/ 3 w 5"/>
                  <a:gd name="T13" fmla="*/ 2 h 5"/>
                  <a:gd name="T14" fmla="*/ 2 w 5"/>
                  <a:gd name="T15" fmla="*/ 0 h 5"/>
                  <a:gd name="T16" fmla="*/ 0 w 5"/>
                  <a:gd name="T17" fmla="*/ 0 h 5"/>
                  <a:gd name="T18" fmla="*/ 0 w 5"/>
                  <a:gd name="T19" fmla="*/ 2 h 5"/>
                  <a:gd name="T20" fmla="*/ 0 w 5"/>
                  <a:gd name="T21" fmla="*/ 2 h 5"/>
                  <a:gd name="T22" fmla="*/ 0 w 5"/>
                  <a:gd name="T2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5">
                    <a:moveTo>
                      <a:pt x="0" y="4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70" name="Freeform 366">
                <a:extLst>
                  <a:ext uri="{FF2B5EF4-FFF2-40B4-BE49-F238E27FC236}">
                    <a16:creationId xmlns:a16="http://schemas.microsoft.com/office/drawing/2014/main" id="{27E7EC79-9F8F-E89E-CB83-4F3ED6DEC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9" y="1778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0 w 4"/>
                  <a:gd name="T3" fmla="*/ 4 h 4"/>
                  <a:gd name="T4" fmla="*/ 2 w 4"/>
                  <a:gd name="T5" fmla="*/ 4 h 4"/>
                  <a:gd name="T6" fmla="*/ 2 w 4"/>
                  <a:gd name="T7" fmla="*/ 4 h 4"/>
                  <a:gd name="T8" fmla="*/ 4 w 4"/>
                  <a:gd name="T9" fmla="*/ 2 h 4"/>
                  <a:gd name="T10" fmla="*/ 4 w 4"/>
                  <a:gd name="T11" fmla="*/ 2 h 4"/>
                  <a:gd name="T12" fmla="*/ 4 w 4"/>
                  <a:gd name="T13" fmla="*/ 2 h 4"/>
                  <a:gd name="T14" fmla="*/ 2 w 4"/>
                  <a:gd name="T15" fmla="*/ 0 h 4"/>
                  <a:gd name="T16" fmla="*/ 2 w 4"/>
                  <a:gd name="T17" fmla="*/ 0 h 4"/>
                  <a:gd name="T18" fmla="*/ 2 w 4"/>
                  <a:gd name="T19" fmla="*/ 0 h 4"/>
                  <a:gd name="T20" fmla="*/ 0 w 4"/>
                  <a:gd name="T21" fmla="*/ 0 h 4"/>
                  <a:gd name="T22" fmla="*/ 0 w 4"/>
                  <a:gd name="T23" fmla="*/ 2 h 4"/>
                  <a:gd name="T24" fmla="*/ 0 w 4"/>
                  <a:gd name="T25" fmla="*/ 2 h 4"/>
                  <a:gd name="T26" fmla="*/ 0 w 4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71" name="Freeform 367">
                <a:extLst>
                  <a:ext uri="{FF2B5EF4-FFF2-40B4-BE49-F238E27FC236}">
                    <a16:creationId xmlns:a16="http://schemas.microsoft.com/office/drawing/2014/main" id="{BA6131D9-EA6D-826B-615D-16385A254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0" y="1729"/>
                <a:ext cx="10" cy="6"/>
              </a:xfrm>
              <a:custGeom>
                <a:avLst/>
                <a:gdLst>
                  <a:gd name="T0" fmla="*/ 0 w 10"/>
                  <a:gd name="T1" fmla="*/ 2 h 6"/>
                  <a:gd name="T2" fmla="*/ 0 w 10"/>
                  <a:gd name="T3" fmla="*/ 2 h 6"/>
                  <a:gd name="T4" fmla="*/ 0 w 10"/>
                  <a:gd name="T5" fmla="*/ 3 h 6"/>
                  <a:gd name="T6" fmla="*/ 5 w 10"/>
                  <a:gd name="T7" fmla="*/ 5 h 6"/>
                  <a:gd name="T8" fmla="*/ 5 w 10"/>
                  <a:gd name="T9" fmla="*/ 5 h 6"/>
                  <a:gd name="T10" fmla="*/ 7 w 10"/>
                  <a:gd name="T11" fmla="*/ 6 h 6"/>
                  <a:gd name="T12" fmla="*/ 7 w 10"/>
                  <a:gd name="T13" fmla="*/ 6 h 6"/>
                  <a:gd name="T14" fmla="*/ 7 w 10"/>
                  <a:gd name="T15" fmla="*/ 6 h 6"/>
                  <a:gd name="T16" fmla="*/ 8 w 10"/>
                  <a:gd name="T17" fmla="*/ 6 h 6"/>
                  <a:gd name="T18" fmla="*/ 8 w 10"/>
                  <a:gd name="T19" fmla="*/ 5 h 6"/>
                  <a:gd name="T20" fmla="*/ 8 w 10"/>
                  <a:gd name="T21" fmla="*/ 5 h 6"/>
                  <a:gd name="T22" fmla="*/ 10 w 10"/>
                  <a:gd name="T23" fmla="*/ 5 h 6"/>
                  <a:gd name="T24" fmla="*/ 10 w 10"/>
                  <a:gd name="T25" fmla="*/ 3 h 6"/>
                  <a:gd name="T26" fmla="*/ 10 w 10"/>
                  <a:gd name="T27" fmla="*/ 2 h 6"/>
                  <a:gd name="T28" fmla="*/ 8 w 10"/>
                  <a:gd name="T29" fmla="*/ 2 h 6"/>
                  <a:gd name="T30" fmla="*/ 8 w 10"/>
                  <a:gd name="T31" fmla="*/ 0 h 6"/>
                  <a:gd name="T32" fmla="*/ 7 w 10"/>
                  <a:gd name="T33" fmla="*/ 0 h 6"/>
                  <a:gd name="T34" fmla="*/ 3 w 10"/>
                  <a:gd name="T35" fmla="*/ 0 h 6"/>
                  <a:gd name="T36" fmla="*/ 2 w 10"/>
                  <a:gd name="T37" fmla="*/ 0 h 6"/>
                  <a:gd name="T38" fmla="*/ 0 w 10"/>
                  <a:gd name="T3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" h="6">
                    <a:moveTo>
                      <a:pt x="0" y="2"/>
                    </a:moveTo>
                    <a:lnTo>
                      <a:pt x="0" y="2"/>
                    </a:lnTo>
                    <a:lnTo>
                      <a:pt x="0" y="3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72" name="Freeform 368">
                <a:extLst>
                  <a:ext uri="{FF2B5EF4-FFF2-40B4-BE49-F238E27FC236}">
                    <a16:creationId xmlns:a16="http://schemas.microsoft.com/office/drawing/2014/main" id="{277440DB-E521-113A-C27D-8B21ABA676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3" y="1559"/>
                <a:ext cx="17" cy="6"/>
              </a:xfrm>
              <a:custGeom>
                <a:avLst/>
                <a:gdLst>
                  <a:gd name="T0" fmla="*/ 17 w 17"/>
                  <a:gd name="T1" fmla="*/ 0 h 6"/>
                  <a:gd name="T2" fmla="*/ 14 w 17"/>
                  <a:gd name="T3" fmla="*/ 0 h 6"/>
                  <a:gd name="T4" fmla="*/ 13 w 17"/>
                  <a:gd name="T5" fmla="*/ 0 h 6"/>
                  <a:gd name="T6" fmla="*/ 11 w 17"/>
                  <a:gd name="T7" fmla="*/ 2 h 6"/>
                  <a:gd name="T8" fmla="*/ 9 w 17"/>
                  <a:gd name="T9" fmla="*/ 2 h 6"/>
                  <a:gd name="T10" fmla="*/ 9 w 17"/>
                  <a:gd name="T11" fmla="*/ 2 h 6"/>
                  <a:gd name="T12" fmla="*/ 8 w 17"/>
                  <a:gd name="T13" fmla="*/ 2 h 6"/>
                  <a:gd name="T14" fmla="*/ 8 w 17"/>
                  <a:gd name="T15" fmla="*/ 0 h 6"/>
                  <a:gd name="T16" fmla="*/ 6 w 17"/>
                  <a:gd name="T17" fmla="*/ 0 h 6"/>
                  <a:gd name="T18" fmla="*/ 6 w 17"/>
                  <a:gd name="T19" fmla="*/ 0 h 6"/>
                  <a:gd name="T20" fmla="*/ 5 w 17"/>
                  <a:gd name="T21" fmla="*/ 0 h 6"/>
                  <a:gd name="T22" fmla="*/ 5 w 17"/>
                  <a:gd name="T23" fmla="*/ 0 h 6"/>
                  <a:gd name="T24" fmla="*/ 3 w 17"/>
                  <a:gd name="T25" fmla="*/ 2 h 6"/>
                  <a:gd name="T26" fmla="*/ 3 w 17"/>
                  <a:gd name="T27" fmla="*/ 2 h 6"/>
                  <a:gd name="T28" fmla="*/ 1 w 17"/>
                  <a:gd name="T29" fmla="*/ 2 h 6"/>
                  <a:gd name="T30" fmla="*/ 0 w 17"/>
                  <a:gd name="T31" fmla="*/ 2 h 6"/>
                  <a:gd name="T32" fmla="*/ 0 w 17"/>
                  <a:gd name="T33" fmla="*/ 2 h 6"/>
                  <a:gd name="T34" fmla="*/ 0 w 17"/>
                  <a:gd name="T35" fmla="*/ 3 h 6"/>
                  <a:gd name="T36" fmla="*/ 0 w 17"/>
                  <a:gd name="T37" fmla="*/ 3 h 6"/>
                  <a:gd name="T38" fmla="*/ 3 w 17"/>
                  <a:gd name="T39" fmla="*/ 3 h 6"/>
                  <a:gd name="T40" fmla="*/ 5 w 17"/>
                  <a:gd name="T41" fmla="*/ 3 h 6"/>
                  <a:gd name="T42" fmla="*/ 5 w 17"/>
                  <a:gd name="T43" fmla="*/ 5 h 6"/>
                  <a:gd name="T44" fmla="*/ 6 w 17"/>
                  <a:gd name="T45" fmla="*/ 5 h 6"/>
                  <a:gd name="T46" fmla="*/ 6 w 17"/>
                  <a:gd name="T47" fmla="*/ 5 h 6"/>
                  <a:gd name="T48" fmla="*/ 6 w 17"/>
                  <a:gd name="T49" fmla="*/ 5 h 6"/>
                  <a:gd name="T50" fmla="*/ 6 w 17"/>
                  <a:gd name="T51" fmla="*/ 5 h 6"/>
                  <a:gd name="T52" fmla="*/ 8 w 17"/>
                  <a:gd name="T53" fmla="*/ 6 h 6"/>
                  <a:gd name="T54" fmla="*/ 9 w 17"/>
                  <a:gd name="T55" fmla="*/ 6 h 6"/>
                  <a:gd name="T56" fmla="*/ 9 w 17"/>
                  <a:gd name="T57" fmla="*/ 6 h 6"/>
                  <a:gd name="T58" fmla="*/ 9 w 17"/>
                  <a:gd name="T59" fmla="*/ 6 h 6"/>
                  <a:gd name="T60" fmla="*/ 9 w 17"/>
                  <a:gd name="T61" fmla="*/ 5 h 6"/>
                  <a:gd name="T62" fmla="*/ 9 w 17"/>
                  <a:gd name="T63" fmla="*/ 3 h 6"/>
                  <a:gd name="T64" fmla="*/ 11 w 17"/>
                  <a:gd name="T65" fmla="*/ 5 h 6"/>
                  <a:gd name="T66" fmla="*/ 16 w 17"/>
                  <a:gd name="T67" fmla="*/ 3 h 6"/>
                  <a:gd name="T68" fmla="*/ 17 w 17"/>
                  <a:gd name="T69" fmla="*/ 3 h 6"/>
                  <a:gd name="T70" fmla="*/ 17 w 17"/>
                  <a:gd name="T71" fmla="*/ 2 h 6"/>
                  <a:gd name="T72" fmla="*/ 17 w 17"/>
                  <a:gd name="T73" fmla="*/ 2 h 6"/>
                  <a:gd name="T74" fmla="*/ 17 w 17"/>
                  <a:gd name="T7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" h="6">
                    <a:moveTo>
                      <a:pt x="17" y="0"/>
                    </a:moveTo>
                    <a:lnTo>
                      <a:pt x="14" y="0"/>
                    </a:lnTo>
                    <a:lnTo>
                      <a:pt x="13" y="0"/>
                    </a:lnTo>
                    <a:lnTo>
                      <a:pt x="11" y="2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8" y="6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11" y="5"/>
                    </a:lnTo>
                    <a:lnTo>
                      <a:pt x="16" y="3"/>
                    </a:lnTo>
                    <a:lnTo>
                      <a:pt x="17" y="3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73" name="Freeform 369">
                <a:extLst>
                  <a:ext uri="{FF2B5EF4-FFF2-40B4-BE49-F238E27FC236}">
                    <a16:creationId xmlns:a16="http://schemas.microsoft.com/office/drawing/2014/main" id="{0C270E49-FE0E-D545-00B5-32045F164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4" y="1591"/>
                <a:ext cx="4" cy="5"/>
              </a:xfrm>
              <a:custGeom>
                <a:avLst/>
                <a:gdLst>
                  <a:gd name="T0" fmla="*/ 3 w 4"/>
                  <a:gd name="T1" fmla="*/ 0 h 5"/>
                  <a:gd name="T2" fmla="*/ 0 w 4"/>
                  <a:gd name="T3" fmla="*/ 1 h 5"/>
                  <a:gd name="T4" fmla="*/ 0 w 4"/>
                  <a:gd name="T5" fmla="*/ 3 h 5"/>
                  <a:gd name="T6" fmla="*/ 0 w 4"/>
                  <a:gd name="T7" fmla="*/ 3 h 5"/>
                  <a:gd name="T8" fmla="*/ 1 w 4"/>
                  <a:gd name="T9" fmla="*/ 5 h 5"/>
                  <a:gd name="T10" fmla="*/ 1 w 4"/>
                  <a:gd name="T11" fmla="*/ 5 h 5"/>
                  <a:gd name="T12" fmla="*/ 4 w 4"/>
                  <a:gd name="T13" fmla="*/ 1 h 5"/>
                  <a:gd name="T14" fmla="*/ 3 w 4"/>
                  <a:gd name="T15" fmla="*/ 1 h 5"/>
                  <a:gd name="T16" fmla="*/ 3 w 4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3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74" name="Freeform 370">
                <a:extLst>
                  <a:ext uri="{FF2B5EF4-FFF2-40B4-BE49-F238E27FC236}">
                    <a16:creationId xmlns:a16="http://schemas.microsoft.com/office/drawing/2014/main" id="{1AB2D78E-A0F7-ED67-B187-6367636B0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7" y="1564"/>
                <a:ext cx="18" cy="13"/>
              </a:xfrm>
              <a:custGeom>
                <a:avLst/>
                <a:gdLst>
                  <a:gd name="T0" fmla="*/ 16 w 18"/>
                  <a:gd name="T1" fmla="*/ 5 h 13"/>
                  <a:gd name="T2" fmla="*/ 18 w 18"/>
                  <a:gd name="T3" fmla="*/ 5 h 13"/>
                  <a:gd name="T4" fmla="*/ 16 w 18"/>
                  <a:gd name="T5" fmla="*/ 3 h 13"/>
                  <a:gd name="T6" fmla="*/ 16 w 18"/>
                  <a:gd name="T7" fmla="*/ 1 h 13"/>
                  <a:gd name="T8" fmla="*/ 15 w 18"/>
                  <a:gd name="T9" fmla="*/ 1 h 13"/>
                  <a:gd name="T10" fmla="*/ 15 w 18"/>
                  <a:gd name="T11" fmla="*/ 1 h 13"/>
                  <a:gd name="T12" fmla="*/ 13 w 18"/>
                  <a:gd name="T13" fmla="*/ 0 h 13"/>
                  <a:gd name="T14" fmla="*/ 12 w 18"/>
                  <a:gd name="T15" fmla="*/ 0 h 13"/>
                  <a:gd name="T16" fmla="*/ 12 w 18"/>
                  <a:gd name="T17" fmla="*/ 1 h 13"/>
                  <a:gd name="T18" fmla="*/ 10 w 18"/>
                  <a:gd name="T19" fmla="*/ 0 h 13"/>
                  <a:gd name="T20" fmla="*/ 10 w 18"/>
                  <a:gd name="T21" fmla="*/ 0 h 13"/>
                  <a:gd name="T22" fmla="*/ 10 w 18"/>
                  <a:gd name="T23" fmla="*/ 0 h 13"/>
                  <a:gd name="T24" fmla="*/ 10 w 18"/>
                  <a:gd name="T25" fmla="*/ 1 h 13"/>
                  <a:gd name="T26" fmla="*/ 8 w 18"/>
                  <a:gd name="T27" fmla="*/ 1 h 13"/>
                  <a:gd name="T28" fmla="*/ 7 w 18"/>
                  <a:gd name="T29" fmla="*/ 1 h 13"/>
                  <a:gd name="T30" fmla="*/ 7 w 18"/>
                  <a:gd name="T31" fmla="*/ 3 h 13"/>
                  <a:gd name="T32" fmla="*/ 8 w 18"/>
                  <a:gd name="T33" fmla="*/ 3 h 13"/>
                  <a:gd name="T34" fmla="*/ 8 w 18"/>
                  <a:gd name="T35" fmla="*/ 3 h 13"/>
                  <a:gd name="T36" fmla="*/ 8 w 18"/>
                  <a:gd name="T37" fmla="*/ 5 h 13"/>
                  <a:gd name="T38" fmla="*/ 5 w 18"/>
                  <a:gd name="T39" fmla="*/ 5 h 13"/>
                  <a:gd name="T40" fmla="*/ 4 w 18"/>
                  <a:gd name="T41" fmla="*/ 5 h 13"/>
                  <a:gd name="T42" fmla="*/ 4 w 18"/>
                  <a:gd name="T43" fmla="*/ 6 h 13"/>
                  <a:gd name="T44" fmla="*/ 4 w 18"/>
                  <a:gd name="T45" fmla="*/ 6 h 13"/>
                  <a:gd name="T46" fmla="*/ 4 w 18"/>
                  <a:gd name="T47" fmla="*/ 9 h 13"/>
                  <a:gd name="T48" fmla="*/ 4 w 18"/>
                  <a:gd name="T49" fmla="*/ 9 h 13"/>
                  <a:gd name="T50" fmla="*/ 2 w 18"/>
                  <a:gd name="T51" fmla="*/ 11 h 13"/>
                  <a:gd name="T52" fmla="*/ 0 w 18"/>
                  <a:gd name="T53" fmla="*/ 11 h 13"/>
                  <a:gd name="T54" fmla="*/ 0 w 18"/>
                  <a:gd name="T55" fmla="*/ 11 h 13"/>
                  <a:gd name="T56" fmla="*/ 4 w 18"/>
                  <a:gd name="T57" fmla="*/ 11 h 13"/>
                  <a:gd name="T58" fmla="*/ 5 w 18"/>
                  <a:gd name="T59" fmla="*/ 13 h 13"/>
                  <a:gd name="T60" fmla="*/ 5 w 18"/>
                  <a:gd name="T61" fmla="*/ 13 h 13"/>
                  <a:gd name="T62" fmla="*/ 5 w 18"/>
                  <a:gd name="T63" fmla="*/ 13 h 13"/>
                  <a:gd name="T64" fmla="*/ 8 w 18"/>
                  <a:gd name="T65" fmla="*/ 9 h 13"/>
                  <a:gd name="T66" fmla="*/ 10 w 18"/>
                  <a:gd name="T67" fmla="*/ 9 h 13"/>
                  <a:gd name="T68" fmla="*/ 12 w 18"/>
                  <a:gd name="T69" fmla="*/ 9 h 13"/>
                  <a:gd name="T70" fmla="*/ 13 w 18"/>
                  <a:gd name="T71" fmla="*/ 9 h 13"/>
                  <a:gd name="T72" fmla="*/ 16 w 18"/>
                  <a:gd name="T73" fmla="*/ 9 h 13"/>
                  <a:gd name="T74" fmla="*/ 15 w 18"/>
                  <a:gd name="T75" fmla="*/ 6 h 13"/>
                  <a:gd name="T76" fmla="*/ 16 w 18"/>
                  <a:gd name="T77" fmla="*/ 6 h 13"/>
                  <a:gd name="T78" fmla="*/ 16 w 18"/>
                  <a:gd name="T7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8" h="13">
                    <a:moveTo>
                      <a:pt x="16" y="5"/>
                    </a:moveTo>
                    <a:lnTo>
                      <a:pt x="18" y="5"/>
                    </a:lnTo>
                    <a:lnTo>
                      <a:pt x="16" y="3"/>
                    </a:lnTo>
                    <a:lnTo>
                      <a:pt x="16" y="1"/>
                    </a:lnTo>
                    <a:lnTo>
                      <a:pt x="15" y="1"/>
                    </a:lnTo>
                    <a:lnTo>
                      <a:pt x="15" y="1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1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5"/>
                    </a:lnTo>
                    <a:lnTo>
                      <a:pt x="5" y="5"/>
                    </a:lnTo>
                    <a:lnTo>
                      <a:pt x="4" y="5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2" y="11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4" y="11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8" y="9"/>
                    </a:lnTo>
                    <a:lnTo>
                      <a:pt x="10" y="9"/>
                    </a:lnTo>
                    <a:lnTo>
                      <a:pt x="12" y="9"/>
                    </a:lnTo>
                    <a:lnTo>
                      <a:pt x="13" y="9"/>
                    </a:lnTo>
                    <a:lnTo>
                      <a:pt x="16" y="9"/>
                    </a:lnTo>
                    <a:lnTo>
                      <a:pt x="15" y="6"/>
                    </a:lnTo>
                    <a:lnTo>
                      <a:pt x="16" y="6"/>
                    </a:lnTo>
                    <a:lnTo>
                      <a:pt x="1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75" name="Freeform 371">
                <a:extLst>
                  <a:ext uri="{FF2B5EF4-FFF2-40B4-BE49-F238E27FC236}">
                    <a16:creationId xmlns:a16="http://schemas.microsoft.com/office/drawing/2014/main" id="{FE4C7B25-D992-AB2C-B468-38CCFE8745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9" y="1715"/>
                <a:ext cx="13" cy="16"/>
              </a:xfrm>
              <a:custGeom>
                <a:avLst/>
                <a:gdLst>
                  <a:gd name="T0" fmla="*/ 3 w 13"/>
                  <a:gd name="T1" fmla="*/ 14 h 16"/>
                  <a:gd name="T2" fmla="*/ 5 w 13"/>
                  <a:gd name="T3" fmla="*/ 16 h 16"/>
                  <a:gd name="T4" fmla="*/ 7 w 13"/>
                  <a:gd name="T5" fmla="*/ 16 h 16"/>
                  <a:gd name="T6" fmla="*/ 7 w 13"/>
                  <a:gd name="T7" fmla="*/ 16 h 16"/>
                  <a:gd name="T8" fmla="*/ 7 w 13"/>
                  <a:gd name="T9" fmla="*/ 16 h 16"/>
                  <a:gd name="T10" fmla="*/ 8 w 13"/>
                  <a:gd name="T11" fmla="*/ 16 h 16"/>
                  <a:gd name="T12" fmla="*/ 8 w 13"/>
                  <a:gd name="T13" fmla="*/ 14 h 16"/>
                  <a:gd name="T14" fmla="*/ 10 w 13"/>
                  <a:gd name="T15" fmla="*/ 13 h 16"/>
                  <a:gd name="T16" fmla="*/ 10 w 13"/>
                  <a:gd name="T17" fmla="*/ 11 h 16"/>
                  <a:gd name="T18" fmla="*/ 11 w 13"/>
                  <a:gd name="T19" fmla="*/ 9 h 16"/>
                  <a:gd name="T20" fmla="*/ 13 w 13"/>
                  <a:gd name="T21" fmla="*/ 8 h 16"/>
                  <a:gd name="T22" fmla="*/ 13 w 13"/>
                  <a:gd name="T23" fmla="*/ 6 h 16"/>
                  <a:gd name="T24" fmla="*/ 13 w 13"/>
                  <a:gd name="T25" fmla="*/ 5 h 16"/>
                  <a:gd name="T26" fmla="*/ 13 w 13"/>
                  <a:gd name="T27" fmla="*/ 3 h 16"/>
                  <a:gd name="T28" fmla="*/ 11 w 13"/>
                  <a:gd name="T29" fmla="*/ 3 h 16"/>
                  <a:gd name="T30" fmla="*/ 10 w 13"/>
                  <a:gd name="T31" fmla="*/ 1 h 16"/>
                  <a:gd name="T32" fmla="*/ 10 w 13"/>
                  <a:gd name="T33" fmla="*/ 0 h 16"/>
                  <a:gd name="T34" fmla="*/ 8 w 13"/>
                  <a:gd name="T35" fmla="*/ 0 h 16"/>
                  <a:gd name="T36" fmla="*/ 8 w 13"/>
                  <a:gd name="T37" fmla="*/ 0 h 16"/>
                  <a:gd name="T38" fmla="*/ 7 w 13"/>
                  <a:gd name="T39" fmla="*/ 0 h 16"/>
                  <a:gd name="T40" fmla="*/ 5 w 13"/>
                  <a:gd name="T41" fmla="*/ 0 h 16"/>
                  <a:gd name="T42" fmla="*/ 5 w 13"/>
                  <a:gd name="T43" fmla="*/ 0 h 16"/>
                  <a:gd name="T44" fmla="*/ 3 w 13"/>
                  <a:gd name="T45" fmla="*/ 1 h 16"/>
                  <a:gd name="T46" fmla="*/ 2 w 13"/>
                  <a:gd name="T47" fmla="*/ 5 h 16"/>
                  <a:gd name="T48" fmla="*/ 0 w 13"/>
                  <a:gd name="T49" fmla="*/ 5 h 16"/>
                  <a:gd name="T50" fmla="*/ 0 w 13"/>
                  <a:gd name="T51" fmla="*/ 6 h 16"/>
                  <a:gd name="T52" fmla="*/ 0 w 13"/>
                  <a:gd name="T53" fmla="*/ 8 h 16"/>
                  <a:gd name="T54" fmla="*/ 0 w 13"/>
                  <a:gd name="T55" fmla="*/ 8 h 16"/>
                  <a:gd name="T56" fmla="*/ 0 w 13"/>
                  <a:gd name="T57" fmla="*/ 11 h 16"/>
                  <a:gd name="T58" fmla="*/ 0 w 13"/>
                  <a:gd name="T59" fmla="*/ 13 h 16"/>
                  <a:gd name="T60" fmla="*/ 0 w 13"/>
                  <a:gd name="T61" fmla="*/ 13 h 16"/>
                  <a:gd name="T62" fmla="*/ 2 w 13"/>
                  <a:gd name="T63" fmla="*/ 13 h 16"/>
                  <a:gd name="T64" fmla="*/ 3 w 13"/>
                  <a:gd name="T65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" h="16">
                    <a:moveTo>
                      <a:pt x="3" y="14"/>
                    </a:moveTo>
                    <a:lnTo>
                      <a:pt x="5" y="16"/>
                    </a:lnTo>
                    <a:lnTo>
                      <a:pt x="7" y="16"/>
                    </a:lnTo>
                    <a:lnTo>
                      <a:pt x="7" y="16"/>
                    </a:lnTo>
                    <a:lnTo>
                      <a:pt x="7" y="16"/>
                    </a:lnTo>
                    <a:lnTo>
                      <a:pt x="8" y="16"/>
                    </a:lnTo>
                    <a:lnTo>
                      <a:pt x="8" y="14"/>
                    </a:lnTo>
                    <a:lnTo>
                      <a:pt x="10" y="13"/>
                    </a:lnTo>
                    <a:lnTo>
                      <a:pt x="10" y="11"/>
                    </a:lnTo>
                    <a:lnTo>
                      <a:pt x="11" y="9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13" y="5"/>
                    </a:lnTo>
                    <a:lnTo>
                      <a:pt x="13" y="3"/>
                    </a:lnTo>
                    <a:lnTo>
                      <a:pt x="11" y="3"/>
                    </a:lnTo>
                    <a:lnTo>
                      <a:pt x="10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2" y="13"/>
                    </a:lnTo>
                    <a:lnTo>
                      <a:pt x="3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76" name="Freeform 372">
                <a:extLst>
                  <a:ext uri="{FF2B5EF4-FFF2-40B4-BE49-F238E27FC236}">
                    <a16:creationId xmlns:a16="http://schemas.microsoft.com/office/drawing/2014/main" id="{EBA2DE22-9F02-819C-2FD3-B69D944AE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5" y="1638"/>
                <a:ext cx="16" cy="12"/>
              </a:xfrm>
              <a:custGeom>
                <a:avLst/>
                <a:gdLst>
                  <a:gd name="T0" fmla="*/ 10 w 16"/>
                  <a:gd name="T1" fmla="*/ 7 h 12"/>
                  <a:gd name="T2" fmla="*/ 10 w 16"/>
                  <a:gd name="T3" fmla="*/ 5 h 12"/>
                  <a:gd name="T4" fmla="*/ 8 w 16"/>
                  <a:gd name="T5" fmla="*/ 5 h 12"/>
                  <a:gd name="T6" fmla="*/ 6 w 16"/>
                  <a:gd name="T7" fmla="*/ 4 h 12"/>
                  <a:gd name="T8" fmla="*/ 5 w 16"/>
                  <a:gd name="T9" fmla="*/ 2 h 12"/>
                  <a:gd name="T10" fmla="*/ 0 w 16"/>
                  <a:gd name="T11" fmla="*/ 0 h 12"/>
                  <a:gd name="T12" fmla="*/ 0 w 16"/>
                  <a:gd name="T13" fmla="*/ 2 h 12"/>
                  <a:gd name="T14" fmla="*/ 0 w 16"/>
                  <a:gd name="T15" fmla="*/ 2 h 12"/>
                  <a:gd name="T16" fmla="*/ 0 w 16"/>
                  <a:gd name="T17" fmla="*/ 2 h 12"/>
                  <a:gd name="T18" fmla="*/ 2 w 16"/>
                  <a:gd name="T19" fmla="*/ 4 h 12"/>
                  <a:gd name="T20" fmla="*/ 3 w 16"/>
                  <a:gd name="T21" fmla="*/ 4 h 12"/>
                  <a:gd name="T22" fmla="*/ 3 w 16"/>
                  <a:gd name="T23" fmla="*/ 5 h 12"/>
                  <a:gd name="T24" fmla="*/ 3 w 16"/>
                  <a:gd name="T25" fmla="*/ 5 h 12"/>
                  <a:gd name="T26" fmla="*/ 5 w 16"/>
                  <a:gd name="T27" fmla="*/ 5 h 12"/>
                  <a:gd name="T28" fmla="*/ 5 w 16"/>
                  <a:gd name="T29" fmla="*/ 7 h 12"/>
                  <a:gd name="T30" fmla="*/ 5 w 16"/>
                  <a:gd name="T31" fmla="*/ 8 h 12"/>
                  <a:gd name="T32" fmla="*/ 6 w 16"/>
                  <a:gd name="T33" fmla="*/ 8 h 12"/>
                  <a:gd name="T34" fmla="*/ 6 w 16"/>
                  <a:gd name="T35" fmla="*/ 8 h 12"/>
                  <a:gd name="T36" fmla="*/ 8 w 16"/>
                  <a:gd name="T37" fmla="*/ 8 h 12"/>
                  <a:gd name="T38" fmla="*/ 8 w 16"/>
                  <a:gd name="T39" fmla="*/ 8 h 12"/>
                  <a:gd name="T40" fmla="*/ 10 w 16"/>
                  <a:gd name="T41" fmla="*/ 8 h 12"/>
                  <a:gd name="T42" fmla="*/ 8 w 16"/>
                  <a:gd name="T43" fmla="*/ 10 h 12"/>
                  <a:gd name="T44" fmla="*/ 8 w 16"/>
                  <a:gd name="T45" fmla="*/ 10 h 12"/>
                  <a:gd name="T46" fmla="*/ 8 w 16"/>
                  <a:gd name="T47" fmla="*/ 12 h 12"/>
                  <a:gd name="T48" fmla="*/ 11 w 16"/>
                  <a:gd name="T49" fmla="*/ 12 h 12"/>
                  <a:gd name="T50" fmla="*/ 11 w 16"/>
                  <a:gd name="T51" fmla="*/ 12 h 12"/>
                  <a:gd name="T52" fmla="*/ 11 w 16"/>
                  <a:gd name="T53" fmla="*/ 10 h 12"/>
                  <a:gd name="T54" fmla="*/ 11 w 16"/>
                  <a:gd name="T55" fmla="*/ 10 h 12"/>
                  <a:gd name="T56" fmla="*/ 11 w 16"/>
                  <a:gd name="T57" fmla="*/ 10 h 12"/>
                  <a:gd name="T58" fmla="*/ 11 w 16"/>
                  <a:gd name="T59" fmla="*/ 10 h 12"/>
                  <a:gd name="T60" fmla="*/ 13 w 16"/>
                  <a:gd name="T61" fmla="*/ 12 h 12"/>
                  <a:gd name="T62" fmla="*/ 13 w 16"/>
                  <a:gd name="T63" fmla="*/ 12 h 12"/>
                  <a:gd name="T64" fmla="*/ 14 w 16"/>
                  <a:gd name="T65" fmla="*/ 12 h 12"/>
                  <a:gd name="T66" fmla="*/ 14 w 16"/>
                  <a:gd name="T67" fmla="*/ 12 h 12"/>
                  <a:gd name="T68" fmla="*/ 16 w 16"/>
                  <a:gd name="T69" fmla="*/ 12 h 12"/>
                  <a:gd name="T70" fmla="*/ 16 w 16"/>
                  <a:gd name="T71" fmla="*/ 10 h 12"/>
                  <a:gd name="T72" fmla="*/ 16 w 16"/>
                  <a:gd name="T73" fmla="*/ 10 h 12"/>
                  <a:gd name="T74" fmla="*/ 16 w 16"/>
                  <a:gd name="T75" fmla="*/ 10 h 12"/>
                  <a:gd name="T76" fmla="*/ 13 w 16"/>
                  <a:gd name="T77" fmla="*/ 10 h 12"/>
                  <a:gd name="T78" fmla="*/ 11 w 16"/>
                  <a:gd name="T79" fmla="*/ 8 h 12"/>
                  <a:gd name="T80" fmla="*/ 10 w 16"/>
                  <a:gd name="T81" fmla="*/ 8 h 12"/>
                  <a:gd name="T82" fmla="*/ 10 w 16"/>
                  <a:gd name="T83" fmla="*/ 7 h 12"/>
                  <a:gd name="T84" fmla="*/ 10 w 16"/>
                  <a:gd name="T85" fmla="*/ 7 h 12"/>
                  <a:gd name="T86" fmla="*/ 10 w 16"/>
                  <a:gd name="T8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6" h="12">
                    <a:moveTo>
                      <a:pt x="10" y="7"/>
                    </a:moveTo>
                    <a:lnTo>
                      <a:pt x="10" y="5"/>
                    </a:lnTo>
                    <a:lnTo>
                      <a:pt x="8" y="5"/>
                    </a:lnTo>
                    <a:lnTo>
                      <a:pt x="6" y="4"/>
                    </a:lnTo>
                    <a:lnTo>
                      <a:pt x="5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5" y="7"/>
                    </a:lnTo>
                    <a:lnTo>
                      <a:pt x="5" y="8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8" y="12"/>
                    </a:lnTo>
                    <a:lnTo>
                      <a:pt x="11" y="12"/>
                    </a:lnTo>
                    <a:lnTo>
                      <a:pt x="11" y="12"/>
                    </a:lnTo>
                    <a:lnTo>
                      <a:pt x="11" y="10"/>
                    </a:lnTo>
                    <a:lnTo>
                      <a:pt x="11" y="10"/>
                    </a:lnTo>
                    <a:lnTo>
                      <a:pt x="11" y="10"/>
                    </a:lnTo>
                    <a:lnTo>
                      <a:pt x="11" y="10"/>
                    </a:lnTo>
                    <a:lnTo>
                      <a:pt x="13" y="12"/>
                    </a:lnTo>
                    <a:lnTo>
                      <a:pt x="13" y="12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6" y="12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3" y="10"/>
                    </a:lnTo>
                    <a:lnTo>
                      <a:pt x="11" y="8"/>
                    </a:lnTo>
                    <a:lnTo>
                      <a:pt x="10" y="8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77" name="Freeform 373">
                <a:extLst>
                  <a:ext uri="{FF2B5EF4-FFF2-40B4-BE49-F238E27FC236}">
                    <a16:creationId xmlns:a16="http://schemas.microsoft.com/office/drawing/2014/main" id="{EB7ACEAC-547A-971A-A2DA-BBBE55F29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7" y="1561"/>
                <a:ext cx="11" cy="6"/>
              </a:xfrm>
              <a:custGeom>
                <a:avLst/>
                <a:gdLst>
                  <a:gd name="T0" fmla="*/ 3 w 11"/>
                  <a:gd name="T1" fmla="*/ 4 h 6"/>
                  <a:gd name="T2" fmla="*/ 5 w 11"/>
                  <a:gd name="T3" fmla="*/ 4 h 6"/>
                  <a:gd name="T4" fmla="*/ 5 w 11"/>
                  <a:gd name="T5" fmla="*/ 4 h 6"/>
                  <a:gd name="T6" fmla="*/ 8 w 11"/>
                  <a:gd name="T7" fmla="*/ 4 h 6"/>
                  <a:gd name="T8" fmla="*/ 11 w 11"/>
                  <a:gd name="T9" fmla="*/ 3 h 6"/>
                  <a:gd name="T10" fmla="*/ 11 w 11"/>
                  <a:gd name="T11" fmla="*/ 1 h 6"/>
                  <a:gd name="T12" fmla="*/ 11 w 11"/>
                  <a:gd name="T13" fmla="*/ 1 h 6"/>
                  <a:gd name="T14" fmla="*/ 11 w 11"/>
                  <a:gd name="T15" fmla="*/ 0 h 6"/>
                  <a:gd name="T16" fmla="*/ 9 w 11"/>
                  <a:gd name="T17" fmla="*/ 0 h 6"/>
                  <a:gd name="T18" fmla="*/ 9 w 11"/>
                  <a:gd name="T19" fmla="*/ 0 h 6"/>
                  <a:gd name="T20" fmla="*/ 8 w 11"/>
                  <a:gd name="T21" fmla="*/ 0 h 6"/>
                  <a:gd name="T22" fmla="*/ 8 w 11"/>
                  <a:gd name="T23" fmla="*/ 1 h 6"/>
                  <a:gd name="T24" fmla="*/ 8 w 11"/>
                  <a:gd name="T25" fmla="*/ 1 h 6"/>
                  <a:gd name="T26" fmla="*/ 6 w 11"/>
                  <a:gd name="T27" fmla="*/ 1 h 6"/>
                  <a:gd name="T28" fmla="*/ 6 w 11"/>
                  <a:gd name="T29" fmla="*/ 1 h 6"/>
                  <a:gd name="T30" fmla="*/ 5 w 11"/>
                  <a:gd name="T31" fmla="*/ 1 h 6"/>
                  <a:gd name="T32" fmla="*/ 1 w 11"/>
                  <a:gd name="T33" fmla="*/ 4 h 6"/>
                  <a:gd name="T34" fmla="*/ 0 w 11"/>
                  <a:gd name="T35" fmla="*/ 4 h 6"/>
                  <a:gd name="T36" fmla="*/ 1 w 11"/>
                  <a:gd name="T37" fmla="*/ 6 h 6"/>
                  <a:gd name="T38" fmla="*/ 3 w 11"/>
                  <a:gd name="T3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" h="6">
                    <a:moveTo>
                      <a:pt x="3" y="4"/>
                    </a:moveTo>
                    <a:lnTo>
                      <a:pt x="5" y="4"/>
                    </a:lnTo>
                    <a:lnTo>
                      <a:pt x="5" y="4"/>
                    </a:lnTo>
                    <a:lnTo>
                      <a:pt x="8" y="4"/>
                    </a:lnTo>
                    <a:lnTo>
                      <a:pt x="11" y="3"/>
                    </a:lnTo>
                    <a:lnTo>
                      <a:pt x="11" y="1"/>
                    </a:lnTo>
                    <a:lnTo>
                      <a:pt x="11" y="1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1" y="6"/>
                    </a:lnTo>
                    <a:lnTo>
                      <a:pt x="3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78" name="Freeform 374">
                <a:extLst>
                  <a:ext uri="{FF2B5EF4-FFF2-40B4-BE49-F238E27FC236}">
                    <a16:creationId xmlns:a16="http://schemas.microsoft.com/office/drawing/2014/main" id="{EB50D6B9-497C-F463-F9A0-06F9ECFC14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1" y="1635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2 w 3"/>
                  <a:gd name="T3" fmla="*/ 2 h 3"/>
                  <a:gd name="T4" fmla="*/ 2 w 3"/>
                  <a:gd name="T5" fmla="*/ 3 h 3"/>
                  <a:gd name="T6" fmla="*/ 3 w 3"/>
                  <a:gd name="T7" fmla="*/ 2 h 3"/>
                  <a:gd name="T8" fmla="*/ 3 w 3"/>
                  <a:gd name="T9" fmla="*/ 2 h 3"/>
                  <a:gd name="T10" fmla="*/ 3 w 3"/>
                  <a:gd name="T11" fmla="*/ 2 h 3"/>
                  <a:gd name="T12" fmla="*/ 3 w 3"/>
                  <a:gd name="T13" fmla="*/ 2 h 3"/>
                  <a:gd name="T14" fmla="*/ 2 w 3"/>
                  <a:gd name="T15" fmla="*/ 0 h 3"/>
                  <a:gd name="T16" fmla="*/ 0 w 3"/>
                  <a:gd name="T17" fmla="*/ 0 h 3"/>
                  <a:gd name="T18" fmla="*/ 0 w 3"/>
                  <a:gd name="T19" fmla="*/ 0 h 3"/>
                  <a:gd name="T20" fmla="*/ 0 w 3"/>
                  <a:gd name="T21" fmla="*/ 0 h 3"/>
                  <a:gd name="T22" fmla="*/ 0 w 3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2" y="2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79" name="Freeform 375">
                <a:extLst>
                  <a:ext uri="{FF2B5EF4-FFF2-40B4-BE49-F238E27FC236}">
                    <a16:creationId xmlns:a16="http://schemas.microsoft.com/office/drawing/2014/main" id="{F41A1C7B-B5FA-2E57-9E57-9FE62C862B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6" y="1642"/>
                <a:ext cx="8" cy="9"/>
              </a:xfrm>
              <a:custGeom>
                <a:avLst/>
                <a:gdLst>
                  <a:gd name="T0" fmla="*/ 1 w 8"/>
                  <a:gd name="T1" fmla="*/ 4 h 9"/>
                  <a:gd name="T2" fmla="*/ 1 w 8"/>
                  <a:gd name="T3" fmla="*/ 4 h 9"/>
                  <a:gd name="T4" fmla="*/ 1 w 8"/>
                  <a:gd name="T5" fmla="*/ 6 h 9"/>
                  <a:gd name="T6" fmla="*/ 3 w 8"/>
                  <a:gd name="T7" fmla="*/ 6 h 9"/>
                  <a:gd name="T8" fmla="*/ 4 w 8"/>
                  <a:gd name="T9" fmla="*/ 8 h 9"/>
                  <a:gd name="T10" fmla="*/ 4 w 8"/>
                  <a:gd name="T11" fmla="*/ 8 h 9"/>
                  <a:gd name="T12" fmla="*/ 4 w 8"/>
                  <a:gd name="T13" fmla="*/ 9 h 9"/>
                  <a:gd name="T14" fmla="*/ 6 w 8"/>
                  <a:gd name="T15" fmla="*/ 9 h 9"/>
                  <a:gd name="T16" fmla="*/ 6 w 8"/>
                  <a:gd name="T17" fmla="*/ 9 h 9"/>
                  <a:gd name="T18" fmla="*/ 8 w 8"/>
                  <a:gd name="T19" fmla="*/ 8 h 9"/>
                  <a:gd name="T20" fmla="*/ 8 w 8"/>
                  <a:gd name="T21" fmla="*/ 8 h 9"/>
                  <a:gd name="T22" fmla="*/ 8 w 8"/>
                  <a:gd name="T23" fmla="*/ 8 h 9"/>
                  <a:gd name="T24" fmla="*/ 6 w 8"/>
                  <a:gd name="T25" fmla="*/ 4 h 9"/>
                  <a:gd name="T26" fmla="*/ 6 w 8"/>
                  <a:gd name="T27" fmla="*/ 3 h 9"/>
                  <a:gd name="T28" fmla="*/ 4 w 8"/>
                  <a:gd name="T29" fmla="*/ 1 h 9"/>
                  <a:gd name="T30" fmla="*/ 4 w 8"/>
                  <a:gd name="T31" fmla="*/ 1 h 9"/>
                  <a:gd name="T32" fmla="*/ 3 w 8"/>
                  <a:gd name="T33" fmla="*/ 0 h 9"/>
                  <a:gd name="T34" fmla="*/ 3 w 8"/>
                  <a:gd name="T35" fmla="*/ 0 h 9"/>
                  <a:gd name="T36" fmla="*/ 1 w 8"/>
                  <a:gd name="T37" fmla="*/ 0 h 9"/>
                  <a:gd name="T38" fmla="*/ 0 w 8"/>
                  <a:gd name="T39" fmla="*/ 0 h 9"/>
                  <a:gd name="T40" fmla="*/ 0 w 8"/>
                  <a:gd name="T41" fmla="*/ 1 h 9"/>
                  <a:gd name="T42" fmla="*/ 0 w 8"/>
                  <a:gd name="T43" fmla="*/ 1 h 9"/>
                  <a:gd name="T44" fmla="*/ 1 w 8"/>
                  <a:gd name="T45" fmla="*/ 3 h 9"/>
                  <a:gd name="T46" fmla="*/ 1 w 8"/>
                  <a:gd name="T4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" h="9">
                    <a:moveTo>
                      <a:pt x="1" y="4"/>
                    </a:moveTo>
                    <a:lnTo>
                      <a:pt x="1" y="4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4" y="9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80" name="Freeform 376">
                <a:extLst>
                  <a:ext uri="{FF2B5EF4-FFF2-40B4-BE49-F238E27FC236}">
                    <a16:creationId xmlns:a16="http://schemas.microsoft.com/office/drawing/2014/main" id="{CD073F3C-DFF2-D062-34B4-CDBCE5DAA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0" y="1569"/>
                <a:ext cx="15" cy="12"/>
              </a:xfrm>
              <a:custGeom>
                <a:avLst/>
                <a:gdLst>
                  <a:gd name="T0" fmla="*/ 7 w 15"/>
                  <a:gd name="T1" fmla="*/ 6 h 12"/>
                  <a:gd name="T2" fmla="*/ 4 w 15"/>
                  <a:gd name="T3" fmla="*/ 6 h 12"/>
                  <a:gd name="T4" fmla="*/ 2 w 15"/>
                  <a:gd name="T5" fmla="*/ 8 h 12"/>
                  <a:gd name="T6" fmla="*/ 2 w 15"/>
                  <a:gd name="T7" fmla="*/ 8 h 12"/>
                  <a:gd name="T8" fmla="*/ 0 w 15"/>
                  <a:gd name="T9" fmla="*/ 9 h 12"/>
                  <a:gd name="T10" fmla="*/ 0 w 15"/>
                  <a:gd name="T11" fmla="*/ 9 h 12"/>
                  <a:gd name="T12" fmla="*/ 0 w 15"/>
                  <a:gd name="T13" fmla="*/ 9 h 12"/>
                  <a:gd name="T14" fmla="*/ 0 w 15"/>
                  <a:gd name="T15" fmla="*/ 11 h 12"/>
                  <a:gd name="T16" fmla="*/ 0 w 15"/>
                  <a:gd name="T17" fmla="*/ 11 h 12"/>
                  <a:gd name="T18" fmla="*/ 2 w 15"/>
                  <a:gd name="T19" fmla="*/ 12 h 12"/>
                  <a:gd name="T20" fmla="*/ 2 w 15"/>
                  <a:gd name="T21" fmla="*/ 11 h 12"/>
                  <a:gd name="T22" fmla="*/ 5 w 15"/>
                  <a:gd name="T23" fmla="*/ 11 h 12"/>
                  <a:gd name="T24" fmla="*/ 7 w 15"/>
                  <a:gd name="T25" fmla="*/ 9 h 12"/>
                  <a:gd name="T26" fmla="*/ 8 w 15"/>
                  <a:gd name="T27" fmla="*/ 9 h 12"/>
                  <a:gd name="T28" fmla="*/ 10 w 15"/>
                  <a:gd name="T29" fmla="*/ 8 h 12"/>
                  <a:gd name="T30" fmla="*/ 10 w 15"/>
                  <a:gd name="T31" fmla="*/ 6 h 12"/>
                  <a:gd name="T32" fmla="*/ 12 w 15"/>
                  <a:gd name="T33" fmla="*/ 6 h 12"/>
                  <a:gd name="T34" fmla="*/ 12 w 15"/>
                  <a:gd name="T35" fmla="*/ 4 h 12"/>
                  <a:gd name="T36" fmla="*/ 12 w 15"/>
                  <a:gd name="T37" fmla="*/ 4 h 12"/>
                  <a:gd name="T38" fmla="*/ 13 w 15"/>
                  <a:gd name="T39" fmla="*/ 3 h 12"/>
                  <a:gd name="T40" fmla="*/ 15 w 15"/>
                  <a:gd name="T41" fmla="*/ 3 h 12"/>
                  <a:gd name="T42" fmla="*/ 15 w 15"/>
                  <a:gd name="T43" fmla="*/ 1 h 12"/>
                  <a:gd name="T44" fmla="*/ 15 w 15"/>
                  <a:gd name="T45" fmla="*/ 1 h 12"/>
                  <a:gd name="T46" fmla="*/ 15 w 15"/>
                  <a:gd name="T47" fmla="*/ 0 h 12"/>
                  <a:gd name="T48" fmla="*/ 15 w 15"/>
                  <a:gd name="T49" fmla="*/ 0 h 12"/>
                  <a:gd name="T50" fmla="*/ 15 w 15"/>
                  <a:gd name="T51" fmla="*/ 0 h 12"/>
                  <a:gd name="T52" fmla="*/ 13 w 15"/>
                  <a:gd name="T53" fmla="*/ 0 h 12"/>
                  <a:gd name="T54" fmla="*/ 10 w 15"/>
                  <a:gd name="T55" fmla="*/ 0 h 12"/>
                  <a:gd name="T56" fmla="*/ 10 w 15"/>
                  <a:gd name="T57" fmla="*/ 0 h 12"/>
                  <a:gd name="T58" fmla="*/ 10 w 15"/>
                  <a:gd name="T59" fmla="*/ 1 h 12"/>
                  <a:gd name="T60" fmla="*/ 10 w 15"/>
                  <a:gd name="T61" fmla="*/ 1 h 12"/>
                  <a:gd name="T62" fmla="*/ 10 w 15"/>
                  <a:gd name="T63" fmla="*/ 1 h 12"/>
                  <a:gd name="T64" fmla="*/ 10 w 15"/>
                  <a:gd name="T65" fmla="*/ 3 h 12"/>
                  <a:gd name="T66" fmla="*/ 8 w 15"/>
                  <a:gd name="T67" fmla="*/ 3 h 12"/>
                  <a:gd name="T68" fmla="*/ 8 w 15"/>
                  <a:gd name="T69" fmla="*/ 3 h 12"/>
                  <a:gd name="T70" fmla="*/ 7 w 15"/>
                  <a:gd name="T71" fmla="*/ 4 h 12"/>
                  <a:gd name="T72" fmla="*/ 7 w 15"/>
                  <a:gd name="T7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" h="12">
                    <a:moveTo>
                      <a:pt x="7" y="6"/>
                    </a:moveTo>
                    <a:lnTo>
                      <a:pt x="4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2" y="12"/>
                    </a:lnTo>
                    <a:lnTo>
                      <a:pt x="2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3" y="3"/>
                    </a:lnTo>
                    <a:lnTo>
                      <a:pt x="15" y="3"/>
                    </a:lnTo>
                    <a:lnTo>
                      <a:pt x="15" y="1"/>
                    </a:lnTo>
                    <a:lnTo>
                      <a:pt x="15" y="1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0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7" y="4"/>
                    </a:lnTo>
                    <a:lnTo>
                      <a:pt x="7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81" name="Freeform 377">
                <a:extLst>
                  <a:ext uri="{FF2B5EF4-FFF2-40B4-BE49-F238E27FC236}">
                    <a16:creationId xmlns:a16="http://schemas.microsoft.com/office/drawing/2014/main" id="{95BAE4E8-8508-E6C5-3F98-F1F9282F23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1370"/>
                <a:ext cx="12" cy="3"/>
              </a:xfrm>
              <a:custGeom>
                <a:avLst/>
                <a:gdLst>
                  <a:gd name="T0" fmla="*/ 9 w 12"/>
                  <a:gd name="T1" fmla="*/ 3 h 3"/>
                  <a:gd name="T2" fmla="*/ 12 w 12"/>
                  <a:gd name="T3" fmla="*/ 3 h 3"/>
                  <a:gd name="T4" fmla="*/ 12 w 12"/>
                  <a:gd name="T5" fmla="*/ 1 h 3"/>
                  <a:gd name="T6" fmla="*/ 11 w 12"/>
                  <a:gd name="T7" fmla="*/ 1 h 3"/>
                  <a:gd name="T8" fmla="*/ 9 w 12"/>
                  <a:gd name="T9" fmla="*/ 0 h 3"/>
                  <a:gd name="T10" fmla="*/ 6 w 12"/>
                  <a:gd name="T11" fmla="*/ 0 h 3"/>
                  <a:gd name="T12" fmla="*/ 4 w 12"/>
                  <a:gd name="T13" fmla="*/ 0 h 3"/>
                  <a:gd name="T14" fmla="*/ 3 w 12"/>
                  <a:gd name="T15" fmla="*/ 0 h 3"/>
                  <a:gd name="T16" fmla="*/ 0 w 12"/>
                  <a:gd name="T17" fmla="*/ 0 h 3"/>
                  <a:gd name="T18" fmla="*/ 0 w 12"/>
                  <a:gd name="T19" fmla="*/ 0 h 3"/>
                  <a:gd name="T20" fmla="*/ 0 w 12"/>
                  <a:gd name="T21" fmla="*/ 1 h 3"/>
                  <a:gd name="T22" fmla="*/ 1 w 12"/>
                  <a:gd name="T23" fmla="*/ 3 h 3"/>
                  <a:gd name="T24" fmla="*/ 6 w 12"/>
                  <a:gd name="T25" fmla="*/ 3 h 3"/>
                  <a:gd name="T26" fmla="*/ 9 w 12"/>
                  <a:gd name="T2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3">
                    <a:moveTo>
                      <a:pt x="9" y="3"/>
                    </a:moveTo>
                    <a:lnTo>
                      <a:pt x="12" y="3"/>
                    </a:lnTo>
                    <a:lnTo>
                      <a:pt x="12" y="1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6" y="3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82" name="Freeform 378">
                <a:extLst>
                  <a:ext uri="{FF2B5EF4-FFF2-40B4-BE49-F238E27FC236}">
                    <a16:creationId xmlns:a16="http://schemas.microsoft.com/office/drawing/2014/main" id="{2A4D592E-9DF7-0934-7AD6-66A84B85AF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" y="1805"/>
                <a:ext cx="5" cy="4"/>
              </a:xfrm>
              <a:custGeom>
                <a:avLst/>
                <a:gdLst>
                  <a:gd name="T0" fmla="*/ 2 w 5"/>
                  <a:gd name="T1" fmla="*/ 4 h 4"/>
                  <a:gd name="T2" fmla="*/ 5 w 5"/>
                  <a:gd name="T3" fmla="*/ 4 h 4"/>
                  <a:gd name="T4" fmla="*/ 5 w 5"/>
                  <a:gd name="T5" fmla="*/ 0 h 4"/>
                  <a:gd name="T6" fmla="*/ 4 w 5"/>
                  <a:gd name="T7" fmla="*/ 0 h 4"/>
                  <a:gd name="T8" fmla="*/ 4 w 5"/>
                  <a:gd name="T9" fmla="*/ 0 h 4"/>
                  <a:gd name="T10" fmla="*/ 2 w 5"/>
                  <a:gd name="T11" fmla="*/ 0 h 4"/>
                  <a:gd name="T12" fmla="*/ 2 w 5"/>
                  <a:gd name="T13" fmla="*/ 0 h 4"/>
                  <a:gd name="T14" fmla="*/ 0 w 5"/>
                  <a:gd name="T15" fmla="*/ 0 h 4"/>
                  <a:gd name="T16" fmla="*/ 0 w 5"/>
                  <a:gd name="T17" fmla="*/ 0 h 4"/>
                  <a:gd name="T18" fmla="*/ 0 w 5"/>
                  <a:gd name="T19" fmla="*/ 0 h 4"/>
                  <a:gd name="T20" fmla="*/ 0 w 5"/>
                  <a:gd name="T21" fmla="*/ 2 h 4"/>
                  <a:gd name="T22" fmla="*/ 0 w 5"/>
                  <a:gd name="T23" fmla="*/ 2 h 4"/>
                  <a:gd name="T24" fmla="*/ 2 w 5"/>
                  <a:gd name="T2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4">
                    <a:moveTo>
                      <a:pt x="2" y="4"/>
                    </a:moveTo>
                    <a:lnTo>
                      <a:pt x="5" y="4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83" name="Freeform 379">
                <a:extLst>
                  <a:ext uri="{FF2B5EF4-FFF2-40B4-BE49-F238E27FC236}">
                    <a16:creationId xmlns:a16="http://schemas.microsoft.com/office/drawing/2014/main" id="{CA048012-DD69-8461-C1D2-446459355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" y="1817"/>
                <a:ext cx="2" cy="1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  <a:gd name="T10" fmla="*/ 0 w 2"/>
                  <a:gd name="T11" fmla="*/ 1 h 1"/>
                  <a:gd name="T12" fmla="*/ 0 w 2"/>
                  <a:gd name="T13" fmla="*/ 1 h 1"/>
                  <a:gd name="T14" fmla="*/ 0 w 2"/>
                  <a:gd name="T15" fmla="*/ 1 h 1"/>
                  <a:gd name="T16" fmla="*/ 0 w 2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84" name="Freeform 380">
                <a:extLst>
                  <a:ext uri="{FF2B5EF4-FFF2-40B4-BE49-F238E27FC236}">
                    <a16:creationId xmlns:a16="http://schemas.microsoft.com/office/drawing/2014/main" id="{FED64BEC-2D1C-BD07-D77F-3C756CE43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" y="1810"/>
                <a:ext cx="2" cy="5"/>
              </a:xfrm>
              <a:custGeom>
                <a:avLst/>
                <a:gdLst>
                  <a:gd name="T0" fmla="*/ 0 w 2"/>
                  <a:gd name="T1" fmla="*/ 3 h 5"/>
                  <a:gd name="T2" fmla="*/ 0 w 2"/>
                  <a:gd name="T3" fmla="*/ 5 h 5"/>
                  <a:gd name="T4" fmla="*/ 0 w 2"/>
                  <a:gd name="T5" fmla="*/ 5 h 5"/>
                  <a:gd name="T6" fmla="*/ 2 w 2"/>
                  <a:gd name="T7" fmla="*/ 5 h 5"/>
                  <a:gd name="T8" fmla="*/ 2 w 2"/>
                  <a:gd name="T9" fmla="*/ 5 h 5"/>
                  <a:gd name="T10" fmla="*/ 2 w 2"/>
                  <a:gd name="T11" fmla="*/ 5 h 5"/>
                  <a:gd name="T12" fmla="*/ 2 w 2"/>
                  <a:gd name="T13" fmla="*/ 0 h 5"/>
                  <a:gd name="T14" fmla="*/ 2 w 2"/>
                  <a:gd name="T15" fmla="*/ 0 h 5"/>
                  <a:gd name="T16" fmla="*/ 0 w 2"/>
                  <a:gd name="T17" fmla="*/ 0 h 5"/>
                  <a:gd name="T18" fmla="*/ 0 w 2"/>
                  <a:gd name="T19" fmla="*/ 2 h 5"/>
                  <a:gd name="T20" fmla="*/ 0 w 2"/>
                  <a:gd name="T21" fmla="*/ 3 h 5"/>
                  <a:gd name="T22" fmla="*/ 0 w 2"/>
                  <a:gd name="T2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" h="5">
                    <a:moveTo>
                      <a:pt x="0" y="3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85" name="Freeform 381">
                <a:extLst>
                  <a:ext uri="{FF2B5EF4-FFF2-40B4-BE49-F238E27FC236}">
                    <a16:creationId xmlns:a16="http://schemas.microsoft.com/office/drawing/2014/main" id="{ECB30F45-70A0-B1F4-E1EB-95ED614D0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" y="1527"/>
                <a:ext cx="14" cy="8"/>
              </a:xfrm>
              <a:custGeom>
                <a:avLst/>
                <a:gdLst>
                  <a:gd name="T0" fmla="*/ 1 w 14"/>
                  <a:gd name="T1" fmla="*/ 8 h 8"/>
                  <a:gd name="T2" fmla="*/ 6 w 14"/>
                  <a:gd name="T3" fmla="*/ 7 h 8"/>
                  <a:gd name="T4" fmla="*/ 9 w 14"/>
                  <a:gd name="T5" fmla="*/ 5 h 8"/>
                  <a:gd name="T6" fmla="*/ 14 w 14"/>
                  <a:gd name="T7" fmla="*/ 3 h 8"/>
                  <a:gd name="T8" fmla="*/ 14 w 14"/>
                  <a:gd name="T9" fmla="*/ 2 h 8"/>
                  <a:gd name="T10" fmla="*/ 14 w 14"/>
                  <a:gd name="T11" fmla="*/ 0 h 8"/>
                  <a:gd name="T12" fmla="*/ 9 w 14"/>
                  <a:gd name="T13" fmla="*/ 2 h 8"/>
                  <a:gd name="T14" fmla="*/ 8 w 14"/>
                  <a:gd name="T15" fmla="*/ 3 h 8"/>
                  <a:gd name="T16" fmla="*/ 1 w 14"/>
                  <a:gd name="T17" fmla="*/ 7 h 8"/>
                  <a:gd name="T18" fmla="*/ 0 w 14"/>
                  <a:gd name="T19" fmla="*/ 8 h 8"/>
                  <a:gd name="T20" fmla="*/ 0 w 14"/>
                  <a:gd name="T21" fmla="*/ 8 h 8"/>
                  <a:gd name="T22" fmla="*/ 1 w 14"/>
                  <a:gd name="T2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8">
                    <a:moveTo>
                      <a:pt x="1" y="8"/>
                    </a:moveTo>
                    <a:lnTo>
                      <a:pt x="6" y="7"/>
                    </a:lnTo>
                    <a:lnTo>
                      <a:pt x="9" y="5"/>
                    </a:lnTo>
                    <a:lnTo>
                      <a:pt x="14" y="3"/>
                    </a:lnTo>
                    <a:lnTo>
                      <a:pt x="14" y="2"/>
                    </a:lnTo>
                    <a:lnTo>
                      <a:pt x="14" y="0"/>
                    </a:lnTo>
                    <a:lnTo>
                      <a:pt x="9" y="2"/>
                    </a:lnTo>
                    <a:lnTo>
                      <a:pt x="8" y="3"/>
                    </a:lnTo>
                    <a:lnTo>
                      <a:pt x="1" y="7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86" name="Freeform 382">
                <a:extLst>
                  <a:ext uri="{FF2B5EF4-FFF2-40B4-BE49-F238E27FC236}">
                    <a16:creationId xmlns:a16="http://schemas.microsoft.com/office/drawing/2014/main" id="{36E6715C-4DC4-2142-5514-88CD4D89E3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0" y="1871"/>
                <a:ext cx="4" cy="3"/>
              </a:xfrm>
              <a:custGeom>
                <a:avLst/>
                <a:gdLst>
                  <a:gd name="T0" fmla="*/ 4 w 4"/>
                  <a:gd name="T1" fmla="*/ 1 h 3"/>
                  <a:gd name="T2" fmla="*/ 4 w 4"/>
                  <a:gd name="T3" fmla="*/ 3 h 3"/>
                  <a:gd name="T4" fmla="*/ 4 w 4"/>
                  <a:gd name="T5" fmla="*/ 1 h 3"/>
                  <a:gd name="T6" fmla="*/ 4 w 4"/>
                  <a:gd name="T7" fmla="*/ 0 h 3"/>
                  <a:gd name="T8" fmla="*/ 4 w 4"/>
                  <a:gd name="T9" fmla="*/ 0 h 3"/>
                  <a:gd name="T10" fmla="*/ 2 w 4"/>
                  <a:gd name="T11" fmla="*/ 0 h 3"/>
                  <a:gd name="T12" fmla="*/ 0 w 4"/>
                  <a:gd name="T13" fmla="*/ 0 h 3"/>
                  <a:gd name="T14" fmla="*/ 0 w 4"/>
                  <a:gd name="T15" fmla="*/ 0 h 3"/>
                  <a:gd name="T16" fmla="*/ 2 w 4"/>
                  <a:gd name="T17" fmla="*/ 1 h 3"/>
                  <a:gd name="T18" fmla="*/ 4 w 4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lnTo>
                      <a:pt x="4" y="3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87" name="Freeform 383">
                <a:extLst>
                  <a:ext uri="{FF2B5EF4-FFF2-40B4-BE49-F238E27FC236}">
                    <a16:creationId xmlns:a16="http://schemas.microsoft.com/office/drawing/2014/main" id="{8685A0D6-F0DA-0BD5-3C35-B987E8E09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3" y="1724"/>
                <a:ext cx="4" cy="4"/>
              </a:xfrm>
              <a:custGeom>
                <a:avLst/>
                <a:gdLst>
                  <a:gd name="T0" fmla="*/ 2 w 4"/>
                  <a:gd name="T1" fmla="*/ 2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2 h 4"/>
                  <a:gd name="T8" fmla="*/ 0 w 4"/>
                  <a:gd name="T9" fmla="*/ 2 h 4"/>
                  <a:gd name="T10" fmla="*/ 2 w 4"/>
                  <a:gd name="T11" fmla="*/ 4 h 4"/>
                  <a:gd name="T12" fmla="*/ 4 w 4"/>
                  <a:gd name="T13" fmla="*/ 4 h 4"/>
                  <a:gd name="T14" fmla="*/ 4 w 4"/>
                  <a:gd name="T15" fmla="*/ 4 h 4"/>
                  <a:gd name="T16" fmla="*/ 4 w 4"/>
                  <a:gd name="T17" fmla="*/ 4 h 4"/>
                  <a:gd name="T18" fmla="*/ 4 w 4"/>
                  <a:gd name="T19" fmla="*/ 2 h 4"/>
                  <a:gd name="T20" fmla="*/ 4 w 4"/>
                  <a:gd name="T21" fmla="*/ 2 h 4"/>
                  <a:gd name="T22" fmla="*/ 2 w 4"/>
                  <a:gd name="T2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2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88" name="Freeform 384">
                <a:extLst>
                  <a:ext uri="{FF2B5EF4-FFF2-40B4-BE49-F238E27FC236}">
                    <a16:creationId xmlns:a16="http://schemas.microsoft.com/office/drawing/2014/main" id="{082D6AD7-D36B-9D7E-5C2B-42F336A122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" y="1720"/>
                <a:ext cx="3" cy="3"/>
              </a:xfrm>
              <a:custGeom>
                <a:avLst/>
                <a:gdLst>
                  <a:gd name="T0" fmla="*/ 2 w 3"/>
                  <a:gd name="T1" fmla="*/ 3 h 3"/>
                  <a:gd name="T2" fmla="*/ 3 w 3"/>
                  <a:gd name="T3" fmla="*/ 3 h 3"/>
                  <a:gd name="T4" fmla="*/ 3 w 3"/>
                  <a:gd name="T5" fmla="*/ 3 h 3"/>
                  <a:gd name="T6" fmla="*/ 3 w 3"/>
                  <a:gd name="T7" fmla="*/ 1 h 3"/>
                  <a:gd name="T8" fmla="*/ 3 w 3"/>
                  <a:gd name="T9" fmla="*/ 1 h 3"/>
                  <a:gd name="T10" fmla="*/ 2 w 3"/>
                  <a:gd name="T11" fmla="*/ 1 h 3"/>
                  <a:gd name="T12" fmla="*/ 2 w 3"/>
                  <a:gd name="T13" fmla="*/ 0 h 3"/>
                  <a:gd name="T14" fmla="*/ 0 w 3"/>
                  <a:gd name="T15" fmla="*/ 1 h 3"/>
                  <a:gd name="T16" fmla="*/ 0 w 3"/>
                  <a:gd name="T17" fmla="*/ 1 h 3"/>
                  <a:gd name="T18" fmla="*/ 0 w 3"/>
                  <a:gd name="T19" fmla="*/ 1 h 3"/>
                  <a:gd name="T20" fmla="*/ 2 w 3"/>
                  <a:gd name="T2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lnTo>
                      <a:pt x="3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89" name="Freeform 385">
                <a:extLst>
                  <a:ext uri="{FF2B5EF4-FFF2-40B4-BE49-F238E27FC236}">
                    <a16:creationId xmlns:a16="http://schemas.microsoft.com/office/drawing/2014/main" id="{B61A86B7-035B-CAC3-65D1-2C338E897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" y="1847"/>
                <a:ext cx="62" cy="68"/>
              </a:xfrm>
              <a:custGeom>
                <a:avLst/>
                <a:gdLst>
                  <a:gd name="T0" fmla="*/ 3 w 62"/>
                  <a:gd name="T1" fmla="*/ 59 h 68"/>
                  <a:gd name="T2" fmla="*/ 1 w 62"/>
                  <a:gd name="T3" fmla="*/ 62 h 68"/>
                  <a:gd name="T4" fmla="*/ 6 w 62"/>
                  <a:gd name="T5" fmla="*/ 62 h 68"/>
                  <a:gd name="T6" fmla="*/ 6 w 62"/>
                  <a:gd name="T7" fmla="*/ 65 h 68"/>
                  <a:gd name="T8" fmla="*/ 6 w 62"/>
                  <a:gd name="T9" fmla="*/ 66 h 68"/>
                  <a:gd name="T10" fmla="*/ 13 w 62"/>
                  <a:gd name="T11" fmla="*/ 66 h 68"/>
                  <a:gd name="T12" fmla="*/ 24 w 62"/>
                  <a:gd name="T13" fmla="*/ 63 h 68"/>
                  <a:gd name="T14" fmla="*/ 25 w 62"/>
                  <a:gd name="T15" fmla="*/ 60 h 68"/>
                  <a:gd name="T16" fmla="*/ 28 w 62"/>
                  <a:gd name="T17" fmla="*/ 62 h 68"/>
                  <a:gd name="T18" fmla="*/ 35 w 62"/>
                  <a:gd name="T19" fmla="*/ 59 h 68"/>
                  <a:gd name="T20" fmla="*/ 36 w 62"/>
                  <a:gd name="T21" fmla="*/ 57 h 68"/>
                  <a:gd name="T22" fmla="*/ 44 w 62"/>
                  <a:gd name="T23" fmla="*/ 55 h 68"/>
                  <a:gd name="T24" fmla="*/ 49 w 62"/>
                  <a:gd name="T25" fmla="*/ 55 h 68"/>
                  <a:gd name="T26" fmla="*/ 51 w 62"/>
                  <a:gd name="T27" fmla="*/ 52 h 68"/>
                  <a:gd name="T28" fmla="*/ 56 w 62"/>
                  <a:gd name="T29" fmla="*/ 44 h 68"/>
                  <a:gd name="T30" fmla="*/ 54 w 62"/>
                  <a:gd name="T31" fmla="*/ 35 h 68"/>
                  <a:gd name="T32" fmla="*/ 54 w 62"/>
                  <a:gd name="T33" fmla="*/ 30 h 68"/>
                  <a:gd name="T34" fmla="*/ 51 w 62"/>
                  <a:gd name="T35" fmla="*/ 24 h 68"/>
                  <a:gd name="T36" fmla="*/ 52 w 62"/>
                  <a:gd name="T37" fmla="*/ 22 h 68"/>
                  <a:gd name="T38" fmla="*/ 57 w 62"/>
                  <a:gd name="T39" fmla="*/ 20 h 68"/>
                  <a:gd name="T40" fmla="*/ 60 w 62"/>
                  <a:gd name="T41" fmla="*/ 17 h 68"/>
                  <a:gd name="T42" fmla="*/ 62 w 62"/>
                  <a:gd name="T43" fmla="*/ 16 h 68"/>
                  <a:gd name="T44" fmla="*/ 62 w 62"/>
                  <a:gd name="T45" fmla="*/ 12 h 68"/>
                  <a:gd name="T46" fmla="*/ 57 w 62"/>
                  <a:gd name="T47" fmla="*/ 12 h 68"/>
                  <a:gd name="T48" fmla="*/ 56 w 62"/>
                  <a:gd name="T49" fmla="*/ 6 h 68"/>
                  <a:gd name="T50" fmla="*/ 49 w 62"/>
                  <a:gd name="T51" fmla="*/ 3 h 68"/>
                  <a:gd name="T52" fmla="*/ 43 w 62"/>
                  <a:gd name="T53" fmla="*/ 5 h 68"/>
                  <a:gd name="T54" fmla="*/ 43 w 62"/>
                  <a:gd name="T55" fmla="*/ 3 h 68"/>
                  <a:gd name="T56" fmla="*/ 38 w 62"/>
                  <a:gd name="T57" fmla="*/ 0 h 68"/>
                  <a:gd name="T58" fmla="*/ 36 w 62"/>
                  <a:gd name="T59" fmla="*/ 3 h 68"/>
                  <a:gd name="T60" fmla="*/ 35 w 62"/>
                  <a:gd name="T61" fmla="*/ 8 h 68"/>
                  <a:gd name="T62" fmla="*/ 35 w 62"/>
                  <a:gd name="T63" fmla="*/ 3 h 68"/>
                  <a:gd name="T64" fmla="*/ 33 w 62"/>
                  <a:gd name="T65" fmla="*/ 3 h 68"/>
                  <a:gd name="T66" fmla="*/ 27 w 62"/>
                  <a:gd name="T67" fmla="*/ 5 h 68"/>
                  <a:gd name="T68" fmla="*/ 25 w 62"/>
                  <a:gd name="T69" fmla="*/ 8 h 68"/>
                  <a:gd name="T70" fmla="*/ 21 w 62"/>
                  <a:gd name="T71" fmla="*/ 11 h 68"/>
                  <a:gd name="T72" fmla="*/ 27 w 62"/>
                  <a:gd name="T73" fmla="*/ 16 h 68"/>
                  <a:gd name="T74" fmla="*/ 22 w 62"/>
                  <a:gd name="T75" fmla="*/ 17 h 68"/>
                  <a:gd name="T76" fmla="*/ 17 w 62"/>
                  <a:gd name="T77" fmla="*/ 19 h 68"/>
                  <a:gd name="T78" fmla="*/ 9 w 62"/>
                  <a:gd name="T79" fmla="*/ 19 h 68"/>
                  <a:gd name="T80" fmla="*/ 3 w 62"/>
                  <a:gd name="T81" fmla="*/ 19 h 68"/>
                  <a:gd name="T82" fmla="*/ 5 w 62"/>
                  <a:gd name="T83" fmla="*/ 22 h 68"/>
                  <a:gd name="T84" fmla="*/ 5 w 62"/>
                  <a:gd name="T85" fmla="*/ 27 h 68"/>
                  <a:gd name="T86" fmla="*/ 8 w 62"/>
                  <a:gd name="T87" fmla="*/ 28 h 68"/>
                  <a:gd name="T88" fmla="*/ 8 w 62"/>
                  <a:gd name="T89" fmla="*/ 32 h 68"/>
                  <a:gd name="T90" fmla="*/ 3 w 62"/>
                  <a:gd name="T91" fmla="*/ 33 h 68"/>
                  <a:gd name="T92" fmla="*/ 6 w 62"/>
                  <a:gd name="T93" fmla="*/ 35 h 68"/>
                  <a:gd name="T94" fmla="*/ 8 w 62"/>
                  <a:gd name="T95" fmla="*/ 36 h 68"/>
                  <a:gd name="T96" fmla="*/ 11 w 62"/>
                  <a:gd name="T97" fmla="*/ 38 h 68"/>
                  <a:gd name="T98" fmla="*/ 17 w 62"/>
                  <a:gd name="T99" fmla="*/ 38 h 68"/>
                  <a:gd name="T100" fmla="*/ 13 w 62"/>
                  <a:gd name="T101" fmla="*/ 39 h 68"/>
                  <a:gd name="T102" fmla="*/ 11 w 62"/>
                  <a:gd name="T103" fmla="*/ 46 h 68"/>
                  <a:gd name="T104" fmla="*/ 9 w 62"/>
                  <a:gd name="T105" fmla="*/ 47 h 68"/>
                  <a:gd name="T106" fmla="*/ 16 w 62"/>
                  <a:gd name="T107" fmla="*/ 47 h 68"/>
                  <a:gd name="T108" fmla="*/ 13 w 62"/>
                  <a:gd name="T109" fmla="*/ 49 h 68"/>
                  <a:gd name="T110" fmla="*/ 6 w 62"/>
                  <a:gd name="T111" fmla="*/ 52 h 68"/>
                  <a:gd name="T112" fmla="*/ 5 w 62"/>
                  <a:gd name="T113" fmla="*/ 54 h 68"/>
                  <a:gd name="T114" fmla="*/ 0 w 62"/>
                  <a:gd name="T115" fmla="*/ 5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2" h="68">
                    <a:moveTo>
                      <a:pt x="5" y="55"/>
                    </a:moveTo>
                    <a:lnTo>
                      <a:pt x="5" y="57"/>
                    </a:lnTo>
                    <a:lnTo>
                      <a:pt x="5" y="57"/>
                    </a:lnTo>
                    <a:lnTo>
                      <a:pt x="3" y="57"/>
                    </a:lnTo>
                    <a:lnTo>
                      <a:pt x="3" y="59"/>
                    </a:lnTo>
                    <a:lnTo>
                      <a:pt x="1" y="59"/>
                    </a:lnTo>
                    <a:lnTo>
                      <a:pt x="0" y="60"/>
                    </a:lnTo>
                    <a:lnTo>
                      <a:pt x="0" y="62"/>
                    </a:lnTo>
                    <a:lnTo>
                      <a:pt x="1" y="62"/>
                    </a:lnTo>
                    <a:lnTo>
                      <a:pt x="1" y="62"/>
                    </a:lnTo>
                    <a:lnTo>
                      <a:pt x="3" y="62"/>
                    </a:lnTo>
                    <a:lnTo>
                      <a:pt x="9" y="60"/>
                    </a:lnTo>
                    <a:lnTo>
                      <a:pt x="8" y="62"/>
                    </a:lnTo>
                    <a:lnTo>
                      <a:pt x="6" y="62"/>
                    </a:lnTo>
                    <a:lnTo>
                      <a:pt x="6" y="62"/>
                    </a:lnTo>
                    <a:lnTo>
                      <a:pt x="5" y="63"/>
                    </a:lnTo>
                    <a:lnTo>
                      <a:pt x="3" y="65"/>
                    </a:lnTo>
                    <a:lnTo>
                      <a:pt x="3" y="65"/>
                    </a:lnTo>
                    <a:lnTo>
                      <a:pt x="5" y="65"/>
                    </a:lnTo>
                    <a:lnTo>
                      <a:pt x="6" y="65"/>
                    </a:lnTo>
                    <a:lnTo>
                      <a:pt x="9" y="63"/>
                    </a:lnTo>
                    <a:lnTo>
                      <a:pt x="11" y="63"/>
                    </a:lnTo>
                    <a:lnTo>
                      <a:pt x="9" y="65"/>
                    </a:lnTo>
                    <a:lnTo>
                      <a:pt x="8" y="65"/>
                    </a:lnTo>
                    <a:lnTo>
                      <a:pt x="6" y="66"/>
                    </a:lnTo>
                    <a:lnTo>
                      <a:pt x="8" y="68"/>
                    </a:lnTo>
                    <a:lnTo>
                      <a:pt x="11" y="66"/>
                    </a:lnTo>
                    <a:lnTo>
                      <a:pt x="11" y="66"/>
                    </a:lnTo>
                    <a:lnTo>
                      <a:pt x="13" y="66"/>
                    </a:lnTo>
                    <a:lnTo>
                      <a:pt x="13" y="66"/>
                    </a:lnTo>
                    <a:lnTo>
                      <a:pt x="13" y="66"/>
                    </a:lnTo>
                    <a:lnTo>
                      <a:pt x="19" y="65"/>
                    </a:lnTo>
                    <a:lnTo>
                      <a:pt x="21" y="65"/>
                    </a:lnTo>
                    <a:lnTo>
                      <a:pt x="22" y="65"/>
                    </a:lnTo>
                    <a:lnTo>
                      <a:pt x="24" y="63"/>
                    </a:lnTo>
                    <a:lnTo>
                      <a:pt x="25" y="63"/>
                    </a:lnTo>
                    <a:lnTo>
                      <a:pt x="25" y="63"/>
                    </a:lnTo>
                    <a:lnTo>
                      <a:pt x="25" y="62"/>
                    </a:lnTo>
                    <a:lnTo>
                      <a:pt x="25" y="62"/>
                    </a:lnTo>
                    <a:lnTo>
                      <a:pt x="25" y="60"/>
                    </a:lnTo>
                    <a:lnTo>
                      <a:pt x="25" y="60"/>
                    </a:lnTo>
                    <a:lnTo>
                      <a:pt x="27" y="60"/>
                    </a:lnTo>
                    <a:lnTo>
                      <a:pt x="27" y="60"/>
                    </a:lnTo>
                    <a:lnTo>
                      <a:pt x="27" y="60"/>
                    </a:lnTo>
                    <a:lnTo>
                      <a:pt x="28" y="62"/>
                    </a:lnTo>
                    <a:lnTo>
                      <a:pt x="28" y="62"/>
                    </a:lnTo>
                    <a:lnTo>
                      <a:pt x="30" y="60"/>
                    </a:lnTo>
                    <a:lnTo>
                      <a:pt x="32" y="60"/>
                    </a:lnTo>
                    <a:lnTo>
                      <a:pt x="32" y="59"/>
                    </a:lnTo>
                    <a:lnTo>
                      <a:pt x="35" y="59"/>
                    </a:lnTo>
                    <a:lnTo>
                      <a:pt x="35" y="59"/>
                    </a:lnTo>
                    <a:lnTo>
                      <a:pt x="35" y="59"/>
                    </a:lnTo>
                    <a:lnTo>
                      <a:pt x="35" y="57"/>
                    </a:lnTo>
                    <a:lnTo>
                      <a:pt x="36" y="57"/>
                    </a:lnTo>
                    <a:lnTo>
                      <a:pt x="36" y="57"/>
                    </a:lnTo>
                    <a:lnTo>
                      <a:pt x="40" y="55"/>
                    </a:lnTo>
                    <a:lnTo>
                      <a:pt x="41" y="55"/>
                    </a:lnTo>
                    <a:lnTo>
                      <a:pt x="43" y="55"/>
                    </a:lnTo>
                    <a:lnTo>
                      <a:pt x="43" y="54"/>
                    </a:lnTo>
                    <a:lnTo>
                      <a:pt x="44" y="55"/>
                    </a:lnTo>
                    <a:lnTo>
                      <a:pt x="44" y="55"/>
                    </a:lnTo>
                    <a:lnTo>
                      <a:pt x="44" y="55"/>
                    </a:lnTo>
                    <a:lnTo>
                      <a:pt x="46" y="55"/>
                    </a:lnTo>
                    <a:lnTo>
                      <a:pt x="46" y="55"/>
                    </a:lnTo>
                    <a:lnTo>
                      <a:pt x="49" y="55"/>
                    </a:lnTo>
                    <a:lnTo>
                      <a:pt x="51" y="55"/>
                    </a:lnTo>
                    <a:lnTo>
                      <a:pt x="51" y="54"/>
                    </a:lnTo>
                    <a:lnTo>
                      <a:pt x="49" y="52"/>
                    </a:lnTo>
                    <a:lnTo>
                      <a:pt x="51" y="52"/>
                    </a:lnTo>
                    <a:lnTo>
                      <a:pt x="51" y="52"/>
                    </a:lnTo>
                    <a:lnTo>
                      <a:pt x="52" y="49"/>
                    </a:lnTo>
                    <a:lnTo>
                      <a:pt x="52" y="47"/>
                    </a:lnTo>
                    <a:lnTo>
                      <a:pt x="54" y="46"/>
                    </a:lnTo>
                    <a:lnTo>
                      <a:pt x="54" y="44"/>
                    </a:lnTo>
                    <a:lnTo>
                      <a:pt x="56" y="44"/>
                    </a:lnTo>
                    <a:lnTo>
                      <a:pt x="56" y="43"/>
                    </a:lnTo>
                    <a:lnTo>
                      <a:pt x="56" y="39"/>
                    </a:lnTo>
                    <a:lnTo>
                      <a:pt x="54" y="38"/>
                    </a:lnTo>
                    <a:lnTo>
                      <a:pt x="54" y="36"/>
                    </a:lnTo>
                    <a:lnTo>
                      <a:pt x="54" y="35"/>
                    </a:lnTo>
                    <a:lnTo>
                      <a:pt x="54" y="35"/>
                    </a:lnTo>
                    <a:lnTo>
                      <a:pt x="54" y="33"/>
                    </a:lnTo>
                    <a:lnTo>
                      <a:pt x="54" y="33"/>
                    </a:lnTo>
                    <a:lnTo>
                      <a:pt x="54" y="32"/>
                    </a:lnTo>
                    <a:lnTo>
                      <a:pt x="54" y="30"/>
                    </a:lnTo>
                    <a:lnTo>
                      <a:pt x="52" y="28"/>
                    </a:lnTo>
                    <a:lnTo>
                      <a:pt x="52" y="27"/>
                    </a:lnTo>
                    <a:lnTo>
                      <a:pt x="51" y="27"/>
                    </a:lnTo>
                    <a:lnTo>
                      <a:pt x="51" y="25"/>
                    </a:lnTo>
                    <a:lnTo>
                      <a:pt x="51" y="24"/>
                    </a:lnTo>
                    <a:lnTo>
                      <a:pt x="52" y="24"/>
                    </a:lnTo>
                    <a:lnTo>
                      <a:pt x="52" y="24"/>
                    </a:lnTo>
                    <a:lnTo>
                      <a:pt x="54" y="24"/>
                    </a:lnTo>
                    <a:lnTo>
                      <a:pt x="54" y="24"/>
                    </a:lnTo>
                    <a:lnTo>
                      <a:pt x="52" y="22"/>
                    </a:lnTo>
                    <a:lnTo>
                      <a:pt x="54" y="24"/>
                    </a:lnTo>
                    <a:lnTo>
                      <a:pt x="56" y="24"/>
                    </a:lnTo>
                    <a:lnTo>
                      <a:pt x="57" y="22"/>
                    </a:lnTo>
                    <a:lnTo>
                      <a:pt x="57" y="22"/>
                    </a:lnTo>
                    <a:lnTo>
                      <a:pt x="57" y="20"/>
                    </a:lnTo>
                    <a:lnTo>
                      <a:pt x="57" y="20"/>
                    </a:lnTo>
                    <a:lnTo>
                      <a:pt x="59" y="20"/>
                    </a:lnTo>
                    <a:lnTo>
                      <a:pt x="60" y="19"/>
                    </a:lnTo>
                    <a:lnTo>
                      <a:pt x="62" y="17"/>
                    </a:lnTo>
                    <a:lnTo>
                      <a:pt x="60" y="17"/>
                    </a:lnTo>
                    <a:lnTo>
                      <a:pt x="60" y="17"/>
                    </a:lnTo>
                    <a:lnTo>
                      <a:pt x="60" y="16"/>
                    </a:lnTo>
                    <a:lnTo>
                      <a:pt x="60" y="14"/>
                    </a:lnTo>
                    <a:lnTo>
                      <a:pt x="60" y="14"/>
                    </a:lnTo>
                    <a:lnTo>
                      <a:pt x="62" y="16"/>
                    </a:lnTo>
                    <a:lnTo>
                      <a:pt x="62" y="16"/>
                    </a:lnTo>
                    <a:lnTo>
                      <a:pt x="62" y="16"/>
                    </a:lnTo>
                    <a:lnTo>
                      <a:pt x="62" y="16"/>
                    </a:lnTo>
                    <a:lnTo>
                      <a:pt x="62" y="14"/>
                    </a:lnTo>
                    <a:lnTo>
                      <a:pt x="62" y="12"/>
                    </a:lnTo>
                    <a:lnTo>
                      <a:pt x="60" y="12"/>
                    </a:lnTo>
                    <a:lnTo>
                      <a:pt x="59" y="12"/>
                    </a:lnTo>
                    <a:lnTo>
                      <a:pt x="59" y="12"/>
                    </a:lnTo>
                    <a:lnTo>
                      <a:pt x="57" y="12"/>
                    </a:lnTo>
                    <a:lnTo>
                      <a:pt x="57" y="12"/>
                    </a:lnTo>
                    <a:lnTo>
                      <a:pt x="59" y="11"/>
                    </a:lnTo>
                    <a:lnTo>
                      <a:pt x="59" y="11"/>
                    </a:lnTo>
                    <a:lnTo>
                      <a:pt x="59" y="9"/>
                    </a:lnTo>
                    <a:lnTo>
                      <a:pt x="57" y="8"/>
                    </a:lnTo>
                    <a:lnTo>
                      <a:pt x="56" y="6"/>
                    </a:lnTo>
                    <a:lnTo>
                      <a:pt x="56" y="5"/>
                    </a:lnTo>
                    <a:lnTo>
                      <a:pt x="54" y="3"/>
                    </a:lnTo>
                    <a:lnTo>
                      <a:pt x="52" y="3"/>
                    </a:lnTo>
                    <a:lnTo>
                      <a:pt x="51" y="3"/>
                    </a:lnTo>
                    <a:lnTo>
                      <a:pt x="49" y="3"/>
                    </a:lnTo>
                    <a:lnTo>
                      <a:pt x="46" y="3"/>
                    </a:lnTo>
                    <a:lnTo>
                      <a:pt x="44" y="3"/>
                    </a:lnTo>
                    <a:lnTo>
                      <a:pt x="44" y="3"/>
                    </a:lnTo>
                    <a:lnTo>
                      <a:pt x="43" y="3"/>
                    </a:lnTo>
                    <a:lnTo>
                      <a:pt x="43" y="5"/>
                    </a:lnTo>
                    <a:lnTo>
                      <a:pt x="41" y="6"/>
                    </a:lnTo>
                    <a:lnTo>
                      <a:pt x="41" y="6"/>
                    </a:lnTo>
                    <a:lnTo>
                      <a:pt x="40" y="5"/>
                    </a:lnTo>
                    <a:lnTo>
                      <a:pt x="41" y="5"/>
                    </a:lnTo>
                    <a:lnTo>
                      <a:pt x="43" y="3"/>
                    </a:lnTo>
                    <a:lnTo>
                      <a:pt x="43" y="3"/>
                    </a:lnTo>
                    <a:lnTo>
                      <a:pt x="43" y="1"/>
                    </a:lnTo>
                    <a:lnTo>
                      <a:pt x="41" y="1"/>
                    </a:lnTo>
                    <a:lnTo>
                      <a:pt x="40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0" y="1"/>
                    </a:lnTo>
                    <a:lnTo>
                      <a:pt x="36" y="1"/>
                    </a:lnTo>
                    <a:lnTo>
                      <a:pt x="36" y="1"/>
                    </a:lnTo>
                    <a:lnTo>
                      <a:pt x="36" y="3"/>
                    </a:lnTo>
                    <a:lnTo>
                      <a:pt x="36" y="5"/>
                    </a:lnTo>
                    <a:lnTo>
                      <a:pt x="36" y="5"/>
                    </a:lnTo>
                    <a:lnTo>
                      <a:pt x="36" y="6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5" y="6"/>
                    </a:lnTo>
                    <a:lnTo>
                      <a:pt x="35" y="6"/>
                    </a:lnTo>
                    <a:lnTo>
                      <a:pt x="35" y="5"/>
                    </a:lnTo>
                    <a:lnTo>
                      <a:pt x="35" y="5"/>
                    </a:lnTo>
                    <a:lnTo>
                      <a:pt x="35" y="3"/>
                    </a:lnTo>
                    <a:lnTo>
                      <a:pt x="35" y="3"/>
                    </a:lnTo>
                    <a:lnTo>
                      <a:pt x="35" y="1"/>
                    </a:lnTo>
                    <a:lnTo>
                      <a:pt x="35" y="1"/>
                    </a:lnTo>
                    <a:lnTo>
                      <a:pt x="33" y="1"/>
                    </a:lnTo>
                    <a:lnTo>
                      <a:pt x="33" y="3"/>
                    </a:lnTo>
                    <a:lnTo>
                      <a:pt x="33" y="3"/>
                    </a:lnTo>
                    <a:lnTo>
                      <a:pt x="30" y="3"/>
                    </a:lnTo>
                    <a:lnTo>
                      <a:pt x="30" y="3"/>
                    </a:lnTo>
                    <a:lnTo>
                      <a:pt x="28" y="3"/>
                    </a:lnTo>
                    <a:lnTo>
                      <a:pt x="27" y="5"/>
                    </a:lnTo>
                    <a:lnTo>
                      <a:pt x="25" y="5"/>
                    </a:lnTo>
                    <a:lnTo>
                      <a:pt x="25" y="6"/>
                    </a:lnTo>
                    <a:lnTo>
                      <a:pt x="25" y="6"/>
                    </a:lnTo>
                    <a:lnTo>
                      <a:pt x="25" y="8"/>
                    </a:lnTo>
                    <a:lnTo>
                      <a:pt x="25" y="8"/>
                    </a:lnTo>
                    <a:lnTo>
                      <a:pt x="24" y="9"/>
                    </a:lnTo>
                    <a:lnTo>
                      <a:pt x="24" y="9"/>
                    </a:lnTo>
                    <a:lnTo>
                      <a:pt x="24" y="11"/>
                    </a:lnTo>
                    <a:lnTo>
                      <a:pt x="22" y="11"/>
                    </a:lnTo>
                    <a:lnTo>
                      <a:pt x="21" y="11"/>
                    </a:lnTo>
                    <a:lnTo>
                      <a:pt x="21" y="12"/>
                    </a:lnTo>
                    <a:lnTo>
                      <a:pt x="24" y="14"/>
                    </a:lnTo>
                    <a:lnTo>
                      <a:pt x="28" y="12"/>
                    </a:lnTo>
                    <a:lnTo>
                      <a:pt x="27" y="14"/>
                    </a:lnTo>
                    <a:lnTo>
                      <a:pt x="27" y="16"/>
                    </a:lnTo>
                    <a:lnTo>
                      <a:pt x="27" y="16"/>
                    </a:lnTo>
                    <a:lnTo>
                      <a:pt x="25" y="16"/>
                    </a:lnTo>
                    <a:lnTo>
                      <a:pt x="24" y="16"/>
                    </a:lnTo>
                    <a:lnTo>
                      <a:pt x="22" y="17"/>
                    </a:lnTo>
                    <a:lnTo>
                      <a:pt x="22" y="17"/>
                    </a:lnTo>
                    <a:lnTo>
                      <a:pt x="22" y="19"/>
                    </a:lnTo>
                    <a:lnTo>
                      <a:pt x="24" y="20"/>
                    </a:lnTo>
                    <a:lnTo>
                      <a:pt x="22" y="20"/>
                    </a:lnTo>
                    <a:lnTo>
                      <a:pt x="21" y="19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3" y="19"/>
                    </a:lnTo>
                    <a:lnTo>
                      <a:pt x="9" y="19"/>
                    </a:lnTo>
                    <a:lnTo>
                      <a:pt x="8" y="19"/>
                    </a:lnTo>
                    <a:lnTo>
                      <a:pt x="6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3" y="19"/>
                    </a:lnTo>
                    <a:lnTo>
                      <a:pt x="3" y="20"/>
                    </a:lnTo>
                    <a:lnTo>
                      <a:pt x="3" y="22"/>
                    </a:lnTo>
                    <a:lnTo>
                      <a:pt x="5" y="20"/>
                    </a:lnTo>
                    <a:lnTo>
                      <a:pt x="5" y="22"/>
                    </a:lnTo>
                    <a:lnTo>
                      <a:pt x="5" y="22"/>
                    </a:lnTo>
                    <a:lnTo>
                      <a:pt x="6" y="22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6" y="25"/>
                    </a:lnTo>
                    <a:lnTo>
                      <a:pt x="5" y="27"/>
                    </a:lnTo>
                    <a:lnTo>
                      <a:pt x="8" y="25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8" y="28"/>
                    </a:lnTo>
                    <a:lnTo>
                      <a:pt x="6" y="28"/>
                    </a:lnTo>
                    <a:lnTo>
                      <a:pt x="5" y="30"/>
                    </a:lnTo>
                    <a:lnTo>
                      <a:pt x="5" y="30"/>
                    </a:lnTo>
                    <a:lnTo>
                      <a:pt x="6" y="30"/>
                    </a:lnTo>
                    <a:lnTo>
                      <a:pt x="8" y="32"/>
                    </a:lnTo>
                    <a:lnTo>
                      <a:pt x="6" y="32"/>
                    </a:lnTo>
                    <a:lnTo>
                      <a:pt x="5" y="32"/>
                    </a:lnTo>
                    <a:lnTo>
                      <a:pt x="3" y="32"/>
                    </a:lnTo>
                    <a:lnTo>
                      <a:pt x="3" y="32"/>
                    </a:lnTo>
                    <a:lnTo>
                      <a:pt x="3" y="33"/>
                    </a:lnTo>
                    <a:lnTo>
                      <a:pt x="3" y="33"/>
                    </a:lnTo>
                    <a:lnTo>
                      <a:pt x="3" y="33"/>
                    </a:lnTo>
                    <a:lnTo>
                      <a:pt x="3" y="35"/>
                    </a:lnTo>
                    <a:lnTo>
                      <a:pt x="5" y="35"/>
                    </a:lnTo>
                    <a:lnTo>
                      <a:pt x="6" y="35"/>
                    </a:lnTo>
                    <a:lnTo>
                      <a:pt x="6" y="35"/>
                    </a:lnTo>
                    <a:lnTo>
                      <a:pt x="6" y="35"/>
                    </a:lnTo>
                    <a:lnTo>
                      <a:pt x="6" y="36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9" y="36"/>
                    </a:lnTo>
                    <a:lnTo>
                      <a:pt x="9" y="36"/>
                    </a:lnTo>
                    <a:lnTo>
                      <a:pt x="9" y="36"/>
                    </a:lnTo>
                    <a:lnTo>
                      <a:pt x="9" y="36"/>
                    </a:lnTo>
                    <a:lnTo>
                      <a:pt x="11" y="38"/>
                    </a:lnTo>
                    <a:lnTo>
                      <a:pt x="11" y="38"/>
                    </a:lnTo>
                    <a:lnTo>
                      <a:pt x="16" y="36"/>
                    </a:lnTo>
                    <a:lnTo>
                      <a:pt x="17" y="38"/>
                    </a:lnTo>
                    <a:lnTo>
                      <a:pt x="17" y="38"/>
                    </a:lnTo>
                    <a:lnTo>
                      <a:pt x="17" y="38"/>
                    </a:lnTo>
                    <a:lnTo>
                      <a:pt x="17" y="38"/>
                    </a:lnTo>
                    <a:lnTo>
                      <a:pt x="16" y="38"/>
                    </a:lnTo>
                    <a:lnTo>
                      <a:pt x="16" y="39"/>
                    </a:lnTo>
                    <a:lnTo>
                      <a:pt x="14" y="39"/>
                    </a:lnTo>
                    <a:lnTo>
                      <a:pt x="13" y="39"/>
                    </a:lnTo>
                    <a:lnTo>
                      <a:pt x="11" y="43"/>
                    </a:lnTo>
                    <a:lnTo>
                      <a:pt x="11" y="43"/>
                    </a:lnTo>
                    <a:lnTo>
                      <a:pt x="13" y="43"/>
                    </a:lnTo>
                    <a:lnTo>
                      <a:pt x="11" y="44"/>
                    </a:lnTo>
                    <a:lnTo>
                      <a:pt x="11" y="46"/>
                    </a:lnTo>
                    <a:lnTo>
                      <a:pt x="8" y="47"/>
                    </a:lnTo>
                    <a:lnTo>
                      <a:pt x="5" y="49"/>
                    </a:lnTo>
                    <a:lnTo>
                      <a:pt x="8" y="49"/>
                    </a:lnTo>
                    <a:lnTo>
                      <a:pt x="9" y="47"/>
                    </a:lnTo>
                    <a:lnTo>
                      <a:pt x="9" y="47"/>
                    </a:lnTo>
                    <a:lnTo>
                      <a:pt x="9" y="47"/>
                    </a:lnTo>
                    <a:lnTo>
                      <a:pt x="11" y="47"/>
                    </a:lnTo>
                    <a:lnTo>
                      <a:pt x="13" y="47"/>
                    </a:lnTo>
                    <a:lnTo>
                      <a:pt x="14" y="47"/>
                    </a:lnTo>
                    <a:lnTo>
                      <a:pt x="16" y="47"/>
                    </a:lnTo>
                    <a:lnTo>
                      <a:pt x="17" y="46"/>
                    </a:lnTo>
                    <a:lnTo>
                      <a:pt x="17" y="46"/>
                    </a:lnTo>
                    <a:lnTo>
                      <a:pt x="21" y="47"/>
                    </a:lnTo>
                    <a:lnTo>
                      <a:pt x="16" y="47"/>
                    </a:lnTo>
                    <a:lnTo>
                      <a:pt x="13" y="49"/>
                    </a:lnTo>
                    <a:lnTo>
                      <a:pt x="9" y="49"/>
                    </a:lnTo>
                    <a:lnTo>
                      <a:pt x="9" y="49"/>
                    </a:lnTo>
                    <a:lnTo>
                      <a:pt x="8" y="51"/>
                    </a:lnTo>
                    <a:lnTo>
                      <a:pt x="6" y="51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6" y="54"/>
                    </a:lnTo>
                    <a:lnTo>
                      <a:pt x="8" y="54"/>
                    </a:lnTo>
                    <a:lnTo>
                      <a:pt x="5" y="54"/>
                    </a:lnTo>
                    <a:lnTo>
                      <a:pt x="5" y="54"/>
                    </a:lnTo>
                    <a:lnTo>
                      <a:pt x="3" y="54"/>
                    </a:lnTo>
                    <a:lnTo>
                      <a:pt x="3" y="54"/>
                    </a:lnTo>
                    <a:lnTo>
                      <a:pt x="1" y="54"/>
                    </a:lnTo>
                    <a:lnTo>
                      <a:pt x="0" y="55"/>
                    </a:lnTo>
                    <a:lnTo>
                      <a:pt x="0" y="55"/>
                    </a:lnTo>
                    <a:lnTo>
                      <a:pt x="0" y="55"/>
                    </a:lnTo>
                    <a:lnTo>
                      <a:pt x="1" y="57"/>
                    </a:lnTo>
                    <a:lnTo>
                      <a:pt x="5" y="5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90" name="Freeform 386">
                <a:extLst>
                  <a:ext uri="{FF2B5EF4-FFF2-40B4-BE49-F238E27FC236}">
                    <a16:creationId xmlns:a16="http://schemas.microsoft.com/office/drawing/2014/main" id="{E3EEE719-5098-9CEF-5466-801A793FCD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8" y="1716"/>
                <a:ext cx="2" cy="4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4 h 4"/>
                  <a:gd name="T4" fmla="*/ 0 w 2"/>
                  <a:gd name="T5" fmla="*/ 4 h 4"/>
                  <a:gd name="T6" fmla="*/ 2 w 2"/>
                  <a:gd name="T7" fmla="*/ 2 h 4"/>
                  <a:gd name="T8" fmla="*/ 0 w 2"/>
                  <a:gd name="T9" fmla="*/ 2 h 4"/>
                  <a:gd name="T10" fmla="*/ 0 w 2"/>
                  <a:gd name="T11" fmla="*/ 0 h 4"/>
                  <a:gd name="T12" fmla="*/ 0 w 2"/>
                  <a:gd name="T13" fmla="*/ 2 h 4"/>
                  <a:gd name="T14" fmla="*/ 0 w 2"/>
                  <a:gd name="T15" fmla="*/ 2 h 4"/>
                  <a:gd name="T16" fmla="*/ 0 w 2"/>
                  <a:gd name="T1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91" name="Freeform 387">
                <a:extLst>
                  <a:ext uri="{FF2B5EF4-FFF2-40B4-BE49-F238E27FC236}">
                    <a16:creationId xmlns:a16="http://schemas.microsoft.com/office/drawing/2014/main" id="{7163C0D8-5217-8C5F-9896-325BB0D66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0" y="1716"/>
                <a:ext cx="7" cy="8"/>
              </a:xfrm>
              <a:custGeom>
                <a:avLst/>
                <a:gdLst>
                  <a:gd name="T0" fmla="*/ 5 w 7"/>
                  <a:gd name="T1" fmla="*/ 8 h 8"/>
                  <a:gd name="T2" fmla="*/ 5 w 7"/>
                  <a:gd name="T3" fmla="*/ 8 h 8"/>
                  <a:gd name="T4" fmla="*/ 5 w 7"/>
                  <a:gd name="T5" fmla="*/ 8 h 8"/>
                  <a:gd name="T6" fmla="*/ 5 w 7"/>
                  <a:gd name="T7" fmla="*/ 7 h 8"/>
                  <a:gd name="T8" fmla="*/ 5 w 7"/>
                  <a:gd name="T9" fmla="*/ 5 h 8"/>
                  <a:gd name="T10" fmla="*/ 3 w 7"/>
                  <a:gd name="T11" fmla="*/ 5 h 8"/>
                  <a:gd name="T12" fmla="*/ 3 w 7"/>
                  <a:gd name="T13" fmla="*/ 5 h 8"/>
                  <a:gd name="T14" fmla="*/ 3 w 7"/>
                  <a:gd name="T15" fmla="*/ 5 h 8"/>
                  <a:gd name="T16" fmla="*/ 5 w 7"/>
                  <a:gd name="T17" fmla="*/ 5 h 8"/>
                  <a:gd name="T18" fmla="*/ 5 w 7"/>
                  <a:gd name="T19" fmla="*/ 5 h 8"/>
                  <a:gd name="T20" fmla="*/ 7 w 7"/>
                  <a:gd name="T21" fmla="*/ 5 h 8"/>
                  <a:gd name="T22" fmla="*/ 7 w 7"/>
                  <a:gd name="T23" fmla="*/ 2 h 8"/>
                  <a:gd name="T24" fmla="*/ 5 w 7"/>
                  <a:gd name="T25" fmla="*/ 2 h 8"/>
                  <a:gd name="T26" fmla="*/ 2 w 7"/>
                  <a:gd name="T27" fmla="*/ 0 h 8"/>
                  <a:gd name="T28" fmla="*/ 0 w 7"/>
                  <a:gd name="T29" fmla="*/ 2 h 8"/>
                  <a:gd name="T30" fmla="*/ 2 w 7"/>
                  <a:gd name="T31" fmla="*/ 5 h 8"/>
                  <a:gd name="T32" fmla="*/ 5 w 7"/>
                  <a:gd name="T3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" h="8">
                    <a:moveTo>
                      <a:pt x="5" y="8"/>
                    </a:moveTo>
                    <a:lnTo>
                      <a:pt x="5" y="8"/>
                    </a:lnTo>
                    <a:lnTo>
                      <a:pt x="5" y="8"/>
                    </a:lnTo>
                    <a:lnTo>
                      <a:pt x="5" y="7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7" y="5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5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92" name="Freeform 388">
                <a:extLst>
                  <a:ext uri="{FF2B5EF4-FFF2-40B4-BE49-F238E27FC236}">
                    <a16:creationId xmlns:a16="http://schemas.microsoft.com/office/drawing/2014/main" id="{2038587E-5418-44D8-61C9-74D4D0282F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4" y="1562"/>
                <a:ext cx="6" cy="3"/>
              </a:xfrm>
              <a:custGeom>
                <a:avLst/>
                <a:gdLst>
                  <a:gd name="T0" fmla="*/ 4 w 6"/>
                  <a:gd name="T1" fmla="*/ 0 h 3"/>
                  <a:gd name="T2" fmla="*/ 3 w 6"/>
                  <a:gd name="T3" fmla="*/ 0 h 3"/>
                  <a:gd name="T4" fmla="*/ 1 w 6"/>
                  <a:gd name="T5" fmla="*/ 0 h 3"/>
                  <a:gd name="T6" fmla="*/ 0 w 6"/>
                  <a:gd name="T7" fmla="*/ 2 h 3"/>
                  <a:gd name="T8" fmla="*/ 0 w 6"/>
                  <a:gd name="T9" fmla="*/ 2 h 3"/>
                  <a:gd name="T10" fmla="*/ 4 w 6"/>
                  <a:gd name="T11" fmla="*/ 3 h 3"/>
                  <a:gd name="T12" fmla="*/ 4 w 6"/>
                  <a:gd name="T13" fmla="*/ 3 h 3"/>
                  <a:gd name="T14" fmla="*/ 4 w 6"/>
                  <a:gd name="T15" fmla="*/ 2 h 3"/>
                  <a:gd name="T16" fmla="*/ 6 w 6"/>
                  <a:gd name="T17" fmla="*/ 0 h 3"/>
                  <a:gd name="T18" fmla="*/ 4 w 6"/>
                  <a:gd name="T19" fmla="*/ 0 h 3"/>
                  <a:gd name="T20" fmla="*/ 4 w 6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3">
                    <a:moveTo>
                      <a:pt x="4" y="0"/>
                    </a:moveTo>
                    <a:lnTo>
                      <a:pt x="3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93" name="Freeform 389">
                <a:extLst>
                  <a:ext uri="{FF2B5EF4-FFF2-40B4-BE49-F238E27FC236}">
                    <a16:creationId xmlns:a16="http://schemas.microsoft.com/office/drawing/2014/main" id="{F8F7057B-F875-0F37-0C7E-F9D953EACC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3" y="1807"/>
                <a:ext cx="5" cy="3"/>
              </a:xfrm>
              <a:custGeom>
                <a:avLst/>
                <a:gdLst>
                  <a:gd name="T0" fmla="*/ 3 w 5"/>
                  <a:gd name="T1" fmla="*/ 0 h 3"/>
                  <a:gd name="T2" fmla="*/ 2 w 5"/>
                  <a:gd name="T3" fmla="*/ 0 h 3"/>
                  <a:gd name="T4" fmla="*/ 2 w 5"/>
                  <a:gd name="T5" fmla="*/ 0 h 3"/>
                  <a:gd name="T6" fmla="*/ 2 w 5"/>
                  <a:gd name="T7" fmla="*/ 0 h 3"/>
                  <a:gd name="T8" fmla="*/ 0 w 5"/>
                  <a:gd name="T9" fmla="*/ 0 h 3"/>
                  <a:gd name="T10" fmla="*/ 0 w 5"/>
                  <a:gd name="T11" fmla="*/ 0 h 3"/>
                  <a:gd name="T12" fmla="*/ 2 w 5"/>
                  <a:gd name="T13" fmla="*/ 2 h 3"/>
                  <a:gd name="T14" fmla="*/ 3 w 5"/>
                  <a:gd name="T15" fmla="*/ 3 h 3"/>
                  <a:gd name="T16" fmla="*/ 5 w 5"/>
                  <a:gd name="T17" fmla="*/ 3 h 3"/>
                  <a:gd name="T18" fmla="*/ 5 w 5"/>
                  <a:gd name="T19" fmla="*/ 2 h 3"/>
                  <a:gd name="T20" fmla="*/ 5 w 5"/>
                  <a:gd name="T21" fmla="*/ 0 h 3"/>
                  <a:gd name="T22" fmla="*/ 3 w 5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94" name="Freeform 390">
                <a:extLst>
                  <a:ext uri="{FF2B5EF4-FFF2-40B4-BE49-F238E27FC236}">
                    <a16:creationId xmlns:a16="http://schemas.microsoft.com/office/drawing/2014/main" id="{E6E1B7B4-621F-3BA8-DDBC-F92C4016A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2" y="1724"/>
                <a:ext cx="6" cy="5"/>
              </a:xfrm>
              <a:custGeom>
                <a:avLst/>
                <a:gdLst>
                  <a:gd name="T0" fmla="*/ 3 w 6"/>
                  <a:gd name="T1" fmla="*/ 2 h 5"/>
                  <a:gd name="T2" fmla="*/ 3 w 6"/>
                  <a:gd name="T3" fmla="*/ 2 h 5"/>
                  <a:gd name="T4" fmla="*/ 3 w 6"/>
                  <a:gd name="T5" fmla="*/ 2 h 5"/>
                  <a:gd name="T6" fmla="*/ 3 w 6"/>
                  <a:gd name="T7" fmla="*/ 0 h 5"/>
                  <a:gd name="T8" fmla="*/ 1 w 6"/>
                  <a:gd name="T9" fmla="*/ 0 h 5"/>
                  <a:gd name="T10" fmla="*/ 1 w 6"/>
                  <a:gd name="T11" fmla="*/ 0 h 5"/>
                  <a:gd name="T12" fmla="*/ 1 w 6"/>
                  <a:gd name="T13" fmla="*/ 0 h 5"/>
                  <a:gd name="T14" fmla="*/ 0 w 6"/>
                  <a:gd name="T15" fmla="*/ 2 h 5"/>
                  <a:gd name="T16" fmla="*/ 0 w 6"/>
                  <a:gd name="T17" fmla="*/ 2 h 5"/>
                  <a:gd name="T18" fmla="*/ 1 w 6"/>
                  <a:gd name="T19" fmla="*/ 4 h 5"/>
                  <a:gd name="T20" fmla="*/ 5 w 6"/>
                  <a:gd name="T21" fmla="*/ 5 h 5"/>
                  <a:gd name="T22" fmla="*/ 5 w 6"/>
                  <a:gd name="T23" fmla="*/ 5 h 5"/>
                  <a:gd name="T24" fmla="*/ 6 w 6"/>
                  <a:gd name="T25" fmla="*/ 4 h 5"/>
                  <a:gd name="T26" fmla="*/ 6 w 6"/>
                  <a:gd name="T27" fmla="*/ 4 h 5"/>
                  <a:gd name="T28" fmla="*/ 5 w 6"/>
                  <a:gd name="T29" fmla="*/ 4 h 5"/>
                  <a:gd name="T30" fmla="*/ 5 w 6"/>
                  <a:gd name="T31" fmla="*/ 2 h 5"/>
                  <a:gd name="T32" fmla="*/ 5 w 6"/>
                  <a:gd name="T33" fmla="*/ 2 h 5"/>
                  <a:gd name="T34" fmla="*/ 5 w 6"/>
                  <a:gd name="T35" fmla="*/ 2 h 5"/>
                  <a:gd name="T36" fmla="*/ 3 w 6"/>
                  <a:gd name="T3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" h="5">
                    <a:moveTo>
                      <a:pt x="3" y="2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5" y="4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95" name="Freeform 391">
                <a:extLst>
                  <a:ext uri="{FF2B5EF4-FFF2-40B4-BE49-F238E27FC236}">
                    <a16:creationId xmlns:a16="http://schemas.microsoft.com/office/drawing/2014/main" id="{ED6611C5-B99C-C2F8-14D4-F45D2EF86E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4" y="1616"/>
                <a:ext cx="5" cy="3"/>
              </a:xfrm>
              <a:custGeom>
                <a:avLst/>
                <a:gdLst>
                  <a:gd name="T0" fmla="*/ 1 w 5"/>
                  <a:gd name="T1" fmla="*/ 3 h 3"/>
                  <a:gd name="T2" fmla="*/ 5 w 5"/>
                  <a:gd name="T3" fmla="*/ 2 h 3"/>
                  <a:gd name="T4" fmla="*/ 5 w 5"/>
                  <a:gd name="T5" fmla="*/ 0 h 3"/>
                  <a:gd name="T6" fmla="*/ 5 w 5"/>
                  <a:gd name="T7" fmla="*/ 0 h 3"/>
                  <a:gd name="T8" fmla="*/ 5 w 5"/>
                  <a:gd name="T9" fmla="*/ 0 h 3"/>
                  <a:gd name="T10" fmla="*/ 1 w 5"/>
                  <a:gd name="T11" fmla="*/ 0 h 3"/>
                  <a:gd name="T12" fmla="*/ 1 w 5"/>
                  <a:gd name="T13" fmla="*/ 2 h 3"/>
                  <a:gd name="T14" fmla="*/ 0 w 5"/>
                  <a:gd name="T15" fmla="*/ 2 h 3"/>
                  <a:gd name="T16" fmla="*/ 0 w 5"/>
                  <a:gd name="T17" fmla="*/ 3 h 3"/>
                  <a:gd name="T18" fmla="*/ 0 w 5"/>
                  <a:gd name="T19" fmla="*/ 3 h 3"/>
                  <a:gd name="T20" fmla="*/ 0 w 5"/>
                  <a:gd name="T21" fmla="*/ 3 h 3"/>
                  <a:gd name="T22" fmla="*/ 1 w 5"/>
                  <a:gd name="T2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3">
                    <a:moveTo>
                      <a:pt x="1" y="3"/>
                    </a:moveTo>
                    <a:lnTo>
                      <a:pt x="5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96" name="Freeform 392">
                <a:extLst>
                  <a:ext uri="{FF2B5EF4-FFF2-40B4-BE49-F238E27FC236}">
                    <a16:creationId xmlns:a16="http://schemas.microsoft.com/office/drawing/2014/main" id="{41D963F0-37AB-0854-DEA3-DF7290860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7" y="1712"/>
                <a:ext cx="6" cy="4"/>
              </a:xfrm>
              <a:custGeom>
                <a:avLst/>
                <a:gdLst>
                  <a:gd name="T0" fmla="*/ 0 w 6"/>
                  <a:gd name="T1" fmla="*/ 1 h 4"/>
                  <a:gd name="T2" fmla="*/ 0 w 6"/>
                  <a:gd name="T3" fmla="*/ 3 h 4"/>
                  <a:gd name="T4" fmla="*/ 0 w 6"/>
                  <a:gd name="T5" fmla="*/ 3 h 4"/>
                  <a:gd name="T6" fmla="*/ 1 w 6"/>
                  <a:gd name="T7" fmla="*/ 3 h 4"/>
                  <a:gd name="T8" fmla="*/ 3 w 6"/>
                  <a:gd name="T9" fmla="*/ 4 h 4"/>
                  <a:gd name="T10" fmla="*/ 4 w 6"/>
                  <a:gd name="T11" fmla="*/ 3 h 4"/>
                  <a:gd name="T12" fmla="*/ 6 w 6"/>
                  <a:gd name="T13" fmla="*/ 3 h 4"/>
                  <a:gd name="T14" fmla="*/ 6 w 6"/>
                  <a:gd name="T15" fmla="*/ 1 h 4"/>
                  <a:gd name="T16" fmla="*/ 6 w 6"/>
                  <a:gd name="T17" fmla="*/ 1 h 4"/>
                  <a:gd name="T18" fmla="*/ 4 w 6"/>
                  <a:gd name="T19" fmla="*/ 0 h 4"/>
                  <a:gd name="T20" fmla="*/ 3 w 6"/>
                  <a:gd name="T21" fmla="*/ 0 h 4"/>
                  <a:gd name="T22" fmla="*/ 1 w 6"/>
                  <a:gd name="T23" fmla="*/ 0 h 4"/>
                  <a:gd name="T24" fmla="*/ 1 w 6"/>
                  <a:gd name="T25" fmla="*/ 1 h 4"/>
                  <a:gd name="T26" fmla="*/ 1 w 6"/>
                  <a:gd name="T27" fmla="*/ 1 h 4"/>
                  <a:gd name="T28" fmla="*/ 1 w 6"/>
                  <a:gd name="T29" fmla="*/ 1 h 4"/>
                  <a:gd name="T30" fmla="*/ 1 w 6"/>
                  <a:gd name="T31" fmla="*/ 1 h 4"/>
                  <a:gd name="T32" fmla="*/ 0 w 6"/>
                  <a:gd name="T3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4">
                    <a:moveTo>
                      <a:pt x="0" y="1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3" y="4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97" name="Freeform 393">
                <a:extLst>
                  <a:ext uri="{FF2B5EF4-FFF2-40B4-BE49-F238E27FC236}">
                    <a16:creationId xmlns:a16="http://schemas.microsoft.com/office/drawing/2014/main" id="{13674DD0-6C50-024A-B089-B41C7DA1D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3" y="1731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0 h 3"/>
                  <a:gd name="T6" fmla="*/ 0 w 4"/>
                  <a:gd name="T7" fmla="*/ 0 h 3"/>
                  <a:gd name="T8" fmla="*/ 0 w 4"/>
                  <a:gd name="T9" fmla="*/ 0 h 3"/>
                  <a:gd name="T10" fmla="*/ 0 w 4"/>
                  <a:gd name="T11" fmla="*/ 1 h 3"/>
                  <a:gd name="T12" fmla="*/ 2 w 4"/>
                  <a:gd name="T13" fmla="*/ 3 h 3"/>
                  <a:gd name="T14" fmla="*/ 2 w 4"/>
                  <a:gd name="T15" fmla="*/ 3 h 3"/>
                  <a:gd name="T16" fmla="*/ 4 w 4"/>
                  <a:gd name="T17" fmla="*/ 3 h 3"/>
                  <a:gd name="T18" fmla="*/ 2 w 4"/>
                  <a:gd name="T19" fmla="*/ 3 h 3"/>
                  <a:gd name="T20" fmla="*/ 2 w 4"/>
                  <a:gd name="T21" fmla="*/ 1 h 3"/>
                  <a:gd name="T22" fmla="*/ 2 w 4"/>
                  <a:gd name="T23" fmla="*/ 1 h 3"/>
                  <a:gd name="T24" fmla="*/ 2 w 4"/>
                  <a:gd name="T25" fmla="*/ 1 h 3"/>
                  <a:gd name="T26" fmla="*/ 2 w 4"/>
                  <a:gd name="T2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98" name="Freeform 394">
                <a:extLst>
                  <a:ext uri="{FF2B5EF4-FFF2-40B4-BE49-F238E27FC236}">
                    <a16:creationId xmlns:a16="http://schemas.microsoft.com/office/drawing/2014/main" id="{4D5246C5-86F4-D7EB-C4A5-A93329B6E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3" y="1205"/>
                <a:ext cx="391" cy="198"/>
              </a:xfrm>
              <a:custGeom>
                <a:avLst/>
                <a:gdLst>
                  <a:gd name="T0" fmla="*/ 35 w 391"/>
                  <a:gd name="T1" fmla="*/ 47 h 198"/>
                  <a:gd name="T2" fmla="*/ 27 w 391"/>
                  <a:gd name="T3" fmla="*/ 57 h 198"/>
                  <a:gd name="T4" fmla="*/ 84 w 391"/>
                  <a:gd name="T5" fmla="*/ 57 h 198"/>
                  <a:gd name="T6" fmla="*/ 44 w 391"/>
                  <a:gd name="T7" fmla="*/ 73 h 198"/>
                  <a:gd name="T8" fmla="*/ 78 w 391"/>
                  <a:gd name="T9" fmla="*/ 66 h 198"/>
                  <a:gd name="T10" fmla="*/ 97 w 391"/>
                  <a:gd name="T11" fmla="*/ 77 h 198"/>
                  <a:gd name="T12" fmla="*/ 134 w 391"/>
                  <a:gd name="T13" fmla="*/ 76 h 198"/>
                  <a:gd name="T14" fmla="*/ 170 w 391"/>
                  <a:gd name="T15" fmla="*/ 57 h 198"/>
                  <a:gd name="T16" fmla="*/ 186 w 391"/>
                  <a:gd name="T17" fmla="*/ 68 h 198"/>
                  <a:gd name="T18" fmla="*/ 111 w 391"/>
                  <a:gd name="T19" fmla="*/ 85 h 198"/>
                  <a:gd name="T20" fmla="*/ 141 w 391"/>
                  <a:gd name="T21" fmla="*/ 104 h 198"/>
                  <a:gd name="T22" fmla="*/ 83 w 391"/>
                  <a:gd name="T23" fmla="*/ 85 h 198"/>
                  <a:gd name="T24" fmla="*/ 94 w 391"/>
                  <a:gd name="T25" fmla="*/ 114 h 198"/>
                  <a:gd name="T26" fmla="*/ 94 w 391"/>
                  <a:gd name="T27" fmla="*/ 124 h 198"/>
                  <a:gd name="T28" fmla="*/ 121 w 391"/>
                  <a:gd name="T29" fmla="*/ 127 h 198"/>
                  <a:gd name="T30" fmla="*/ 62 w 391"/>
                  <a:gd name="T31" fmla="*/ 128 h 198"/>
                  <a:gd name="T32" fmla="*/ 71 w 391"/>
                  <a:gd name="T33" fmla="*/ 144 h 198"/>
                  <a:gd name="T34" fmla="*/ 84 w 391"/>
                  <a:gd name="T35" fmla="*/ 149 h 198"/>
                  <a:gd name="T36" fmla="*/ 114 w 391"/>
                  <a:gd name="T37" fmla="*/ 151 h 198"/>
                  <a:gd name="T38" fmla="*/ 89 w 391"/>
                  <a:gd name="T39" fmla="*/ 168 h 198"/>
                  <a:gd name="T40" fmla="*/ 46 w 391"/>
                  <a:gd name="T41" fmla="*/ 159 h 198"/>
                  <a:gd name="T42" fmla="*/ 56 w 391"/>
                  <a:gd name="T43" fmla="*/ 173 h 198"/>
                  <a:gd name="T44" fmla="*/ 40 w 391"/>
                  <a:gd name="T45" fmla="*/ 189 h 198"/>
                  <a:gd name="T46" fmla="*/ 67 w 391"/>
                  <a:gd name="T47" fmla="*/ 189 h 198"/>
                  <a:gd name="T48" fmla="*/ 121 w 391"/>
                  <a:gd name="T49" fmla="*/ 190 h 198"/>
                  <a:gd name="T50" fmla="*/ 130 w 391"/>
                  <a:gd name="T51" fmla="*/ 190 h 198"/>
                  <a:gd name="T52" fmla="*/ 148 w 391"/>
                  <a:gd name="T53" fmla="*/ 197 h 198"/>
                  <a:gd name="T54" fmla="*/ 170 w 391"/>
                  <a:gd name="T55" fmla="*/ 178 h 198"/>
                  <a:gd name="T56" fmla="*/ 141 w 391"/>
                  <a:gd name="T57" fmla="*/ 171 h 198"/>
                  <a:gd name="T58" fmla="*/ 134 w 391"/>
                  <a:gd name="T59" fmla="*/ 168 h 198"/>
                  <a:gd name="T60" fmla="*/ 167 w 391"/>
                  <a:gd name="T61" fmla="*/ 168 h 198"/>
                  <a:gd name="T62" fmla="*/ 197 w 391"/>
                  <a:gd name="T63" fmla="*/ 151 h 198"/>
                  <a:gd name="T64" fmla="*/ 215 w 391"/>
                  <a:gd name="T65" fmla="*/ 135 h 198"/>
                  <a:gd name="T66" fmla="*/ 191 w 391"/>
                  <a:gd name="T67" fmla="*/ 122 h 198"/>
                  <a:gd name="T68" fmla="*/ 191 w 391"/>
                  <a:gd name="T69" fmla="*/ 120 h 198"/>
                  <a:gd name="T70" fmla="*/ 210 w 391"/>
                  <a:gd name="T71" fmla="*/ 116 h 198"/>
                  <a:gd name="T72" fmla="*/ 216 w 391"/>
                  <a:gd name="T73" fmla="*/ 109 h 198"/>
                  <a:gd name="T74" fmla="*/ 231 w 391"/>
                  <a:gd name="T75" fmla="*/ 100 h 198"/>
                  <a:gd name="T76" fmla="*/ 264 w 391"/>
                  <a:gd name="T77" fmla="*/ 98 h 198"/>
                  <a:gd name="T78" fmla="*/ 253 w 391"/>
                  <a:gd name="T79" fmla="*/ 90 h 198"/>
                  <a:gd name="T80" fmla="*/ 282 w 391"/>
                  <a:gd name="T81" fmla="*/ 82 h 198"/>
                  <a:gd name="T82" fmla="*/ 299 w 391"/>
                  <a:gd name="T83" fmla="*/ 57 h 198"/>
                  <a:gd name="T84" fmla="*/ 339 w 391"/>
                  <a:gd name="T85" fmla="*/ 42 h 198"/>
                  <a:gd name="T86" fmla="*/ 388 w 391"/>
                  <a:gd name="T87" fmla="*/ 19 h 198"/>
                  <a:gd name="T88" fmla="*/ 361 w 391"/>
                  <a:gd name="T89" fmla="*/ 9 h 198"/>
                  <a:gd name="T90" fmla="*/ 339 w 391"/>
                  <a:gd name="T91" fmla="*/ 9 h 198"/>
                  <a:gd name="T92" fmla="*/ 318 w 391"/>
                  <a:gd name="T93" fmla="*/ 9 h 198"/>
                  <a:gd name="T94" fmla="*/ 282 w 391"/>
                  <a:gd name="T95" fmla="*/ 0 h 198"/>
                  <a:gd name="T96" fmla="*/ 251 w 391"/>
                  <a:gd name="T97" fmla="*/ 0 h 198"/>
                  <a:gd name="T98" fmla="*/ 224 w 391"/>
                  <a:gd name="T99" fmla="*/ 3 h 198"/>
                  <a:gd name="T100" fmla="*/ 199 w 391"/>
                  <a:gd name="T101" fmla="*/ 17 h 198"/>
                  <a:gd name="T102" fmla="*/ 149 w 391"/>
                  <a:gd name="T103" fmla="*/ 7 h 198"/>
                  <a:gd name="T104" fmla="*/ 140 w 391"/>
                  <a:gd name="T105" fmla="*/ 15 h 198"/>
                  <a:gd name="T106" fmla="*/ 118 w 391"/>
                  <a:gd name="T107" fmla="*/ 22 h 198"/>
                  <a:gd name="T108" fmla="*/ 121 w 391"/>
                  <a:gd name="T109" fmla="*/ 27 h 198"/>
                  <a:gd name="T110" fmla="*/ 100 w 391"/>
                  <a:gd name="T111" fmla="*/ 23 h 198"/>
                  <a:gd name="T112" fmla="*/ 83 w 391"/>
                  <a:gd name="T113" fmla="*/ 33 h 198"/>
                  <a:gd name="T114" fmla="*/ 57 w 391"/>
                  <a:gd name="T115" fmla="*/ 35 h 198"/>
                  <a:gd name="T116" fmla="*/ 3 w 391"/>
                  <a:gd name="T117" fmla="*/ 41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91" h="198">
                    <a:moveTo>
                      <a:pt x="5" y="47"/>
                    </a:moveTo>
                    <a:lnTo>
                      <a:pt x="6" y="46"/>
                    </a:lnTo>
                    <a:lnTo>
                      <a:pt x="11" y="44"/>
                    </a:lnTo>
                    <a:lnTo>
                      <a:pt x="13" y="44"/>
                    </a:lnTo>
                    <a:lnTo>
                      <a:pt x="14" y="46"/>
                    </a:lnTo>
                    <a:lnTo>
                      <a:pt x="17" y="46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14" y="50"/>
                    </a:lnTo>
                    <a:lnTo>
                      <a:pt x="13" y="52"/>
                    </a:lnTo>
                    <a:lnTo>
                      <a:pt x="16" y="52"/>
                    </a:lnTo>
                    <a:lnTo>
                      <a:pt x="17" y="52"/>
                    </a:lnTo>
                    <a:lnTo>
                      <a:pt x="35" y="47"/>
                    </a:lnTo>
                    <a:lnTo>
                      <a:pt x="41" y="47"/>
                    </a:lnTo>
                    <a:lnTo>
                      <a:pt x="46" y="47"/>
                    </a:lnTo>
                    <a:lnTo>
                      <a:pt x="52" y="49"/>
                    </a:lnTo>
                    <a:lnTo>
                      <a:pt x="52" y="49"/>
                    </a:lnTo>
                    <a:lnTo>
                      <a:pt x="44" y="49"/>
                    </a:lnTo>
                    <a:lnTo>
                      <a:pt x="38" y="49"/>
                    </a:lnTo>
                    <a:lnTo>
                      <a:pt x="35" y="50"/>
                    </a:lnTo>
                    <a:lnTo>
                      <a:pt x="28" y="52"/>
                    </a:lnTo>
                    <a:lnTo>
                      <a:pt x="25" y="54"/>
                    </a:lnTo>
                    <a:lnTo>
                      <a:pt x="25" y="55"/>
                    </a:lnTo>
                    <a:lnTo>
                      <a:pt x="32" y="57"/>
                    </a:lnTo>
                    <a:lnTo>
                      <a:pt x="30" y="57"/>
                    </a:lnTo>
                    <a:lnTo>
                      <a:pt x="27" y="57"/>
                    </a:lnTo>
                    <a:lnTo>
                      <a:pt x="22" y="58"/>
                    </a:lnTo>
                    <a:lnTo>
                      <a:pt x="20" y="60"/>
                    </a:lnTo>
                    <a:lnTo>
                      <a:pt x="24" y="62"/>
                    </a:lnTo>
                    <a:lnTo>
                      <a:pt x="25" y="63"/>
                    </a:lnTo>
                    <a:lnTo>
                      <a:pt x="28" y="63"/>
                    </a:lnTo>
                    <a:lnTo>
                      <a:pt x="35" y="63"/>
                    </a:lnTo>
                    <a:lnTo>
                      <a:pt x="56" y="62"/>
                    </a:lnTo>
                    <a:lnTo>
                      <a:pt x="65" y="60"/>
                    </a:lnTo>
                    <a:lnTo>
                      <a:pt x="75" y="57"/>
                    </a:lnTo>
                    <a:lnTo>
                      <a:pt x="79" y="55"/>
                    </a:lnTo>
                    <a:lnTo>
                      <a:pt x="83" y="55"/>
                    </a:lnTo>
                    <a:lnTo>
                      <a:pt x="86" y="55"/>
                    </a:lnTo>
                    <a:lnTo>
                      <a:pt x="84" y="57"/>
                    </a:lnTo>
                    <a:lnTo>
                      <a:pt x="75" y="60"/>
                    </a:lnTo>
                    <a:lnTo>
                      <a:pt x="67" y="63"/>
                    </a:lnTo>
                    <a:lnTo>
                      <a:pt x="60" y="65"/>
                    </a:lnTo>
                    <a:lnTo>
                      <a:pt x="54" y="65"/>
                    </a:lnTo>
                    <a:lnTo>
                      <a:pt x="41" y="65"/>
                    </a:lnTo>
                    <a:lnTo>
                      <a:pt x="32" y="66"/>
                    </a:lnTo>
                    <a:lnTo>
                      <a:pt x="30" y="66"/>
                    </a:lnTo>
                    <a:lnTo>
                      <a:pt x="32" y="68"/>
                    </a:lnTo>
                    <a:lnTo>
                      <a:pt x="32" y="68"/>
                    </a:lnTo>
                    <a:lnTo>
                      <a:pt x="33" y="69"/>
                    </a:lnTo>
                    <a:lnTo>
                      <a:pt x="35" y="69"/>
                    </a:lnTo>
                    <a:lnTo>
                      <a:pt x="38" y="71"/>
                    </a:lnTo>
                    <a:lnTo>
                      <a:pt x="44" y="73"/>
                    </a:lnTo>
                    <a:lnTo>
                      <a:pt x="46" y="74"/>
                    </a:lnTo>
                    <a:lnTo>
                      <a:pt x="51" y="74"/>
                    </a:lnTo>
                    <a:lnTo>
                      <a:pt x="56" y="74"/>
                    </a:lnTo>
                    <a:lnTo>
                      <a:pt x="59" y="73"/>
                    </a:lnTo>
                    <a:lnTo>
                      <a:pt x="70" y="66"/>
                    </a:lnTo>
                    <a:lnTo>
                      <a:pt x="73" y="63"/>
                    </a:lnTo>
                    <a:lnTo>
                      <a:pt x="75" y="63"/>
                    </a:lnTo>
                    <a:lnTo>
                      <a:pt x="91" y="62"/>
                    </a:lnTo>
                    <a:lnTo>
                      <a:pt x="108" y="60"/>
                    </a:lnTo>
                    <a:lnTo>
                      <a:pt x="106" y="62"/>
                    </a:lnTo>
                    <a:lnTo>
                      <a:pt x="89" y="63"/>
                    </a:lnTo>
                    <a:lnTo>
                      <a:pt x="83" y="65"/>
                    </a:lnTo>
                    <a:lnTo>
                      <a:pt x="78" y="66"/>
                    </a:lnTo>
                    <a:lnTo>
                      <a:pt x="70" y="71"/>
                    </a:lnTo>
                    <a:lnTo>
                      <a:pt x="67" y="73"/>
                    </a:lnTo>
                    <a:lnTo>
                      <a:pt x="65" y="74"/>
                    </a:lnTo>
                    <a:lnTo>
                      <a:pt x="65" y="76"/>
                    </a:lnTo>
                    <a:lnTo>
                      <a:pt x="65" y="76"/>
                    </a:lnTo>
                    <a:lnTo>
                      <a:pt x="70" y="77"/>
                    </a:lnTo>
                    <a:lnTo>
                      <a:pt x="71" y="77"/>
                    </a:lnTo>
                    <a:lnTo>
                      <a:pt x="76" y="76"/>
                    </a:lnTo>
                    <a:lnTo>
                      <a:pt x="81" y="77"/>
                    </a:lnTo>
                    <a:lnTo>
                      <a:pt x="84" y="79"/>
                    </a:lnTo>
                    <a:lnTo>
                      <a:pt x="92" y="77"/>
                    </a:lnTo>
                    <a:lnTo>
                      <a:pt x="95" y="77"/>
                    </a:lnTo>
                    <a:lnTo>
                      <a:pt x="97" y="77"/>
                    </a:lnTo>
                    <a:lnTo>
                      <a:pt x="100" y="76"/>
                    </a:lnTo>
                    <a:lnTo>
                      <a:pt x="103" y="74"/>
                    </a:lnTo>
                    <a:lnTo>
                      <a:pt x="106" y="73"/>
                    </a:lnTo>
                    <a:lnTo>
                      <a:pt x="114" y="73"/>
                    </a:lnTo>
                    <a:lnTo>
                      <a:pt x="118" y="71"/>
                    </a:lnTo>
                    <a:lnTo>
                      <a:pt x="121" y="71"/>
                    </a:lnTo>
                    <a:lnTo>
                      <a:pt x="119" y="73"/>
                    </a:lnTo>
                    <a:lnTo>
                      <a:pt x="114" y="76"/>
                    </a:lnTo>
                    <a:lnTo>
                      <a:pt x="113" y="77"/>
                    </a:lnTo>
                    <a:lnTo>
                      <a:pt x="116" y="77"/>
                    </a:lnTo>
                    <a:lnTo>
                      <a:pt x="119" y="77"/>
                    </a:lnTo>
                    <a:lnTo>
                      <a:pt x="130" y="76"/>
                    </a:lnTo>
                    <a:lnTo>
                      <a:pt x="134" y="76"/>
                    </a:lnTo>
                    <a:lnTo>
                      <a:pt x="137" y="74"/>
                    </a:lnTo>
                    <a:lnTo>
                      <a:pt x="148" y="71"/>
                    </a:lnTo>
                    <a:lnTo>
                      <a:pt x="153" y="69"/>
                    </a:lnTo>
                    <a:lnTo>
                      <a:pt x="154" y="68"/>
                    </a:lnTo>
                    <a:lnTo>
                      <a:pt x="156" y="66"/>
                    </a:lnTo>
                    <a:lnTo>
                      <a:pt x="156" y="65"/>
                    </a:lnTo>
                    <a:lnTo>
                      <a:pt x="157" y="63"/>
                    </a:lnTo>
                    <a:lnTo>
                      <a:pt x="159" y="62"/>
                    </a:lnTo>
                    <a:lnTo>
                      <a:pt x="161" y="60"/>
                    </a:lnTo>
                    <a:lnTo>
                      <a:pt x="162" y="60"/>
                    </a:lnTo>
                    <a:lnTo>
                      <a:pt x="164" y="60"/>
                    </a:lnTo>
                    <a:lnTo>
                      <a:pt x="165" y="60"/>
                    </a:lnTo>
                    <a:lnTo>
                      <a:pt x="170" y="57"/>
                    </a:lnTo>
                    <a:lnTo>
                      <a:pt x="175" y="54"/>
                    </a:lnTo>
                    <a:lnTo>
                      <a:pt x="189" y="52"/>
                    </a:lnTo>
                    <a:lnTo>
                      <a:pt x="188" y="52"/>
                    </a:lnTo>
                    <a:lnTo>
                      <a:pt x="181" y="55"/>
                    </a:lnTo>
                    <a:lnTo>
                      <a:pt x="172" y="58"/>
                    </a:lnTo>
                    <a:lnTo>
                      <a:pt x="169" y="60"/>
                    </a:lnTo>
                    <a:lnTo>
                      <a:pt x="167" y="63"/>
                    </a:lnTo>
                    <a:lnTo>
                      <a:pt x="167" y="65"/>
                    </a:lnTo>
                    <a:lnTo>
                      <a:pt x="165" y="66"/>
                    </a:lnTo>
                    <a:lnTo>
                      <a:pt x="169" y="66"/>
                    </a:lnTo>
                    <a:lnTo>
                      <a:pt x="175" y="66"/>
                    </a:lnTo>
                    <a:lnTo>
                      <a:pt x="183" y="66"/>
                    </a:lnTo>
                    <a:lnTo>
                      <a:pt x="186" y="68"/>
                    </a:lnTo>
                    <a:lnTo>
                      <a:pt x="191" y="68"/>
                    </a:lnTo>
                    <a:lnTo>
                      <a:pt x="189" y="68"/>
                    </a:lnTo>
                    <a:lnTo>
                      <a:pt x="186" y="69"/>
                    </a:lnTo>
                    <a:lnTo>
                      <a:pt x="181" y="69"/>
                    </a:lnTo>
                    <a:lnTo>
                      <a:pt x="170" y="71"/>
                    </a:lnTo>
                    <a:lnTo>
                      <a:pt x="154" y="74"/>
                    </a:lnTo>
                    <a:lnTo>
                      <a:pt x="154" y="76"/>
                    </a:lnTo>
                    <a:lnTo>
                      <a:pt x="149" y="77"/>
                    </a:lnTo>
                    <a:lnTo>
                      <a:pt x="137" y="81"/>
                    </a:lnTo>
                    <a:lnTo>
                      <a:pt x="118" y="82"/>
                    </a:lnTo>
                    <a:lnTo>
                      <a:pt x="114" y="84"/>
                    </a:lnTo>
                    <a:lnTo>
                      <a:pt x="111" y="84"/>
                    </a:lnTo>
                    <a:lnTo>
                      <a:pt x="111" y="85"/>
                    </a:lnTo>
                    <a:lnTo>
                      <a:pt x="114" y="89"/>
                    </a:lnTo>
                    <a:lnTo>
                      <a:pt x="119" y="92"/>
                    </a:lnTo>
                    <a:lnTo>
                      <a:pt x="126" y="95"/>
                    </a:lnTo>
                    <a:lnTo>
                      <a:pt x="129" y="97"/>
                    </a:lnTo>
                    <a:lnTo>
                      <a:pt x="132" y="100"/>
                    </a:lnTo>
                    <a:lnTo>
                      <a:pt x="135" y="101"/>
                    </a:lnTo>
                    <a:lnTo>
                      <a:pt x="137" y="103"/>
                    </a:lnTo>
                    <a:lnTo>
                      <a:pt x="140" y="103"/>
                    </a:lnTo>
                    <a:lnTo>
                      <a:pt x="146" y="103"/>
                    </a:lnTo>
                    <a:lnTo>
                      <a:pt x="148" y="103"/>
                    </a:lnTo>
                    <a:lnTo>
                      <a:pt x="146" y="104"/>
                    </a:lnTo>
                    <a:lnTo>
                      <a:pt x="143" y="104"/>
                    </a:lnTo>
                    <a:lnTo>
                      <a:pt x="141" y="104"/>
                    </a:lnTo>
                    <a:lnTo>
                      <a:pt x="137" y="104"/>
                    </a:lnTo>
                    <a:lnTo>
                      <a:pt x="130" y="103"/>
                    </a:lnTo>
                    <a:lnTo>
                      <a:pt x="127" y="103"/>
                    </a:lnTo>
                    <a:lnTo>
                      <a:pt x="126" y="101"/>
                    </a:lnTo>
                    <a:lnTo>
                      <a:pt x="124" y="100"/>
                    </a:lnTo>
                    <a:lnTo>
                      <a:pt x="119" y="97"/>
                    </a:lnTo>
                    <a:lnTo>
                      <a:pt x="114" y="93"/>
                    </a:lnTo>
                    <a:lnTo>
                      <a:pt x="111" y="92"/>
                    </a:lnTo>
                    <a:lnTo>
                      <a:pt x="106" y="89"/>
                    </a:lnTo>
                    <a:lnTo>
                      <a:pt x="102" y="87"/>
                    </a:lnTo>
                    <a:lnTo>
                      <a:pt x="97" y="85"/>
                    </a:lnTo>
                    <a:lnTo>
                      <a:pt x="89" y="85"/>
                    </a:lnTo>
                    <a:lnTo>
                      <a:pt x="83" y="85"/>
                    </a:lnTo>
                    <a:lnTo>
                      <a:pt x="68" y="84"/>
                    </a:lnTo>
                    <a:lnTo>
                      <a:pt x="67" y="85"/>
                    </a:lnTo>
                    <a:lnTo>
                      <a:pt x="65" y="90"/>
                    </a:lnTo>
                    <a:lnTo>
                      <a:pt x="67" y="93"/>
                    </a:lnTo>
                    <a:lnTo>
                      <a:pt x="67" y="98"/>
                    </a:lnTo>
                    <a:lnTo>
                      <a:pt x="70" y="101"/>
                    </a:lnTo>
                    <a:lnTo>
                      <a:pt x="71" y="101"/>
                    </a:lnTo>
                    <a:lnTo>
                      <a:pt x="79" y="103"/>
                    </a:lnTo>
                    <a:lnTo>
                      <a:pt x="83" y="103"/>
                    </a:lnTo>
                    <a:lnTo>
                      <a:pt x="84" y="104"/>
                    </a:lnTo>
                    <a:lnTo>
                      <a:pt x="87" y="108"/>
                    </a:lnTo>
                    <a:lnTo>
                      <a:pt x="92" y="111"/>
                    </a:lnTo>
                    <a:lnTo>
                      <a:pt x="94" y="114"/>
                    </a:lnTo>
                    <a:lnTo>
                      <a:pt x="95" y="116"/>
                    </a:lnTo>
                    <a:lnTo>
                      <a:pt x="98" y="117"/>
                    </a:lnTo>
                    <a:lnTo>
                      <a:pt x="103" y="120"/>
                    </a:lnTo>
                    <a:lnTo>
                      <a:pt x="103" y="120"/>
                    </a:lnTo>
                    <a:lnTo>
                      <a:pt x="100" y="120"/>
                    </a:lnTo>
                    <a:lnTo>
                      <a:pt x="97" y="119"/>
                    </a:lnTo>
                    <a:lnTo>
                      <a:pt x="95" y="119"/>
                    </a:lnTo>
                    <a:lnTo>
                      <a:pt x="94" y="119"/>
                    </a:lnTo>
                    <a:lnTo>
                      <a:pt x="91" y="119"/>
                    </a:lnTo>
                    <a:lnTo>
                      <a:pt x="91" y="120"/>
                    </a:lnTo>
                    <a:lnTo>
                      <a:pt x="92" y="122"/>
                    </a:lnTo>
                    <a:lnTo>
                      <a:pt x="92" y="122"/>
                    </a:lnTo>
                    <a:lnTo>
                      <a:pt x="94" y="124"/>
                    </a:lnTo>
                    <a:lnTo>
                      <a:pt x="97" y="124"/>
                    </a:lnTo>
                    <a:lnTo>
                      <a:pt x="102" y="124"/>
                    </a:lnTo>
                    <a:lnTo>
                      <a:pt x="110" y="124"/>
                    </a:lnTo>
                    <a:lnTo>
                      <a:pt x="116" y="125"/>
                    </a:lnTo>
                    <a:lnTo>
                      <a:pt x="118" y="125"/>
                    </a:lnTo>
                    <a:lnTo>
                      <a:pt x="121" y="125"/>
                    </a:lnTo>
                    <a:lnTo>
                      <a:pt x="124" y="124"/>
                    </a:lnTo>
                    <a:lnTo>
                      <a:pt x="126" y="124"/>
                    </a:lnTo>
                    <a:lnTo>
                      <a:pt x="127" y="124"/>
                    </a:lnTo>
                    <a:lnTo>
                      <a:pt x="127" y="124"/>
                    </a:lnTo>
                    <a:lnTo>
                      <a:pt x="124" y="125"/>
                    </a:lnTo>
                    <a:lnTo>
                      <a:pt x="122" y="127"/>
                    </a:lnTo>
                    <a:lnTo>
                      <a:pt x="121" y="127"/>
                    </a:lnTo>
                    <a:lnTo>
                      <a:pt x="118" y="127"/>
                    </a:lnTo>
                    <a:lnTo>
                      <a:pt x="111" y="127"/>
                    </a:lnTo>
                    <a:lnTo>
                      <a:pt x="110" y="128"/>
                    </a:lnTo>
                    <a:lnTo>
                      <a:pt x="108" y="128"/>
                    </a:lnTo>
                    <a:lnTo>
                      <a:pt x="106" y="128"/>
                    </a:lnTo>
                    <a:lnTo>
                      <a:pt x="103" y="128"/>
                    </a:lnTo>
                    <a:lnTo>
                      <a:pt x="100" y="127"/>
                    </a:lnTo>
                    <a:lnTo>
                      <a:pt x="87" y="125"/>
                    </a:lnTo>
                    <a:lnTo>
                      <a:pt x="86" y="125"/>
                    </a:lnTo>
                    <a:lnTo>
                      <a:pt x="83" y="125"/>
                    </a:lnTo>
                    <a:lnTo>
                      <a:pt x="76" y="127"/>
                    </a:lnTo>
                    <a:lnTo>
                      <a:pt x="70" y="127"/>
                    </a:lnTo>
                    <a:lnTo>
                      <a:pt x="62" y="128"/>
                    </a:lnTo>
                    <a:lnTo>
                      <a:pt x="60" y="131"/>
                    </a:lnTo>
                    <a:lnTo>
                      <a:pt x="57" y="135"/>
                    </a:lnTo>
                    <a:lnTo>
                      <a:pt x="56" y="136"/>
                    </a:lnTo>
                    <a:lnTo>
                      <a:pt x="54" y="138"/>
                    </a:lnTo>
                    <a:lnTo>
                      <a:pt x="54" y="143"/>
                    </a:lnTo>
                    <a:lnTo>
                      <a:pt x="52" y="146"/>
                    </a:lnTo>
                    <a:lnTo>
                      <a:pt x="56" y="146"/>
                    </a:lnTo>
                    <a:lnTo>
                      <a:pt x="60" y="146"/>
                    </a:lnTo>
                    <a:lnTo>
                      <a:pt x="63" y="146"/>
                    </a:lnTo>
                    <a:lnTo>
                      <a:pt x="67" y="144"/>
                    </a:lnTo>
                    <a:lnTo>
                      <a:pt x="71" y="143"/>
                    </a:lnTo>
                    <a:lnTo>
                      <a:pt x="73" y="141"/>
                    </a:lnTo>
                    <a:lnTo>
                      <a:pt x="71" y="144"/>
                    </a:lnTo>
                    <a:lnTo>
                      <a:pt x="70" y="147"/>
                    </a:lnTo>
                    <a:lnTo>
                      <a:pt x="78" y="147"/>
                    </a:lnTo>
                    <a:lnTo>
                      <a:pt x="79" y="146"/>
                    </a:lnTo>
                    <a:lnTo>
                      <a:pt x="83" y="144"/>
                    </a:lnTo>
                    <a:lnTo>
                      <a:pt x="84" y="141"/>
                    </a:lnTo>
                    <a:lnTo>
                      <a:pt x="87" y="135"/>
                    </a:lnTo>
                    <a:lnTo>
                      <a:pt x="86" y="144"/>
                    </a:lnTo>
                    <a:lnTo>
                      <a:pt x="91" y="143"/>
                    </a:lnTo>
                    <a:lnTo>
                      <a:pt x="94" y="144"/>
                    </a:lnTo>
                    <a:lnTo>
                      <a:pt x="95" y="146"/>
                    </a:lnTo>
                    <a:lnTo>
                      <a:pt x="92" y="144"/>
                    </a:lnTo>
                    <a:lnTo>
                      <a:pt x="91" y="144"/>
                    </a:lnTo>
                    <a:lnTo>
                      <a:pt x="84" y="149"/>
                    </a:lnTo>
                    <a:lnTo>
                      <a:pt x="83" y="149"/>
                    </a:lnTo>
                    <a:lnTo>
                      <a:pt x="78" y="152"/>
                    </a:lnTo>
                    <a:lnTo>
                      <a:pt x="81" y="157"/>
                    </a:lnTo>
                    <a:lnTo>
                      <a:pt x="81" y="162"/>
                    </a:lnTo>
                    <a:lnTo>
                      <a:pt x="84" y="163"/>
                    </a:lnTo>
                    <a:lnTo>
                      <a:pt x="87" y="163"/>
                    </a:lnTo>
                    <a:lnTo>
                      <a:pt x="92" y="162"/>
                    </a:lnTo>
                    <a:lnTo>
                      <a:pt x="95" y="163"/>
                    </a:lnTo>
                    <a:lnTo>
                      <a:pt x="98" y="163"/>
                    </a:lnTo>
                    <a:lnTo>
                      <a:pt x="102" y="163"/>
                    </a:lnTo>
                    <a:lnTo>
                      <a:pt x="105" y="160"/>
                    </a:lnTo>
                    <a:lnTo>
                      <a:pt x="106" y="159"/>
                    </a:lnTo>
                    <a:lnTo>
                      <a:pt x="114" y="151"/>
                    </a:lnTo>
                    <a:lnTo>
                      <a:pt x="116" y="151"/>
                    </a:lnTo>
                    <a:lnTo>
                      <a:pt x="116" y="152"/>
                    </a:lnTo>
                    <a:lnTo>
                      <a:pt x="116" y="154"/>
                    </a:lnTo>
                    <a:lnTo>
                      <a:pt x="114" y="154"/>
                    </a:lnTo>
                    <a:lnTo>
                      <a:pt x="113" y="157"/>
                    </a:lnTo>
                    <a:lnTo>
                      <a:pt x="108" y="162"/>
                    </a:lnTo>
                    <a:lnTo>
                      <a:pt x="105" y="163"/>
                    </a:lnTo>
                    <a:lnTo>
                      <a:pt x="103" y="165"/>
                    </a:lnTo>
                    <a:lnTo>
                      <a:pt x="103" y="165"/>
                    </a:lnTo>
                    <a:lnTo>
                      <a:pt x="102" y="166"/>
                    </a:lnTo>
                    <a:lnTo>
                      <a:pt x="98" y="166"/>
                    </a:lnTo>
                    <a:lnTo>
                      <a:pt x="92" y="166"/>
                    </a:lnTo>
                    <a:lnTo>
                      <a:pt x="89" y="168"/>
                    </a:lnTo>
                    <a:lnTo>
                      <a:pt x="86" y="166"/>
                    </a:lnTo>
                    <a:lnTo>
                      <a:pt x="78" y="165"/>
                    </a:lnTo>
                    <a:lnTo>
                      <a:pt x="76" y="163"/>
                    </a:lnTo>
                    <a:lnTo>
                      <a:pt x="73" y="160"/>
                    </a:lnTo>
                    <a:lnTo>
                      <a:pt x="70" y="157"/>
                    </a:lnTo>
                    <a:lnTo>
                      <a:pt x="67" y="155"/>
                    </a:lnTo>
                    <a:lnTo>
                      <a:pt x="63" y="154"/>
                    </a:lnTo>
                    <a:lnTo>
                      <a:pt x="59" y="154"/>
                    </a:lnTo>
                    <a:lnTo>
                      <a:pt x="57" y="154"/>
                    </a:lnTo>
                    <a:lnTo>
                      <a:pt x="54" y="154"/>
                    </a:lnTo>
                    <a:lnTo>
                      <a:pt x="49" y="154"/>
                    </a:lnTo>
                    <a:lnTo>
                      <a:pt x="46" y="155"/>
                    </a:lnTo>
                    <a:lnTo>
                      <a:pt x="46" y="159"/>
                    </a:lnTo>
                    <a:lnTo>
                      <a:pt x="48" y="162"/>
                    </a:lnTo>
                    <a:lnTo>
                      <a:pt x="49" y="163"/>
                    </a:lnTo>
                    <a:lnTo>
                      <a:pt x="51" y="165"/>
                    </a:lnTo>
                    <a:lnTo>
                      <a:pt x="52" y="166"/>
                    </a:lnTo>
                    <a:lnTo>
                      <a:pt x="54" y="168"/>
                    </a:lnTo>
                    <a:lnTo>
                      <a:pt x="56" y="168"/>
                    </a:lnTo>
                    <a:lnTo>
                      <a:pt x="57" y="168"/>
                    </a:lnTo>
                    <a:lnTo>
                      <a:pt x="59" y="170"/>
                    </a:lnTo>
                    <a:lnTo>
                      <a:pt x="62" y="171"/>
                    </a:lnTo>
                    <a:lnTo>
                      <a:pt x="62" y="173"/>
                    </a:lnTo>
                    <a:lnTo>
                      <a:pt x="62" y="173"/>
                    </a:lnTo>
                    <a:lnTo>
                      <a:pt x="59" y="173"/>
                    </a:lnTo>
                    <a:lnTo>
                      <a:pt x="56" y="173"/>
                    </a:lnTo>
                    <a:lnTo>
                      <a:pt x="52" y="174"/>
                    </a:lnTo>
                    <a:lnTo>
                      <a:pt x="49" y="173"/>
                    </a:lnTo>
                    <a:lnTo>
                      <a:pt x="44" y="174"/>
                    </a:lnTo>
                    <a:lnTo>
                      <a:pt x="41" y="174"/>
                    </a:lnTo>
                    <a:lnTo>
                      <a:pt x="40" y="176"/>
                    </a:lnTo>
                    <a:lnTo>
                      <a:pt x="36" y="178"/>
                    </a:lnTo>
                    <a:lnTo>
                      <a:pt x="27" y="182"/>
                    </a:lnTo>
                    <a:lnTo>
                      <a:pt x="27" y="186"/>
                    </a:lnTo>
                    <a:lnTo>
                      <a:pt x="27" y="190"/>
                    </a:lnTo>
                    <a:lnTo>
                      <a:pt x="28" y="190"/>
                    </a:lnTo>
                    <a:lnTo>
                      <a:pt x="36" y="192"/>
                    </a:lnTo>
                    <a:lnTo>
                      <a:pt x="40" y="192"/>
                    </a:lnTo>
                    <a:lnTo>
                      <a:pt x="40" y="189"/>
                    </a:lnTo>
                    <a:lnTo>
                      <a:pt x="38" y="187"/>
                    </a:lnTo>
                    <a:lnTo>
                      <a:pt x="40" y="184"/>
                    </a:lnTo>
                    <a:lnTo>
                      <a:pt x="41" y="189"/>
                    </a:lnTo>
                    <a:lnTo>
                      <a:pt x="41" y="193"/>
                    </a:lnTo>
                    <a:lnTo>
                      <a:pt x="46" y="193"/>
                    </a:lnTo>
                    <a:lnTo>
                      <a:pt x="54" y="193"/>
                    </a:lnTo>
                    <a:lnTo>
                      <a:pt x="54" y="189"/>
                    </a:lnTo>
                    <a:lnTo>
                      <a:pt x="56" y="192"/>
                    </a:lnTo>
                    <a:lnTo>
                      <a:pt x="60" y="193"/>
                    </a:lnTo>
                    <a:lnTo>
                      <a:pt x="63" y="193"/>
                    </a:lnTo>
                    <a:lnTo>
                      <a:pt x="65" y="190"/>
                    </a:lnTo>
                    <a:lnTo>
                      <a:pt x="67" y="189"/>
                    </a:lnTo>
                    <a:lnTo>
                      <a:pt x="67" y="189"/>
                    </a:lnTo>
                    <a:lnTo>
                      <a:pt x="68" y="189"/>
                    </a:lnTo>
                    <a:lnTo>
                      <a:pt x="68" y="190"/>
                    </a:lnTo>
                    <a:lnTo>
                      <a:pt x="71" y="192"/>
                    </a:lnTo>
                    <a:lnTo>
                      <a:pt x="76" y="195"/>
                    </a:lnTo>
                    <a:lnTo>
                      <a:pt x="81" y="195"/>
                    </a:lnTo>
                    <a:lnTo>
                      <a:pt x="84" y="195"/>
                    </a:lnTo>
                    <a:lnTo>
                      <a:pt x="95" y="193"/>
                    </a:lnTo>
                    <a:lnTo>
                      <a:pt x="95" y="186"/>
                    </a:lnTo>
                    <a:lnTo>
                      <a:pt x="98" y="190"/>
                    </a:lnTo>
                    <a:lnTo>
                      <a:pt x="100" y="192"/>
                    </a:lnTo>
                    <a:lnTo>
                      <a:pt x="106" y="192"/>
                    </a:lnTo>
                    <a:lnTo>
                      <a:pt x="121" y="192"/>
                    </a:lnTo>
                    <a:lnTo>
                      <a:pt x="121" y="190"/>
                    </a:lnTo>
                    <a:lnTo>
                      <a:pt x="121" y="189"/>
                    </a:lnTo>
                    <a:lnTo>
                      <a:pt x="119" y="187"/>
                    </a:lnTo>
                    <a:lnTo>
                      <a:pt x="118" y="186"/>
                    </a:lnTo>
                    <a:lnTo>
                      <a:pt x="118" y="184"/>
                    </a:lnTo>
                    <a:lnTo>
                      <a:pt x="119" y="186"/>
                    </a:lnTo>
                    <a:lnTo>
                      <a:pt x="119" y="186"/>
                    </a:lnTo>
                    <a:lnTo>
                      <a:pt x="121" y="187"/>
                    </a:lnTo>
                    <a:lnTo>
                      <a:pt x="122" y="187"/>
                    </a:lnTo>
                    <a:lnTo>
                      <a:pt x="124" y="187"/>
                    </a:lnTo>
                    <a:lnTo>
                      <a:pt x="126" y="190"/>
                    </a:lnTo>
                    <a:lnTo>
                      <a:pt x="127" y="190"/>
                    </a:lnTo>
                    <a:lnTo>
                      <a:pt x="129" y="190"/>
                    </a:lnTo>
                    <a:lnTo>
                      <a:pt x="130" y="190"/>
                    </a:lnTo>
                    <a:lnTo>
                      <a:pt x="132" y="190"/>
                    </a:lnTo>
                    <a:lnTo>
                      <a:pt x="135" y="190"/>
                    </a:lnTo>
                    <a:lnTo>
                      <a:pt x="135" y="190"/>
                    </a:lnTo>
                    <a:lnTo>
                      <a:pt x="137" y="192"/>
                    </a:lnTo>
                    <a:lnTo>
                      <a:pt x="138" y="193"/>
                    </a:lnTo>
                    <a:lnTo>
                      <a:pt x="138" y="193"/>
                    </a:lnTo>
                    <a:lnTo>
                      <a:pt x="138" y="195"/>
                    </a:lnTo>
                    <a:lnTo>
                      <a:pt x="137" y="197"/>
                    </a:lnTo>
                    <a:lnTo>
                      <a:pt x="137" y="198"/>
                    </a:lnTo>
                    <a:lnTo>
                      <a:pt x="137" y="198"/>
                    </a:lnTo>
                    <a:lnTo>
                      <a:pt x="140" y="198"/>
                    </a:lnTo>
                    <a:lnTo>
                      <a:pt x="141" y="198"/>
                    </a:lnTo>
                    <a:lnTo>
                      <a:pt x="148" y="197"/>
                    </a:lnTo>
                    <a:lnTo>
                      <a:pt x="149" y="197"/>
                    </a:lnTo>
                    <a:lnTo>
                      <a:pt x="156" y="195"/>
                    </a:lnTo>
                    <a:lnTo>
                      <a:pt x="159" y="193"/>
                    </a:lnTo>
                    <a:lnTo>
                      <a:pt x="161" y="193"/>
                    </a:lnTo>
                    <a:lnTo>
                      <a:pt x="164" y="192"/>
                    </a:lnTo>
                    <a:lnTo>
                      <a:pt x="172" y="189"/>
                    </a:lnTo>
                    <a:lnTo>
                      <a:pt x="173" y="187"/>
                    </a:lnTo>
                    <a:lnTo>
                      <a:pt x="175" y="184"/>
                    </a:lnTo>
                    <a:lnTo>
                      <a:pt x="175" y="181"/>
                    </a:lnTo>
                    <a:lnTo>
                      <a:pt x="173" y="179"/>
                    </a:lnTo>
                    <a:lnTo>
                      <a:pt x="172" y="178"/>
                    </a:lnTo>
                    <a:lnTo>
                      <a:pt x="170" y="178"/>
                    </a:lnTo>
                    <a:lnTo>
                      <a:pt x="170" y="178"/>
                    </a:lnTo>
                    <a:lnTo>
                      <a:pt x="167" y="179"/>
                    </a:lnTo>
                    <a:lnTo>
                      <a:pt x="165" y="181"/>
                    </a:lnTo>
                    <a:lnTo>
                      <a:pt x="162" y="181"/>
                    </a:lnTo>
                    <a:lnTo>
                      <a:pt x="159" y="179"/>
                    </a:lnTo>
                    <a:lnTo>
                      <a:pt x="159" y="178"/>
                    </a:lnTo>
                    <a:lnTo>
                      <a:pt x="159" y="176"/>
                    </a:lnTo>
                    <a:lnTo>
                      <a:pt x="159" y="174"/>
                    </a:lnTo>
                    <a:lnTo>
                      <a:pt x="157" y="173"/>
                    </a:lnTo>
                    <a:lnTo>
                      <a:pt x="156" y="171"/>
                    </a:lnTo>
                    <a:lnTo>
                      <a:pt x="151" y="171"/>
                    </a:lnTo>
                    <a:lnTo>
                      <a:pt x="146" y="173"/>
                    </a:lnTo>
                    <a:lnTo>
                      <a:pt x="146" y="173"/>
                    </a:lnTo>
                    <a:lnTo>
                      <a:pt x="141" y="171"/>
                    </a:lnTo>
                    <a:lnTo>
                      <a:pt x="140" y="170"/>
                    </a:lnTo>
                    <a:lnTo>
                      <a:pt x="135" y="170"/>
                    </a:lnTo>
                    <a:lnTo>
                      <a:pt x="134" y="170"/>
                    </a:lnTo>
                    <a:lnTo>
                      <a:pt x="130" y="171"/>
                    </a:lnTo>
                    <a:lnTo>
                      <a:pt x="127" y="171"/>
                    </a:lnTo>
                    <a:lnTo>
                      <a:pt x="126" y="171"/>
                    </a:lnTo>
                    <a:lnTo>
                      <a:pt x="124" y="171"/>
                    </a:lnTo>
                    <a:lnTo>
                      <a:pt x="122" y="170"/>
                    </a:lnTo>
                    <a:lnTo>
                      <a:pt x="122" y="170"/>
                    </a:lnTo>
                    <a:lnTo>
                      <a:pt x="127" y="170"/>
                    </a:lnTo>
                    <a:lnTo>
                      <a:pt x="130" y="168"/>
                    </a:lnTo>
                    <a:lnTo>
                      <a:pt x="134" y="168"/>
                    </a:lnTo>
                    <a:lnTo>
                      <a:pt x="134" y="168"/>
                    </a:lnTo>
                    <a:lnTo>
                      <a:pt x="132" y="166"/>
                    </a:lnTo>
                    <a:lnTo>
                      <a:pt x="130" y="165"/>
                    </a:lnTo>
                    <a:lnTo>
                      <a:pt x="129" y="163"/>
                    </a:lnTo>
                    <a:lnTo>
                      <a:pt x="129" y="163"/>
                    </a:lnTo>
                    <a:lnTo>
                      <a:pt x="130" y="163"/>
                    </a:lnTo>
                    <a:lnTo>
                      <a:pt x="132" y="165"/>
                    </a:lnTo>
                    <a:lnTo>
                      <a:pt x="138" y="168"/>
                    </a:lnTo>
                    <a:lnTo>
                      <a:pt x="141" y="168"/>
                    </a:lnTo>
                    <a:lnTo>
                      <a:pt x="146" y="170"/>
                    </a:lnTo>
                    <a:lnTo>
                      <a:pt x="151" y="170"/>
                    </a:lnTo>
                    <a:lnTo>
                      <a:pt x="161" y="168"/>
                    </a:lnTo>
                    <a:lnTo>
                      <a:pt x="164" y="168"/>
                    </a:lnTo>
                    <a:lnTo>
                      <a:pt x="167" y="168"/>
                    </a:lnTo>
                    <a:lnTo>
                      <a:pt x="169" y="166"/>
                    </a:lnTo>
                    <a:lnTo>
                      <a:pt x="172" y="166"/>
                    </a:lnTo>
                    <a:lnTo>
                      <a:pt x="173" y="165"/>
                    </a:lnTo>
                    <a:lnTo>
                      <a:pt x="175" y="163"/>
                    </a:lnTo>
                    <a:lnTo>
                      <a:pt x="175" y="160"/>
                    </a:lnTo>
                    <a:lnTo>
                      <a:pt x="175" y="157"/>
                    </a:lnTo>
                    <a:lnTo>
                      <a:pt x="175" y="154"/>
                    </a:lnTo>
                    <a:lnTo>
                      <a:pt x="175" y="152"/>
                    </a:lnTo>
                    <a:lnTo>
                      <a:pt x="175" y="152"/>
                    </a:lnTo>
                    <a:lnTo>
                      <a:pt x="183" y="152"/>
                    </a:lnTo>
                    <a:lnTo>
                      <a:pt x="189" y="152"/>
                    </a:lnTo>
                    <a:lnTo>
                      <a:pt x="192" y="152"/>
                    </a:lnTo>
                    <a:lnTo>
                      <a:pt x="197" y="151"/>
                    </a:lnTo>
                    <a:lnTo>
                      <a:pt x="200" y="151"/>
                    </a:lnTo>
                    <a:lnTo>
                      <a:pt x="202" y="151"/>
                    </a:lnTo>
                    <a:lnTo>
                      <a:pt x="202" y="151"/>
                    </a:lnTo>
                    <a:lnTo>
                      <a:pt x="207" y="144"/>
                    </a:lnTo>
                    <a:lnTo>
                      <a:pt x="212" y="141"/>
                    </a:lnTo>
                    <a:lnTo>
                      <a:pt x="212" y="139"/>
                    </a:lnTo>
                    <a:lnTo>
                      <a:pt x="208" y="139"/>
                    </a:lnTo>
                    <a:lnTo>
                      <a:pt x="199" y="136"/>
                    </a:lnTo>
                    <a:lnTo>
                      <a:pt x="196" y="136"/>
                    </a:lnTo>
                    <a:lnTo>
                      <a:pt x="196" y="136"/>
                    </a:lnTo>
                    <a:lnTo>
                      <a:pt x="202" y="135"/>
                    </a:lnTo>
                    <a:lnTo>
                      <a:pt x="208" y="136"/>
                    </a:lnTo>
                    <a:lnTo>
                      <a:pt x="215" y="135"/>
                    </a:lnTo>
                    <a:lnTo>
                      <a:pt x="219" y="133"/>
                    </a:lnTo>
                    <a:lnTo>
                      <a:pt x="219" y="131"/>
                    </a:lnTo>
                    <a:lnTo>
                      <a:pt x="221" y="130"/>
                    </a:lnTo>
                    <a:lnTo>
                      <a:pt x="221" y="130"/>
                    </a:lnTo>
                    <a:lnTo>
                      <a:pt x="219" y="128"/>
                    </a:lnTo>
                    <a:lnTo>
                      <a:pt x="213" y="127"/>
                    </a:lnTo>
                    <a:lnTo>
                      <a:pt x="208" y="125"/>
                    </a:lnTo>
                    <a:lnTo>
                      <a:pt x="204" y="125"/>
                    </a:lnTo>
                    <a:lnTo>
                      <a:pt x="202" y="124"/>
                    </a:lnTo>
                    <a:lnTo>
                      <a:pt x="200" y="122"/>
                    </a:lnTo>
                    <a:lnTo>
                      <a:pt x="197" y="122"/>
                    </a:lnTo>
                    <a:lnTo>
                      <a:pt x="194" y="122"/>
                    </a:lnTo>
                    <a:lnTo>
                      <a:pt x="191" y="122"/>
                    </a:lnTo>
                    <a:lnTo>
                      <a:pt x="181" y="124"/>
                    </a:lnTo>
                    <a:lnTo>
                      <a:pt x="180" y="124"/>
                    </a:lnTo>
                    <a:lnTo>
                      <a:pt x="177" y="124"/>
                    </a:lnTo>
                    <a:lnTo>
                      <a:pt x="175" y="124"/>
                    </a:lnTo>
                    <a:lnTo>
                      <a:pt x="172" y="122"/>
                    </a:lnTo>
                    <a:lnTo>
                      <a:pt x="170" y="120"/>
                    </a:lnTo>
                    <a:lnTo>
                      <a:pt x="169" y="120"/>
                    </a:lnTo>
                    <a:lnTo>
                      <a:pt x="169" y="120"/>
                    </a:lnTo>
                    <a:lnTo>
                      <a:pt x="172" y="120"/>
                    </a:lnTo>
                    <a:lnTo>
                      <a:pt x="175" y="120"/>
                    </a:lnTo>
                    <a:lnTo>
                      <a:pt x="178" y="120"/>
                    </a:lnTo>
                    <a:lnTo>
                      <a:pt x="183" y="120"/>
                    </a:lnTo>
                    <a:lnTo>
                      <a:pt x="191" y="120"/>
                    </a:lnTo>
                    <a:lnTo>
                      <a:pt x="194" y="120"/>
                    </a:lnTo>
                    <a:lnTo>
                      <a:pt x="196" y="119"/>
                    </a:lnTo>
                    <a:lnTo>
                      <a:pt x="199" y="119"/>
                    </a:lnTo>
                    <a:lnTo>
                      <a:pt x="202" y="119"/>
                    </a:lnTo>
                    <a:lnTo>
                      <a:pt x="205" y="120"/>
                    </a:lnTo>
                    <a:lnTo>
                      <a:pt x="207" y="120"/>
                    </a:lnTo>
                    <a:lnTo>
                      <a:pt x="212" y="122"/>
                    </a:lnTo>
                    <a:lnTo>
                      <a:pt x="218" y="122"/>
                    </a:lnTo>
                    <a:lnTo>
                      <a:pt x="219" y="120"/>
                    </a:lnTo>
                    <a:lnTo>
                      <a:pt x="221" y="116"/>
                    </a:lnTo>
                    <a:lnTo>
                      <a:pt x="218" y="116"/>
                    </a:lnTo>
                    <a:lnTo>
                      <a:pt x="213" y="117"/>
                    </a:lnTo>
                    <a:lnTo>
                      <a:pt x="210" y="116"/>
                    </a:lnTo>
                    <a:lnTo>
                      <a:pt x="207" y="116"/>
                    </a:lnTo>
                    <a:lnTo>
                      <a:pt x="202" y="114"/>
                    </a:lnTo>
                    <a:lnTo>
                      <a:pt x="199" y="112"/>
                    </a:lnTo>
                    <a:lnTo>
                      <a:pt x="197" y="111"/>
                    </a:lnTo>
                    <a:lnTo>
                      <a:pt x="192" y="109"/>
                    </a:lnTo>
                    <a:lnTo>
                      <a:pt x="191" y="108"/>
                    </a:lnTo>
                    <a:lnTo>
                      <a:pt x="189" y="108"/>
                    </a:lnTo>
                    <a:lnTo>
                      <a:pt x="196" y="108"/>
                    </a:lnTo>
                    <a:lnTo>
                      <a:pt x="200" y="109"/>
                    </a:lnTo>
                    <a:lnTo>
                      <a:pt x="204" y="109"/>
                    </a:lnTo>
                    <a:lnTo>
                      <a:pt x="207" y="111"/>
                    </a:lnTo>
                    <a:lnTo>
                      <a:pt x="210" y="111"/>
                    </a:lnTo>
                    <a:lnTo>
                      <a:pt x="216" y="109"/>
                    </a:lnTo>
                    <a:lnTo>
                      <a:pt x="221" y="109"/>
                    </a:lnTo>
                    <a:lnTo>
                      <a:pt x="224" y="109"/>
                    </a:lnTo>
                    <a:lnTo>
                      <a:pt x="226" y="108"/>
                    </a:lnTo>
                    <a:lnTo>
                      <a:pt x="229" y="108"/>
                    </a:lnTo>
                    <a:lnTo>
                      <a:pt x="234" y="108"/>
                    </a:lnTo>
                    <a:lnTo>
                      <a:pt x="235" y="108"/>
                    </a:lnTo>
                    <a:lnTo>
                      <a:pt x="235" y="108"/>
                    </a:lnTo>
                    <a:lnTo>
                      <a:pt x="237" y="106"/>
                    </a:lnTo>
                    <a:lnTo>
                      <a:pt x="237" y="104"/>
                    </a:lnTo>
                    <a:lnTo>
                      <a:pt x="237" y="104"/>
                    </a:lnTo>
                    <a:lnTo>
                      <a:pt x="234" y="101"/>
                    </a:lnTo>
                    <a:lnTo>
                      <a:pt x="234" y="101"/>
                    </a:lnTo>
                    <a:lnTo>
                      <a:pt x="231" y="100"/>
                    </a:lnTo>
                    <a:lnTo>
                      <a:pt x="226" y="100"/>
                    </a:lnTo>
                    <a:lnTo>
                      <a:pt x="219" y="100"/>
                    </a:lnTo>
                    <a:lnTo>
                      <a:pt x="218" y="98"/>
                    </a:lnTo>
                    <a:lnTo>
                      <a:pt x="221" y="97"/>
                    </a:lnTo>
                    <a:lnTo>
                      <a:pt x="224" y="97"/>
                    </a:lnTo>
                    <a:lnTo>
                      <a:pt x="229" y="98"/>
                    </a:lnTo>
                    <a:lnTo>
                      <a:pt x="234" y="98"/>
                    </a:lnTo>
                    <a:lnTo>
                      <a:pt x="247" y="103"/>
                    </a:lnTo>
                    <a:lnTo>
                      <a:pt x="250" y="103"/>
                    </a:lnTo>
                    <a:lnTo>
                      <a:pt x="253" y="103"/>
                    </a:lnTo>
                    <a:lnTo>
                      <a:pt x="261" y="100"/>
                    </a:lnTo>
                    <a:lnTo>
                      <a:pt x="261" y="100"/>
                    </a:lnTo>
                    <a:lnTo>
                      <a:pt x="264" y="98"/>
                    </a:lnTo>
                    <a:lnTo>
                      <a:pt x="264" y="97"/>
                    </a:lnTo>
                    <a:lnTo>
                      <a:pt x="262" y="97"/>
                    </a:lnTo>
                    <a:lnTo>
                      <a:pt x="261" y="97"/>
                    </a:lnTo>
                    <a:lnTo>
                      <a:pt x="269" y="93"/>
                    </a:lnTo>
                    <a:lnTo>
                      <a:pt x="270" y="92"/>
                    </a:lnTo>
                    <a:lnTo>
                      <a:pt x="270" y="90"/>
                    </a:lnTo>
                    <a:lnTo>
                      <a:pt x="269" y="90"/>
                    </a:lnTo>
                    <a:lnTo>
                      <a:pt x="267" y="90"/>
                    </a:lnTo>
                    <a:lnTo>
                      <a:pt x="258" y="92"/>
                    </a:lnTo>
                    <a:lnTo>
                      <a:pt x="253" y="92"/>
                    </a:lnTo>
                    <a:lnTo>
                      <a:pt x="251" y="90"/>
                    </a:lnTo>
                    <a:lnTo>
                      <a:pt x="251" y="90"/>
                    </a:lnTo>
                    <a:lnTo>
                      <a:pt x="253" y="90"/>
                    </a:lnTo>
                    <a:lnTo>
                      <a:pt x="255" y="90"/>
                    </a:lnTo>
                    <a:lnTo>
                      <a:pt x="256" y="90"/>
                    </a:lnTo>
                    <a:lnTo>
                      <a:pt x="259" y="89"/>
                    </a:lnTo>
                    <a:lnTo>
                      <a:pt x="264" y="89"/>
                    </a:lnTo>
                    <a:lnTo>
                      <a:pt x="275" y="87"/>
                    </a:lnTo>
                    <a:lnTo>
                      <a:pt x="275" y="85"/>
                    </a:lnTo>
                    <a:lnTo>
                      <a:pt x="269" y="79"/>
                    </a:lnTo>
                    <a:lnTo>
                      <a:pt x="269" y="77"/>
                    </a:lnTo>
                    <a:lnTo>
                      <a:pt x="270" y="77"/>
                    </a:lnTo>
                    <a:lnTo>
                      <a:pt x="274" y="81"/>
                    </a:lnTo>
                    <a:lnTo>
                      <a:pt x="277" y="82"/>
                    </a:lnTo>
                    <a:lnTo>
                      <a:pt x="278" y="82"/>
                    </a:lnTo>
                    <a:lnTo>
                      <a:pt x="282" y="82"/>
                    </a:lnTo>
                    <a:lnTo>
                      <a:pt x="285" y="82"/>
                    </a:lnTo>
                    <a:lnTo>
                      <a:pt x="286" y="81"/>
                    </a:lnTo>
                    <a:lnTo>
                      <a:pt x="291" y="76"/>
                    </a:lnTo>
                    <a:lnTo>
                      <a:pt x="296" y="74"/>
                    </a:lnTo>
                    <a:lnTo>
                      <a:pt x="307" y="68"/>
                    </a:lnTo>
                    <a:lnTo>
                      <a:pt x="320" y="63"/>
                    </a:lnTo>
                    <a:lnTo>
                      <a:pt x="326" y="60"/>
                    </a:lnTo>
                    <a:lnTo>
                      <a:pt x="336" y="55"/>
                    </a:lnTo>
                    <a:lnTo>
                      <a:pt x="345" y="50"/>
                    </a:lnTo>
                    <a:lnTo>
                      <a:pt x="345" y="49"/>
                    </a:lnTo>
                    <a:lnTo>
                      <a:pt x="339" y="49"/>
                    </a:lnTo>
                    <a:lnTo>
                      <a:pt x="333" y="49"/>
                    </a:lnTo>
                    <a:lnTo>
                      <a:pt x="299" y="57"/>
                    </a:lnTo>
                    <a:lnTo>
                      <a:pt x="298" y="57"/>
                    </a:lnTo>
                    <a:lnTo>
                      <a:pt x="294" y="57"/>
                    </a:lnTo>
                    <a:lnTo>
                      <a:pt x="294" y="55"/>
                    </a:lnTo>
                    <a:lnTo>
                      <a:pt x="318" y="49"/>
                    </a:lnTo>
                    <a:lnTo>
                      <a:pt x="318" y="49"/>
                    </a:lnTo>
                    <a:lnTo>
                      <a:pt x="320" y="49"/>
                    </a:lnTo>
                    <a:lnTo>
                      <a:pt x="320" y="47"/>
                    </a:lnTo>
                    <a:lnTo>
                      <a:pt x="321" y="46"/>
                    </a:lnTo>
                    <a:lnTo>
                      <a:pt x="329" y="46"/>
                    </a:lnTo>
                    <a:lnTo>
                      <a:pt x="334" y="44"/>
                    </a:lnTo>
                    <a:lnTo>
                      <a:pt x="336" y="44"/>
                    </a:lnTo>
                    <a:lnTo>
                      <a:pt x="337" y="42"/>
                    </a:lnTo>
                    <a:lnTo>
                      <a:pt x="339" y="42"/>
                    </a:lnTo>
                    <a:lnTo>
                      <a:pt x="348" y="42"/>
                    </a:lnTo>
                    <a:lnTo>
                      <a:pt x="350" y="42"/>
                    </a:lnTo>
                    <a:lnTo>
                      <a:pt x="353" y="41"/>
                    </a:lnTo>
                    <a:lnTo>
                      <a:pt x="361" y="39"/>
                    </a:lnTo>
                    <a:lnTo>
                      <a:pt x="376" y="33"/>
                    </a:lnTo>
                    <a:lnTo>
                      <a:pt x="379" y="33"/>
                    </a:lnTo>
                    <a:lnTo>
                      <a:pt x="382" y="30"/>
                    </a:lnTo>
                    <a:lnTo>
                      <a:pt x="387" y="28"/>
                    </a:lnTo>
                    <a:lnTo>
                      <a:pt x="390" y="25"/>
                    </a:lnTo>
                    <a:lnTo>
                      <a:pt x="391" y="23"/>
                    </a:lnTo>
                    <a:lnTo>
                      <a:pt x="390" y="22"/>
                    </a:lnTo>
                    <a:lnTo>
                      <a:pt x="388" y="20"/>
                    </a:lnTo>
                    <a:lnTo>
                      <a:pt x="388" y="19"/>
                    </a:lnTo>
                    <a:lnTo>
                      <a:pt x="385" y="19"/>
                    </a:lnTo>
                    <a:lnTo>
                      <a:pt x="376" y="17"/>
                    </a:lnTo>
                    <a:lnTo>
                      <a:pt x="364" y="20"/>
                    </a:lnTo>
                    <a:lnTo>
                      <a:pt x="364" y="19"/>
                    </a:lnTo>
                    <a:lnTo>
                      <a:pt x="368" y="17"/>
                    </a:lnTo>
                    <a:lnTo>
                      <a:pt x="368" y="17"/>
                    </a:lnTo>
                    <a:lnTo>
                      <a:pt x="363" y="14"/>
                    </a:lnTo>
                    <a:lnTo>
                      <a:pt x="361" y="12"/>
                    </a:lnTo>
                    <a:lnTo>
                      <a:pt x="360" y="12"/>
                    </a:lnTo>
                    <a:lnTo>
                      <a:pt x="360" y="11"/>
                    </a:lnTo>
                    <a:lnTo>
                      <a:pt x="361" y="11"/>
                    </a:lnTo>
                    <a:lnTo>
                      <a:pt x="363" y="9"/>
                    </a:lnTo>
                    <a:lnTo>
                      <a:pt x="361" y="9"/>
                    </a:lnTo>
                    <a:lnTo>
                      <a:pt x="360" y="9"/>
                    </a:lnTo>
                    <a:lnTo>
                      <a:pt x="356" y="7"/>
                    </a:lnTo>
                    <a:lnTo>
                      <a:pt x="353" y="7"/>
                    </a:lnTo>
                    <a:lnTo>
                      <a:pt x="350" y="9"/>
                    </a:lnTo>
                    <a:lnTo>
                      <a:pt x="348" y="9"/>
                    </a:lnTo>
                    <a:lnTo>
                      <a:pt x="347" y="9"/>
                    </a:lnTo>
                    <a:lnTo>
                      <a:pt x="345" y="6"/>
                    </a:lnTo>
                    <a:lnTo>
                      <a:pt x="344" y="6"/>
                    </a:lnTo>
                    <a:lnTo>
                      <a:pt x="342" y="6"/>
                    </a:lnTo>
                    <a:lnTo>
                      <a:pt x="340" y="6"/>
                    </a:lnTo>
                    <a:lnTo>
                      <a:pt x="340" y="6"/>
                    </a:lnTo>
                    <a:lnTo>
                      <a:pt x="339" y="9"/>
                    </a:lnTo>
                    <a:lnTo>
                      <a:pt x="339" y="9"/>
                    </a:lnTo>
                    <a:lnTo>
                      <a:pt x="337" y="9"/>
                    </a:lnTo>
                    <a:lnTo>
                      <a:pt x="336" y="7"/>
                    </a:lnTo>
                    <a:lnTo>
                      <a:pt x="333" y="7"/>
                    </a:lnTo>
                    <a:lnTo>
                      <a:pt x="328" y="9"/>
                    </a:lnTo>
                    <a:lnTo>
                      <a:pt x="321" y="11"/>
                    </a:lnTo>
                    <a:lnTo>
                      <a:pt x="318" y="11"/>
                    </a:lnTo>
                    <a:lnTo>
                      <a:pt x="317" y="12"/>
                    </a:lnTo>
                    <a:lnTo>
                      <a:pt x="312" y="12"/>
                    </a:lnTo>
                    <a:lnTo>
                      <a:pt x="307" y="14"/>
                    </a:lnTo>
                    <a:lnTo>
                      <a:pt x="302" y="14"/>
                    </a:lnTo>
                    <a:lnTo>
                      <a:pt x="298" y="14"/>
                    </a:lnTo>
                    <a:lnTo>
                      <a:pt x="299" y="12"/>
                    </a:lnTo>
                    <a:lnTo>
                      <a:pt x="318" y="9"/>
                    </a:lnTo>
                    <a:lnTo>
                      <a:pt x="321" y="7"/>
                    </a:lnTo>
                    <a:lnTo>
                      <a:pt x="325" y="6"/>
                    </a:lnTo>
                    <a:lnTo>
                      <a:pt x="325" y="4"/>
                    </a:lnTo>
                    <a:lnTo>
                      <a:pt x="321" y="4"/>
                    </a:lnTo>
                    <a:lnTo>
                      <a:pt x="312" y="4"/>
                    </a:lnTo>
                    <a:lnTo>
                      <a:pt x="309" y="4"/>
                    </a:lnTo>
                    <a:lnTo>
                      <a:pt x="305" y="4"/>
                    </a:lnTo>
                    <a:lnTo>
                      <a:pt x="302" y="4"/>
                    </a:lnTo>
                    <a:lnTo>
                      <a:pt x="299" y="3"/>
                    </a:lnTo>
                    <a:lnTo>
                      <a:pt x="296" y="3"/>
                    </a:lnTo>
                    <a:lnTo>
                      <a:pt x="285" y="3"/>
                    </a:lnTo>
                    <a:lnTo>
                      <a:pt x="283" y="1"/>
                    </a:lnTo>
                    <a:lnTo>
                      <a:pt x="282" y="0"/>
                    </a:lnTo>
                    <a:lnTo>
                      <a:pt x="280" y="0"/>
                    </a:lnTo>
                    <a:lnTo>
                      <a:pt x="278" y="0"/>
                    </a:lnTo>
                    <a:lnTo>
                      <a:pt x="267" y="0"/>
                    </a:lnTo>
                    <a:lnTo>
                      <a:pt x="264" y="0"/>
                    </a:lnTo>
                    <a:lnTo>
                      <a:pt x="259" y="1"/>
                    </a:lnTo>
                    <a:lnTo>
                      <a:pt x="261" y="3"/>
                    </a:lnTo>
                    <a:lnTo>
                      <a:pt x="262" y="3"/>
                    </a:lnTo>
                    <a:lnTo>
                      <a:pt x="266" y="6"/>
                    </a:lnTo>
                    <a:lnTo>
                      <a:pt x="266" y="6"/>
                    </a:lnTo>
                    <a:lnTo>
                      <a:pt x="264" y="4"/>
                    </a:lnTo>
                    <a:lnTo>
                      <a:pt x="261" y="3"/>
                    </a:lnTo>
                    <a:lnTo>
                      <a:pt x="253" y="0"/>
                    </a:lnTo>
                    <a:lnTo>
                      <a:pt x="251" y="0"/>
                    </a:lnTo>
                    <a:lnTo>
                      <a:pt x="242" y="0"/>
                    </a:lnTo>
                    <a:lnTo>
                      <a:pt x="235" y="3"/>
                    </a:lnTo>
                    <a:lnTo>
                      <a:pt x="234" y="3"/>
                    </a:lnTo>
                    <a:lnTo>
                      <a:pt x="234" y="4"/>
                    </a:lnTo>
                    <a:lnTo>
                      <a:pt x="234" y="6"/>
                    </a:lnTo>
                    <a:lnTo>
                      <a:pt x="237" y="7"/>
                    </a:lnTo>
                    <a:lnTo>
                      <a:pt x="242" y="11"/>
                    </a:lnTo>
                    <a:lnTo>
                      <a:pt x="243" y="11"/>
                    </a:lnTo>
                    <a:lnTo>
                      <a:pt x="235" y="9"/>
                    </a:lnTo>
                    <a:lnTo>
                      <a:pt x="231" y="7"/>
                    </a:lnTo>
                    <a:lnTo>
                      <a:pt x="227" y="6"/>
                    </a:lnTo>
                    <a:lnTo>
                      <a:pt x="226" y="4"/>
                    </a:lnTo>
                    <a:lnTo>
                      <a:pt x="224" y="3"/>
                    </a:lnTo>
                    <a:lnTo>
                      <a:pt x="221" y="3"/>
                    </a:lnTo>
                    <a:lnTo>
                      <a:pt x="204" y="1"/>
                    </a:lnTo>
                    <a:lnTo>
                      <a:pt x="186" y="3"/>
                    </a:lnTo>
                    <a:lnTo>
                      <a:pt x="188" y="4"/>
                    </a:lnTo>
                    <a:lnTo>
                      <a:pt x="189" y="4"/>
                    </a:lnTo>
                    <a:lnTo>
                      <a:pt x="196" y="9"/>
                    </a:lnTo>
                    <a:lnTo>
                      <a:pt x="199" y="11"/>
                    </a:lnTo>
                    <a:lnTo>
                      <a:pt x="200" y="11"/>
                    </a:lnTo>
                    <a:lnTo>
                      <a:pt x="205" y="14"/>
                    </a:lnTo>
                    <a:lnTo>
                      <a:pt x="207" y="15"/>
                    </a:lnTo>
                    <a:lnTo>
                      <a:pt x="204" y="15"/>
                    </a:lnTo>
                    <a:lnTo>
                      <a:pt x="200" y="17"/>
                    </a:lnTo>
                    <a:lnTo>
                      <a:pt x="199" y="17"/>
                    </a:lnTo>
                    <a:lnTo>
                      <a:pt x="197" y="15"/>
                    </a:lnTo>
                    <a:lnTo>
                      <a:pt x="197" y="14"/>
                    </a:lnTo>
                    <a:lnTo>
                      <a:pt x="196" y="12"/>
                    </a:lnTo>
                    <a:lnTo>
                      <a:pt x="186" y="7"/>
                    </a:lnTo>
                    <a:lnTo>
                      <a:pt x="181" y="6"/>
                    </a:lnTo>
                    <a:lnTo>
                      <a:pt x="180" y="6"/>
                    </a:lnTo>
                    <a:lnTo>
                      <a:pt x="177" y="6"/>
                    </a:lnTo>
                    <a:lnTo>
                      <a:pt x="169" y="6"/>
                    </a:lnTo>
                    <a:lnTo>
                      <a:pt x="161" y="4"/>
                    </a:lnTo>
                    <a:lnTo>
                      <a:pt x="151" y="4"/>
                    </a:lnTo>
                    <a:lnTo>
                      <a:pt x="148" y="6"/>
                    </a:lnTo>
                    <a:lnTo>
                      <a:pt x="148" y="6"/>
                    </a:lnTo>
                    <a:lnTo>
                      <a:pt x="149" y="7"/>
                    </a:lnTo>
                    <a:lnTo>
                      <a:pt x="151" y="9"/>
                    </a:lnTo>
                    <a:lnTo>
                      <a:pt x="154" y="9"/>
                    </a:lnTo>
                    <a:lnTo>
                      <a:pt x="159" y="11"/>
                    </a:lnTo>
                    <a:lnTo>
                      <a:pt x="165" y="12"/>
                    </a:lnTo>
                    <a:lnTo>
                      <a:pt x="165" y="12"/>
                    </a:lnTo>
                    <a:lnTo>
                      <a:pt x="162" y="12"/>
                    </a:lnTo>
                    <a:lnTo>
                      <a:pt x="148" y="12"/>
                    </a:lnTo>
                    <a:lnTo>
                      <a:pt x="141" y="9"/>
                    </a:lnTo>
                    <a:lnTo>
                      <a:pt x="137" y="9"/>
                    </a:lnTo>
                    <a:lnTo>
                      <a:pt x="135" y="11"/>
                    </a:lnTo>
                    <a:lnTo>
                      <a:pt x="135" y="11"/>
                    </a:lnTo>
                    <a:lnTo>
                      <a:pt x="135" y="12"/>
                    </a:lnTo>
                    <a:lnTo>
                      <a:pt x="140" y="15"/>
                    </a:lnTo>
                    <a:lnTo>
                      <a:pt x="138" y="15"/>
                    </a:lnTo>
                    <a:lnTo>
                      <a:pt x="134" y="15"/>
                    </a:lnTo>
                    <a:lnTo>
                      <a:pt x="129" y="14"/>
                    </a:lnTo>
                    <a:lnTo>
                      <a:pt x="127" y="14"/>
                    </a:lnTo>
                    <a:lnTo>
                      <a:pt x="122" y="14"/>
                    </a:lnTo>
                    <a:lnTo>
                      <a:pt x="122" y="15"/>
                    </a:lnTo>
                    <a:lnTo>
                      <a:pt x="124" y="17"/>
                    </a:lnTo>
                    <a:lnTo>
                      <a:pt x="129" y="17"/>
                    </a:lnTo>
                    <a:lnTo>
                      <a:pt x="127" y="19"/>
                    </a:lnTo>
                    <a:lnTo>
                      <a:pt x="124" y="19"/>
                    </a:lnTo>
                    <a:lnTo>
                      <a:pt x="121" y="19"/>
                    </a:lnTo>
                    <a:lnTo>
                      <a:pt x="118" y="20"/>
                    </a:lnTo>
                    <a:lnTo>
                      <a:pt x="118" y="22"/>
                    </a:lnTo>
                    <a:lnTo>
                      <a:pt x="121" y="23"/>
                    </a:lnTo>
                    <a:lnTo>
                      <a:pt x="124" y="25"/>
                    </a:lnTo>
                    <a:lnTo>
                      <a:pt x="130" y="28"/>
                    </a:lnTo>
                    <a:lnTo>
                      <a:pt x="148" y="33"/>
                    </a:lnTo>
                    <a:lnTo>
                      <a:pt x="154" y="36"/>
                    </a:lnTo>
                    <a:lnTo>
                      <a:pt x="157" y="38"/>
                    </a:lnTo>
                    <a:lnTo>
                      <a:pt x="156" y="38"/>
                    </a:lnTo>
                    <a:lnTo>
                      <a:pt x="154" y="38"/>
                    </a:lnTo>
                    <a:lnTo>
                      <a:pt x="151" y="36"/>
                    </a:lnTo>
                    <a:lnTo>
                      <a:pt x="148" y="35"/>
                    </a:lnTo>
                    <a:lnTo>
                      <a:pt x="143" y="33"/>
                    </a:lnTo>
                    <a:lnTo>
                      <a:pt x="129" y="30"/>
                    </a:lnTo>
                    <a:lnTo>
                      <a:pt x="121" y="27"/>
                    </a:lnTo>
                    <a:lnTo>
                      <a:pt x="118" y="27"/>
                    </a:lnTo>
                    <a:lnTo>
                      <a:pt x="116" y="27"/>
                    </a:lnTo>
                    <a:lnTo>
                      <a:pt x="114" y="27"/>
                    </a:lnTo>
                    <a:lnTo>
                      <a:pt x="114" y="28"/>
                    </a:lnTo>
                    <a:lnTo>
                      <a:pt x="116" y="28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6" y="31"/>
                    </a:lnTo>
                    <a:lnTo>
                      <a:pt x="114" y="31"/>
                    </a:lnTo>
                    <a:lnTo>
                      <a:pt x="111" y="30"/>
                    </a:lnTo>
                    <a:lnTo>
                      <a:pt x="108" y="28"/>
                    </a:lnTo>
                    <a:lnTo>
                      <a:pt x="103" y="23"/>
                    </a:lnTo>
                    <a:lnTo>
                      <a:pt x="100" y="23"/>
                    </a:lnTo>
                    <a:lnTo>
                      <a:pt x="94" y="22"/>
                    </a:lnTo>
                    <a:lnTo>
                      <a:pt x="91" y="22"/>
                    </a:lnTo>
                    <a:lnTo>
                      <a:pt x="89" y="20"/>
                    </a:lnTo>
                    <a:lnTo>
                      <a:pt x="87" y="20"/>
                    </a:lnTo>
                    <a:lnTo>
                      <a:pt x="81" y="22"/>
                    </a:lnTo>
                    <a:lnTo>
                      <a:pt x="79" y="22"/>
                    </a:lnTo>
                    <a:lnTo>
                      <a:pt x="75" y="25"/>
                    </a:lnTo>
                    <a:lnTo>
                      <a:pt x="73" y="25"/>
                    </a:lnTo>
                    <a:lnTo>
                      <a:pt x="70" y="27"/>
                    </a:lnTo>
                    <a:lnTo>
                      <a:pt x="65" y="27"/>
                    </a:lnTo>
                    <a:lnTo>
                      <a:pt x="65" y="28"/>
                    </a:lnTo>
                    <a:lnTo>
                      <a:pt x="81" y="33"/>
                    </a:lnTo>
                    <a:lnTo>
                      <a:pt x="83" y="33"/>
                    </a:lnTo>
                    <a:lnTo>
                      <a:pt x="84" y="35"/>
                    </a:lnTo>
                    <a:lnTo>
                      <a:pt x="84" y="35"/>
                    </a:lnTo>
                    <a:lnTo>
                      <a:pt x="79" y="35"/>
                    </a:lnTo>
                    <a:lnTo>
                      <a:pt x="78" y="35"/>
                    </a:lnTo>
                    <a:lnTo>
                      <a:pt x="76" y="35"/>
                    </a:lnTo>
                    <a:lnTo>
                      <a:pt x="75" y="35"/>
                    </a:lnTo>
                    <a:lnTo>
                      <a:pt x="70" y="33"/>
                    </a:lnTo>
                    <a:lnTo>
                      <a:pt x="68" y="33"/>
                    </a:lnTo>
                    <a:lnTo>
                      <a:pt x="65" y="33"/>
                    </a:lnTo>
                    <a:lnTo>
                      <a:pt x="62" y="33"/>
                    </a:lnTo>
                    <a:lnTo>
                      <a:pt x="60" y="35"/>
                    </a:lnTo>
                    <a:lnTo>
                      <a:pt x="59" y="35"/>
                    </a:lnTo>
                    <a:lnTo>
                      <a:pt x="57" y="35"/>
                    </a:lnTo>
                    <a:lnTo>
                      <a:pt x="54" y="33"/>
                    </a:lnTo>
                    <a:lnTo>
                      <a:pt x="51" y="31"/>
                    </a:lnTo>
                    <a:lnTo>
                      <a:pt x="46" y="31"/>
                    </a:lnTo>
                    <a:lnTo>
                      <a:pt x="40" y="31"/>
                    </a:lnTo>
                    <a:lnTo>
                      <a:pt x="35" y="33"/>
                    </a:lnTo>
                    <a:lnTo>
                      <a:pt x="32" y="35"/>
                    </a:lnTo>
                    <a:lnTo>
                      <a:pt x="28" y="36"/>
                    </a:lnTo>
                    <a:lnTo>
                      <a:pt x="25" y="38"/>
                    </a:lnTo>
                    <a:lnTo>
                      <a:pt x="19" y="38"/>
                    </a:lnTo>
                    <a:lnTo>
                      <a:pt x="14" y="38"/>
                    </a:lnTo>
                    <a:lnTo>
                      <a:pt x="9" y="39"/>
                    </a:lnTo>
                    <a:lnTo>
                      <a:pt x="5" y="41"/>
                    </a:lnTo>
                    <a:lnTo>
                      <a:pt x="3" y="41"/>
                    </a:lnTo>
                    <a:lnTo>
                      <a:pt x="0" y="44"/>
                    </a:lnTo>
                    <a:lnTo>
                      <a:pt x="0" y="46"/>
                    </a:lnTo>
                    <a:lnTo>
                      <a:pt x="3" y="47"/>
                    </a:lnTo>
                    <a:lnTo>
                      <a:pt x="5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99" name="Freeform 395">
                <a:extLst>
                  <a:ext uri="{FF2B5EF4-FFF2-40B4-BE49-F238E27FC236}">
                    <a16:creationId xmlns:a16="http://schemas.microsoft.com/office/drawing/2014/main" id="{8402F6F4-CA9E-86FB-6662-D9E35AF8B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9" y="1235"/>
                <a:ext cx="13" cy="9"/>
              </a:xfrm>
              <a:custGeom>
                <a:avLst/>
                <a:gdLst>
                  <a:gd name="T0" fmla="*/ 4 w 13"/>
                  <a:gd name="T1" fmla="*/ 6 h 9"/>
                  <a:gd name="T2" fmla="*/ 8 w 13"/>
                  <a:gd name="T3" fmla="*/ 9 h 9"/>
                  <a:gd name="T4" fmla="*/ 12 w 13"/>
                  <a:gd name="T5" fmla="*/ 9 h 9"/>
                  <a:gd name="T6" fmla="*/ 13 w 13"/>
                  <a:gd name="T7" fmla="*/ 9 h 9"/>
                  <a:gd name="T8" fmla="*/ 12 w 13"/>
                  <a:gd name="T9" fmla="*/ 6 h 9"/>
                  <a:gd name="T10" fmla="*/ 7 w 13"/>
                  <a:gd name="T11" fmla="*/ 3 h 9"/>
                  <a:gd name="T12" fmla="*/ 4 w 13"/>
                  <a:gd name="T13" fmla="*/ 0 h 9"/>
                  <a:gd name="T14" fmla="*/ 2 w 13"/>
                  <a:gd name="T15" fmla="*/ 0 h 9"/>
                  <a:gd name="T16" fmla="*/ 0 w 13"/>
                  <a:gd name="T17" fmla="*/ 1 h 9"/>
                  <a:gd name="T18" fmla="*/ 0 w 13"/>
                  <a:gd name="T19" fmla="*/ 5 h 9"/>
                  <a:gd name="T20" fmla="*/ 4 w 13"/>
                  <a:gd name="T21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9">
                    <a:moveTo>
                      <a:pt x="4" y="6"/>
                    </a:moveTo>
                    <a:lnTo>
                      <a:pt x="8" y="9"/>
                    </a:lnTo>
                    <a:lnTo>
                      <a:pt x="12" y="9"/>
                    </a:lnTo>
                    <a:lnTo>
                      <a:pt x="13" y="9"/>
                    </a:lnTo>
                    <a:lnTo>
                      <a:pt x="12" y="6"/>
                    </a:lnTo>
                    <a:lnTo>
                      <a:pt x="7" y="3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400" name="Freeform 396">
                <a:extLst>
                  <a:ext uri="{FF2B5EF4-FFF2-40B4-BE49-F238E27FC236}">
                    <a16:creationId xmlns:a16="http://schemas.microsoft.com/office/drawing/2014/main" id="{830006C7-FBFC-8AD3-A6A5-C95DEAF88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3" y="1217"/>
                <a:ext cx="33" cy="19"/>
              </a:xfrm>
              <a:custGeom>
                <a:avLst/>
                <a:gdLst>
                  <a:gd name="T0" fmla="*/ 8 w 33"/>
                  <a:gd name="T1" fmla="*/ 11 h 19"/>
                  <a:gd name="T2" fmla="*/ 16 w 33"/>
                  <a:gd name="T3" fmla="*/ 13 h 19"/>
                  <a:gd name="T4" fmla="*/ 24 w 33"/>
                  <a:gd name="T5" fmla="*/ 16 h 19"/>
                  <a:gd name="T6" fmla="*/ 28 w 33"/>
                  <a:gd name="T7" fmla="*/ 19 h 19"/>
                  <a:gd name="T8" fmla="*/ 32 w 33"/>
                  <a:gd name="T9" fmla="*/ 19 h 19"/>
                  <a:gd name="T10" fmla="*/ 33 w 33"/>
                  <a:gd name="T11" fmla="*/ 15 h 19"/>
                  <a:gd name="T12" fmla="*/ 33 w 33"/>
                  <a:gd name="T13" fmla="*/ 10 h 19"/>
                  <a:gd name="T14" fmla="*/ 32 w 33"/>
                  <a:gd name="T15" fmla="*/ 7 h 19"/>
                  <a:gd name="T16" fmla="*/ 25 w 33"/>
                  <a:gd name="T17" fmla="*/ 3 h 19"/>
                  <a:gd name="T18" fmla="*/ 12 w 33"/>
                  <a:gd name="T19" fmla="*/ 0 h 19"/>
                  <a:gd name="T20" fmla="*/ 6 w 33"/>
                  <a:gd name="T21" fmla="*/ 2 h 19"/>
                  <a:gd name="T22" fmla="*/ 1 w 33"/>
                  <a:gd name="T23" fmla="*/ 2 h 19"/>
                  <a:gd name="T24" fmla="*/ 0 w 33"/>
                  <a:gd name="T25" fmla="*/ 3 h 19"/>
                  <a:gd name="T26" fmla="*/ 0 w 33"/>
                  <a:gd name="T27" fmla="*/ 5 h 19"/>
                  <a:gd name="T28" fmla="*/ 8 w 33"/>
                  <a:gd name="T2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19">
                    <a:moveTo>
                      <a:pt x="8" y="11"/>
                    </a:moveTo>
                    <a:lnTo>
                      <a:pt x="16" y="13"/>
                    </a:lnTo>
                    <a:lnTo>
                      <a:pt x="24" y="16"/>
                    </a:lnTo>
                    <a:lnTo>
                      <a:pt x="28" y="19"/>
                    </a:lnTo>
                    <a:lnTo>
                      <a:pt x="32" y="19"/>
                    </a:lnTo>
                    <a:lnTo>
                      <a:pt x="33" y="15"/>
                    </a:lnTo>
                    <a:lnTo>
                      <a:pt x="33" y="10"/>
                    </a:lnTo>
                    <a:lnTo>
                      <a:pt x="32" y="7"/>
                    </a:lnTo>
                    <a:lnTo>
                      <a:pt x="25" y="3"/>
                    </a:lnTo>
                    <a:lnTo>
                      <a:pt x="12" y="0"/>
                    </a:lnTo>
                    <a:lnTo>
                      <a:pt x="6" y="2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8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401" name="Freeform 397">
                <a:extLst>
                  <a:ext uri="{FF2B5EF4-FFF2-40B4-BE49-F238E27FC236}">
                    <a16:creationId xmlns:a16="http://schemas.microsoft.com/office/drawing/2014/main" id="{F7AABEEB-DAF7-551C-999E-5CB3F277BD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3" y="1464"/>
                <a:ext cx="370" cy="262"/>
              </a:xfrm>
              <a:custGeom>
                <a:avLst/>
                <a:gdLst>
                  <a:gd name="T0" fmla="*/ 207 w 370"/>
                  <a:gd name="T1" fmla="*/ 51 h 262"/>
                  <a:gd name="T2" fmla="*/ 204 w 370"/>
                  <a:gd name="T3" fmla="*/ 46 h 262"/>
                  <a:gd name="T4" fmla="*/ 193 w 370"/>
                  <a:gd name="T5" fmla="*/ 36 h 262"/>
                  <a:gd name="T6" fmla="*/ 157 w 370"/>
                  <a:gd name="T7" fmla="*/ 36 h 262"/>
                  <a:gd name="T8" fmla="*/ 141 w 370"/>
                  <a:gd name="T9" fmla="*/ 36 h 262"/>
                  <a:gd name="T10" fmla="*/ 118 w 370"/>
                  <a:gd name="T11" fmla="*/ 46 h 262"/>
                  <a:gd name="T12" fmla="*/ 126 w 370"/>
                  <a:gd name="T13" fmla="*/ 25 h 262"/>
                  <a:gd name="T14" fmla="*/ 80 w 370"/>
                  <a:gd name="T15" fmla="*/ 8 h 262"/>
                  <a:gd name="T16" fmla="*/ 58 w 370"/>
                  <a:gd name="T17" fmla="*/ 30 h 262"/>
                  <a:gd name="T18" fmla="*/ 56 w 370"/>
                  <a:gd name="T19" fmla="*/ 43 h 262"/>
                  <a:gd name="T20" fmla="*/ 64 w 370"/>
                  <a:gd name="T21" fmla="*/ 65 h 262"/>
                  <a:gd name="T22" fmla="*/ 48 w 370"/>
                  <a:gd name="T23" fmla="*/ 41 h 262"/>
                  <a:gd name="T24" fmla="*/ 47 w 370"/>
                  <a:gd name="T25" fmla="*/ 0 h 262"/>
                  <a:gd name="T26" fmla="*/ 2 w 370"/>
                  <a:gd name="T27" fmla="*/ 35 h 262"/>
                  <a:gd name="T28" fmla="*/ 36 w 370"/>
                  <a:gd name="T29" fmla="*/ 66 h 262"/>
                  <a:gd name="T30" fmla="*/ 29 w 370"/>
                  <a:gd name="T31" fmla="*/ 84 h 262"/>
                  <a:gd name="T32" fmla="*/ 64 w 370"/>
                  <a:gd name="T33" fmla="*/ 89 h 262"/>
                  <a:gd name="T34" fmla="*/ 110 w 370"/>
                  <a:gd name="T35" fmla="*/ 89 h 262"/>
                  <a:gd name="T36" fmla="*/ 137 w 370"/>
                  <a:gd name="T37" fmla="*/ 81 h 262"/>
                  <a:gd name="T38" fmla="*/ 164 w 370"/>
                  <a:gd name="T39" fmla="*/ 93 h 262"/>
                  <a:gd name="T40" fmla="*/ 176 w 370"/>
                  <a:gd name="T41" fmla="*/ 103 h 262"/>
                  <a:gd name="T42" fmla="*/ 179 w 370"/>
                  <a:gd name="T43" fmla="*/ 119 h 262"/>
                  <a:gd name="T44" fmla="*/ 198 w 370"/>
                  <a:gd name="T45" fmla="*/ 117 h 262"/>
                  <a:gd name="T46" fmla="*/ 211 w 370"/>
                  <a:gd name="T47" fmla="*/ 128 h 262"/>
                  <a:gd name="T48" fmla="*/ 215 w 370"/>
                  <a:gd name="T49" fmla="*/ 163 h 262"/>
                  <a:gd name="T50" fmla="*/ 199 w 370"/>
                  <a:gd name="T51" fmla="*/ 192 h 262"/>
                  <a:gd name="T52" fmla="*/ 187 w 370"/>
                  <a:gd name="T53" fmla="*/ 200 h 262"/>
                  <a:gd name="T54" fmla="*/ 153 w 370"/>
                  <a:gd name="T55" fmla="*/ 203 h 262"/>
                  <a:gd name="T56" fmla="*/ 184 w 370"/>
                  <a:gd name="T57" fmla="*/ 211 h 262"/>
                  <a:gd name="T58" fmla="*/ 201 w 370"/>
                  <a:gd name="T59" fmla="*/ 206 h 262"/>
                  <a:gd name="T60" fmla="*/ 223 w 370"/>
                  <a:gd name="T61" fmla="*/ 219 h 262"/>
                  <a:gd name="T62" fmla="*/ 238 w 370"/>
                  <a:gd name="T63" fmla="*/ 230 h 262"/>
                  <a:gd name="T64" fmla="*/ 265 w 370"/>
                  <a:gd name="T65" fmla="*/ 244 h 262"/>
                  <a:gd name="T66" fmla="*/ 309 w 370"/>
                  <a:gd name="T67" fmla="*/ 256 h 262"/>
                  <a:gd name="T68" fmla="*/ 281 w 370"/>
                  <a:gd name="T69" fmla="*/ 235 h 262"/>
                  <a:gd name="T70" fmla="*/ 297 w 370"/>
                  <a:gd name="T71" fmla="*/ 235 h 262"/>
                  <a:gd name="T72" fmla="*/ 313 w 370"/>
                  <a:gd name="T73" fmla="*/ 241 h 262"/>
                  <a:gd name="T74" fmla="*/ 322 w 370"/>
                  <a:gd name="T75" fmla="*/ 233 h 262"/>
                  <a:gd name="T76" fmla="*/ 328 w 370"/>
                  <a:gd name="T77" fmla="*/ 221 h 262"/>
                  <a:gd name="T78" fmla="*/ 322 w 370"/>
                  <a:gd name="T79" fmla="*/ 209 h 262"/>
                  <a:gd name="T80" fmla="*/ 301 w 370"/>
                  <a:gd name="T81" fmla="*/ 198 h 262"/>
                  <a:gd name="T82" fmla="*/ 292 w 370"/>
                  <a:gd name="T83" fmla="*/ 187 h 262"/>
                  <a:gd name="T84" fmla="*/ 278 w 370"/>
                  <a:gd name="T85" fmla="*/ 173 h 262"/>
                  <a:gd name="T86" fmla="*/ 293 w 370"/>
                  <a:gd name="T87" fmla="*/ 167 h 262"/>
                  <a:gd name="T88" fmla="*/ 311 w 370"/>
                  <a:gd name="T89" fmla="*/ 178 h 262"/>
                  <a:gd name="T90" fmla="*/ 320 w 370"/>
                  <a:gd name="T91" fmla="*/ 187 h 262"/>
                  <a:gd name="T92" fmla="*/ 343 w 370"/>
                  <a:gd name="T93" fmla="*/ 198 h 262"/>
                  <a:gd name="T94" fmla="*/ 356 w 370"/>
                  <a:gd name="T95" fmla="*/ 179 h 262"/>
                  <a:gd name="T96" fmla="*/ 365 w 370"/>
                  <a:gd name="T97" fmla="*/ 167 h 262"/>
                  <a:gd name="T98" fmla="*/ 340 w 370"/>
                  <a:gd name="T99" fmla="*/ 160 h 262"/>
                  <a:gd name="T100" fmla="*/ 335 w 370"/>
                  <a:gd name="T101" fmla="*/ 149 h 262"/>
                  <a:gd name="T102" fmla="*/ 317 w 370"/>
                  <a:gd name="T103" fmla="*/ 143 h 262"/>
                  <a:gd name="T104" fmla="*/ 303 w 370"/>
                  <a:gd name="T105" fmla="*/ 130 h 262"/>
                  <a:gd name="T106" fmla="*/ 290 w 370"/>
                  <a:gd name="T107" fmla="*/ 124 h 262"/>
                  <a:gd name="T108" fmla="*/ 287 w 370"/>
                  <a:gd name="T109" fmla="*/ 116 h 262"/>
                  <a:gd name="T110" fmla="*/ 300 w 370"/>
                  <a:gd name="T111" fmla="*/ 106 h 262"/>
                  <a:gd name="T112" fmla="*/ 287 w 370"/>
                  <a:gd name="T113" fmla="*/ 95 h 262"/>
                  <a:gd name="T114" fmla="*/ 276 w 370"/>
                  <a:gd name="T115" fmla="*/ 92 h 262"/>
                  <a:gd name="T116" fmla="*/ 274 w 370"/>
                  <a:gd name="T117" fmla="*/ 82 h 262"/>
                  <a:gd name="T118" fmla="*/ 246 w 370"/>
                  <a:gd name="T119" fmla="*/ 78 h 262"/>
                  <a:gd name="T120" fmla="*/ 249 w 370"/>
                  <a:gd name="T121" fmla="*/ 73 h 262"/>
                  <a:gd name="T122" fmla="*/ 238 w 370"/>
                  <a:gd name="T123" fmla="*/ 65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0" h="262">
                    <a:moveTo>
                      <a:pt x="225" y="54"/>
                    </a:moveTo>
                    <a:lnTo>
                      <a:pt x="223" y="52"/>
                    </a:lnTo>
                    <a:lnTo>
                      <a:pt x="220" y="52"/>
                    </a:lnTo>
                    <a:lnTo>
                      <a:pt x="217" y="54"/>
                    </a:lnTo>
                    <a:lnTo>
                      <a:pt x="215" y="55"/>
                    </a:lnTo>
                    <a:lnTo>
                      <a:pt x="215" y="57"/>
                    </a:lnTo>
                    <a:lnTo>
                      <a:pt x="217" y="60"/>
                    </a:lnTo>
                    <a:lnTo>
                      <a:pt x="217" y="62"/>
                    </a:lnTo>
                    <a:lnTo>
                      <a:pt x="217" y="60"/>
                    </a:lnTo>
                    <a:lnTo>
                      <a:pt x="214" y="58"/>
                    </a:lnTo>
                    <a:lnTo>
                      <a:pt x="214" y="57"/>
                    </a:lnTo>
                    <a:lnTo>
                      <a:pt x="212" y="55"/>
                    </a:lnTo>
                    <a:lnTo>
                      <a:pt x="211" y="54"/>
                    </a:lnTo>
                    <a:lnTo>
                      <a:pt x="209" y="55"/>
                    </a:lnTo>
                    <a:lnTo>
                      <a:pt x="207" y="57"/>
                    </a:lnTo>
                    <a:lnTo>
                      <a:pt x="206" y="57"/>
                    </a:lnTo>
                    <a:lnTo>
                      <a:pt x="204" y="58"/>
                    </a:lnTo>
                    <a:lnTo>
                      <a:pt x="209" y="54"/>
                    </a:lnTo>
                    <a:lnTo>
                      <a:pt x="211" y="51"/>
                    </a:lnTo>
                    <a:lnTo>
                      <a:pt x="211" y="51"/>
                    </a:lnTo>
                    <a:lnTo>
                      <a:pt x="209" y="49"/>
                    </a:lnTo>
                    <a:lnTo>
                      <a:pt x="209" y="49"/>
                    </a:lnTo>
                    <a:lnTo>
                      <a:pt x="207" y="51"/>
                    </a:lnTo>
                    <a:lnTo>
                      <a:pt x="204" y="52"/>
                    </a:lnTo>
                    <a:lnTo>
                      <a:pt x="201" y="52"/>
                    </a:lnTo>
                    <a:lnTo>
                      <a:pt x="201" y="52"/>
                    </a:lnTo>
                    <a:lnTo>
                      <a:pt x="199" y="54"/>
                    </a:lnTo>
                    <a:lnTo>
                      <a:pt x="198" y="57"/>
                    </a:lnTo>
                    <a:lnTo>
                      <a:pt x="196" y="60"/>
                    </a:lnTo>
                    <a:lnTo>
                      <a:pt x="195" y="62"/>
                    </a:lnTo>
                    <a:lnTo>
                      <a:pt x="193" y="62"/>
                    </a:lnTo>
                    <a:lnTo>
                      <a:pt x="195" y="60"/>
                    </a:lnTo>
                    <a:lnTo>
                      <a:pt x="196" y="58"/>
                    </a:lnTo>
                    <a:lnTo>
                      <a:pt x="196" y="57"/>
                    </a:lnTo>
                    <a:lnTo>
                      <a:pt x="196" y="55"/>
                    </a:lnTo>
                    <a:lnTo>
                      <a:pt x="196" y="54"/>
                    </a:lnTo>
                    <a:lnTo>
                      <a:pt x="198" y="52"/>
                    </a:lnTo>
                    <a:lnTo>
                      <a:pt x="198" y="52"/>
                    </a:lnTo>
                    <a:lnTo>
                      <a:pt x="195" y="52"/>
                    </a:lnTo>
                    <a:lnTo>
                      <a:pt x="192" y="51"/>
                    </a:lnTo>
                    <a:lnTo>
                      <a:pt x="192" y="51"/>
                    </a:lnTo>
                    <a:lnTo>
                      <a:pt x="195" y="51"/>
                    </a:lnTo>
                    <a:lnTo>
                      <a:pt x="196" y="51"/>
                    </a:lnTo>
                    <a:lnTo>
                      <a:pt x="199" y="49"/>
                    </a:lnTo>
                    <a:lnTo>
                      <a:pt x="203" y="47"/>
                    </a:lnTo>
                    <a:lnTo>
                      <a:pt x="204" y="46"/>
                    </a:lnTo>
                    <a:lnTo>
                      <a:pt x="204" y="46"/>
                    </a:lnTo>
                    <a:lnTo>
                      <a:pt x="204" y="44"/>
                    </a:lnTo>
                    <a:lnTo>
                      <a:pt x="203" y="43"/>
                    </a:lnTo>
                    <a:lnTo>
                      <a:pt x="203" y="43"/>
                    </a:lnTo>
                    <a:lnTo>
                      <a:pt x="203" y="43"/>
                    </a:lnTo>
                    <a:lnTo>
                      <a:pt x="199" y="43"/>
                    </a:lnTo>
                    <a:lnTo>
                      <a:pt x="198" y="41"/>
                    </a:lnTo>
                    <a:lnTo>
                      <a:pt x="195" y="41"/>
                    </a:lnTo>
                    <a:lnTo>
                      <a:pt x="192" y="43"/>
                    </a:lnTo>
                    <a:lnTo>
                      <a:pt x="188" y="44"/>
                    </a:lnTo>
                    <a:lnTo>
                      <a:pt x="187" y="46"/>
                    </a:lnTo>
                    <a:lnTo>
                      <a:pt x="185" y="47"/>
                    </a:lnTo>
                    <a:lnTo>
                      <a:pt x="184" y="51"/>
                    </a:lnTo>
                    <a:lnTo>
                      <a:pt x="182" y="51"/>
                    </a:lnTo>
                    <a:lnTo>
                      <a:pt x="182" y="51"/>
                    </a:lnTo>
                    <a:lnTo>
                      <a:pt x="182" y="51"/>
                    </a:lnTo>
                    <a:lnTo>
                      <a:pt x="184" y="49"/>
                    </a:lnTo>
                    <a:lnTo>
                      <a:pt x="185" y="46"/>
                    </a:lnTo>
                    <a:lnTo>
                      <a:pt x="187" y="44"/>
                    </a:lnTo>
                    <a:lnTo>
                      <a:pt x="188" y="43"/>
                    </a:lnTo>
                    <a:lnTo>
                      <a:pt x="193" y="39"/>
                    </a:lnTo>
                    <a:lnTo>
                      <a:pt x="193" y="38"/>
                    </a:lnTo>
                    <a:lnTo>
                      <a:pt x="193" y="36"/>
                    </a:lnTo>
                    <a:lnTo>
                      <a:pt x="193" y="35"/>
                    </a:lnTo>
                    <a:lnTo>
                      <a:pt x="192" y="33"/>
                    </a:lnTo>
                    <a:lnTo>
                      <a:pt x="190" y="33"/>
                    </a:lnTo>
                    <a:lnTo>
                      <a:pt x="185" y="30"/>
                    </a:lnTo>
                    <a:lnTo>
                      <a:pt x="184" y="30"/>
                    </a:lnTo>
                    <a:lnTo>
                      <a:pt x="182" y="30"/>
                    </a:lnTo>
                    <a:lnTo>
                      <a:pt x="180" y="30"/>
                    </a:lnTo>
                    <a:lnTo>
                      <a:pt x="179" y="30"/>
                    </a:lnTo>
                    <a:lnTo>
                      <a:pt x="176" y="28"/>
                    </a:lnTo>
                    <a:lnTo>
                      <a:pt x="172" y="27"/>
                    </a:lnTo>
                    <a:lnTo>
                      <a:pt x="169" y="27"/>
                    </a:lnTo>
                    <a:lnTo>
                      <a:pt x="164" y="27"/>
                    </a:lnTo>
                    <a:lnTo>
                      <a:pt x="161" y="27"/>
                    </a:lnTo>
                    <a:lnTo>
                      <a:pt x="158" y="27"/>
                    </a:lnTo>
                    <a:lnTo>
                      <a:pt x="155" y="28"/>
                    </a:lnTo>
                    <a:lnTo>
                      <a:pt x="150" y="30"/>
                    </a:lnTo>
                    <a:lnTo>
                      <a:pt x="150" y="30"/>
                    </a:lnTo>
                    <a:lnTo>
                      <a:pt x="150" y="31"/>
                    </a:lnTo>
                    <a:lnTo>
                      <a:pt x="149" y="31"/>
                    </a:lnTo>
                    <a:lnTo>
                      <a:pt x="149" y="33"/>
                    </a:lnTo>
                    <a:lnTo>
                      <a:pt x="150" y="33"/>
                    </a:lnTo>
                    <a:lnTo>
                      <a:pt x="152" y="35"/>
                    </a:lnTo>
                    <a:lnTo>
                      <a:pt x="157" y="36"/>
                    </a:lnTo>
                    <a:lnTo>
                      <a:pt x="160" y="38"/>
                    </a:lnTo>
                    <a:lnTo>
                      <a:pt x="161" y="39"/>
                    </a:lnTo>
                    <a:lnTo>
                      <a:pt x="161" y="39"/>
                    </a:lnTo>
                    <a:lnTo>
                      <a:pt x="158" y="39"/>
                    </a:lnTo>
                    <a:lnTo>
                      <a:pt x="153" y="38"/>
                    </a:lnTo>
                    <a:lnTo>
                      <a:pt x="152" y="38"/>
                    </a:lnTo>
                    <a:lnTo>
                      <a:pt x="150" y="38"/>
                    </a:lnTo>
                    <a:lnTo>
                      <a:pt x="149" y="36"/>
                    </a:lnTo>
                    <a:lnTo>
                      <a:pt x="147" y="36"/>
                    </a:lnTo>
                    <a:lnTo>
                      <a:pt x="145" y="38"/>
                    </a:lnTo>
                    <a:lnTo>
                      <a:pt x="144" y="41"/>
                    </a:lnTo>
                    <a:lnTo>
                      <a:pt x="145" y="43"/>
                    </a:lnTo>
                    <a:lnTo>
                      <a:pt x="147" y="44"/>
                    </a:lnTo>
                    <a:lnTo>
                      <a:pt x="147" y="46"/>
                    </a:lnTo>
                    <a:lnTo>
                      <a:pt x="147" y="46"/>
                    </a:lnTo>
                    <a:lnTo>
                      <a:pt x="149" y="47"/>
                    </a:lnTo>
                    <a:lnTo>
                      <a:pt x="147" y="47"/>
                    </a:lnTo>
                    <a:lnTo>
                      <a:pt x="145" y="46"/>
                    </a:lnTo>
                    <a:lnTo>
                      <a:pt x="142" y="43"/>
                    </a:lnTo>
                    <a:lnTo>
                      <a:pt x="142" y="41"/>
                    </a:lnTo>
                    <a:lnTo>
                      <a:pt x="142" y="39"/>
                    </a:lnTo>
                    <a:lnTo>
                      <a:pt x="142" y="38"/>
                    </a:lnTo>
                    <a:lnTo>
                      <a:pt x="141" y="36"/>
                    </a:lnTo>
                    <a:lnTo>
                      <a:pt x="139" y="35"/>
                    </a:lnTo>
                    <a:lnTo>
                      <a:pt x="137" y="36"/>
                    </a:lnTo>
                    <a:lnTo>
                      <a:pt x="134" y="36"/>
                    </a:lnTo>
                    <a:lnTo>
                      <a:pt x="134" y="36"/>
                    </a:lnTo>
                    <a:lnTo>
                      <a:pt x="134" y="35"/>
                    </a:lnTo>
                    <a:lnTo>
                      <a:pt x="133" y="33"/>
                    </a:lnTo>
                    <a:lnTo>
                      <a:pt x="131" y="33"/>
                    </a:lnTo>
                    <a:lnTo>
                      <a:pt x="131" y="33"/>
                    </a:lnTo>
                    <a:lnTo>
                      <a:pt x="129" y="35"/>
                    </a:lnTo>
                    <a:lnTo>
                      <a:pt x="129" y="35"/>
                    </a:lnTo>
                    <a:lnTo>
                      <a:pt x="128" y="36"/>
                    </a:lnTo>
                    <a:lnTo>
                      <a:pt x="128" y="36"/>
                    </a:lnTo>
                    <a:lnTo>
                      <a:pt x="131" y="39"/>
                    </a:lnTo>
                    <a:lnTo>
                      <a:pt x="131" y="39"/>
                    </a:lnTo>
                    <a:lnTo>
                      <a:pt x="128" y="39"/>
                    </a:lnTo>
                    <a:lnTo>
                      <a:pt x="128" y="39"/>
                    </a:lnTo>
                    <a:lnTo>
                      <a:pt x="125" y="41"/>
                    </a:lnTo>
                    <a:lnTo>
                      <a:pt x="120" y="44"/>
                    </a:lnTo>
                    <a:lnTo>
                      <a:pt x="120" y="46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7" y="46"/>
                    </a:lnTo>
                    <a:lnTo>
                      <a:pt x="118" y="46"/>
                    </a:lnTo>
                    <a:lnTo>
                      <a:pt x="118" y="44"/>
                    </a:lnTo>
                    <a:lnTo>
                      <a:pt x="117" y="44"/>
                    </a:lnTo>
                    <a:lnTo>
                      <a:pt x="117" y="43"/>
                    </a:lnTo>
                    <a:lnTo>
                      <a:pt x="118" y="43"/>
                    </a:lnTo>
                    <a:lnTo>
                      <a:pt x="118" y="43"/>
                    </a:lnTo>
                    <a:lnTo>
                      <a:pt x="118" y="41"/>
                    </a:lnTo>
                    <a:lnTo>
                      <a:pt x="120" y="43"/>
                    </a:lnTo>
                    <a:lnTo>
                      <a:pt x="121" y="41"/>
                    </a:lnTo>
                    <a:lnTo>
                      <a:pt x="118" y="39"/>
                    </a:lnTo>
                    <a:lnTo>
                      <a:pt x="117" y="39"/>
                    </a:lnTo>
                    <a:lnTo>
                      <a:pt x="118" y="38"/>
                    </a:lnTo>
                    <a:lnTo>
                      <a:pt x="120" y="36"/>
                    </a:lnTo>
                    <a:lnTo>
                      <a:pt x="121" y="35"/>
                    </a:lnTo>
                    <a:lnTo>
                      <a:pt x="121" y="33"/>
                    </a:lnTo>
                    <a:lnTo>
                      <a:pt x="120" y="33"/>
                    </a:lnTo>
                    <a:lnTo>
                      <a:pt x="114" y="38"/>
                    </a:lnTo>
                    <a:lnTo>
                      <a:pt x="114" y="36"/>
                    </a:lnTo>
                    <a:lnTo>
                      <a:pt x="117" y="35"/>
                    </a:lnTo>
                    <a:lnTo>
                      <a:pt x="121" y="30"/>
                    </a:lnTo>
                    <a:lnTo>
                      <a:pt x="125" y="28"/>
                    </a:lnTo>
                    <a:lnTo>
                      <a:pt x="125" y="27"/>
                    </a:lnTo>
                    <a:lnTo>
                      <a:pt x="126" y="27"/>
                    </a:lnTo>
                    <a:lnTo>
                      <a:pt x="126" y="25"/>
                    </a:lnTo>
                    <a:lnTo>
                      <a:pt x="125" y="25"/>
                    </a:lnTo>
                    <a:lnTo>
                      <a:pt x="123" y="23"/>
                    </a:lnTo>
                    <a:lnTo>
                      <a:pt x="121" y="22"/>
                    </a:lnTo>
                    <a:lnTo>
                      <a:pt x="121" y="20"/>
                    </a:lnTo>
                    <a:lnTo>
                      <a:pt x="121" y="19"/>
                    </a:lnTo>
                    <a:lnTo>
                      <a:pt x="121" y="17"/>
                    </a:lnTo>
                    <a:lnTo>
                      <a:pt x="121" y="16"/>
                    </a:lnTo>
                    <a:lnTo>
                      <a:pt x="118" y="16"/>
                    </a:lnTo>
                    <a:lnTo>
                      <a:pt x="117" y="14"/>
                    </a:lnTo>
                    <a:lnTo>
                      <a:pt x="115" y="12"/>
                    </a:lnTo>
                    <a:lnTo>
                      <a:pt x="114" y="8"/>
                    </a:lnTo>
                    <a:lnTo>
                      <a:pt x="112" y="6"/>
                    </a:lnTo>
                    <a:lnTo>
                      <a:pt x="112" y="4"/>
                    </a:lnTo>
                    <a:lnTo>
                      <a:pt x="109" y="3"/>
                    </a:lnTo>
                    <a:lnTo>
                      <a:pt x="104" y="3"/>
                    </a:lnTo>
                    <a:lnTo>
                      <a:pt x="101" y="1"/>
                    </a:lnTo>
                    <a:lnTo>
                      <a:pt x="96" y="3"/>
                    </a:lnTo>
                    <a:lnTo>
                      <a:pt x="93" y="3"/>
                    </a:lnTo>
                    <a:lnTo>
                      <a:pt x="91" y="3"/>
                    </a:lnTo>
                    <a:lnTo>
                      <a:pt x="91" y="3"/>
                    </a:lnTo>
                    <a:lnTo>
                      <a:pt x="86" y="4"/>
                    </a:lnTo>
                    <a:lnTo>
                      <a:pt x="82" y="6"/>
                    </a:lnTo>
                    <a:lnTo>
                      <a:pt x="80" y="8"/>
                    </a:lnTo>
                    <a:lnTo>
                      <a:pt x="78" y="8"/>
                    </a:lnTo>
                    <a:lnTo>
                      <a:pt x="82" y="9"/>
                    </a:lnTo>
                    <a:lnTo>
                      <a:pt x="82" y="9"/>
                    </a:lnTo>
                    <a:lnTo>
                      <a:pt x="77" y="9"/>
                    </a:lnTo>
                    <a:lnTo>
                      <a:pt x="72" y="9"/>
                    </a:lnTo>
                    <a:lnTo>
                      <a:pt x="71" y="11"/>
                    </a:lnTo>
                    <a:lnTo>
                      <a:pt x="66" y="12"/>
                    </a:lnTo>
                    <a:lnTo>
                      <a:pt x="59" y="17"/>
                    </a:lnTo>
                    <a:lnTo>
                      <a:pt x="61" y="19"/>
                    </a:lnTo>
                    <a:lnTo>
                      <a:pt x="64" y="20"/>
                    </a:lnTo>
                    <a:lnTo>
                      <a:pt x="75" y="23"/>
                    </a:lnTo>
                    <a:lnTo>
                      <a:pt x="75" y="25"/>
                    </a:lnTo>
                    <a:lnTo>
                      <a:pt x="66" y="22"/>
                    </a:lnTo>
                    <a:lnTo>
                      <a:pt x="63" y="20"/>
                    </a:lnTo>
                    <a:lnTo>
                      <a:pt x="61" y="22"/>
                    </a:lnTo>
                    <a:lnTo>
                      <a:pt x="59" y="22"/>
                    </a:lnTo>
                    <a:lnTo>
                      <a:pt x="58" y="23"/>
                    </a:lnTo>
                    <a:lnTo>
                      <a:pt x="58" y="25"/>
                    </a:lnTo>
                    <a:lnTo>
                      <a:pt x="56" y="25"/>
                    </a:lnTo>
                    <a:lnTo>
                      <a:pt x="56" y="27"/>
                    </a:lnTo>
                    <a:lnTo>
                      <a:pt x="58" y="28"/>
                    </a:lnTo>
                    <a:lnTo>
                      <a:pt x="58" y="30"/>
                    </a:lnTo>
                    <a:lnTo>
                      <a:pt x="58" y="30"/>
                    </a:lnTo>
                    <a:lnTo>
                      <a:pt x="59" y="31"/>
                    </a:lnTo>
                    <a:lnTo>
                      <a:pt x="61" y="33"/>
                    </a:lnTo>
                    <a:lnTo>
                      <a:pt x="61" y="35"/>
                    </a:lnTo>
                    <a:lnTo>
                      <a:pt x="63" y="35"/>
                    </a:lnTo>
                    <a:lnTo>
                      <a:pt x="64" y="35"/>
                    </a:lnTo>
                    <a:lnTo>
                      <a:pt x="66" y="35"/>
                    </a:lnTo>
                    <a:lnTo>
                      <a:pt x="67" y="35"/>
                    </a:lnTo>
                    <a:lnTo>
                      <a:pt x="71" y="35"/>
                    </a:lnTo>
                    <a:lnTo>
                      <a:pt x="71" y="36"/>
                    </a:lnTo>
                    <a:lnTo>
                      <a:pt x="67" y="36"/>
                    </a:lnTo>
                    <a:lnTo>
                      <a:pt x="67" y="36"/>
                    </a:lnTo>
                    <a:lnTo>
                      <a:pt x="67" y="38"/>
                    </a:lnTo>
                    <a:lnTo>
                      <a:pt x="71" y="39"/>
                    </a:lnTo>
                    <a:lnTo>
                      <a:pt x="74" y="41"/>
                    </a:lnTo>
                    <a:lnTo>
                      <a:pt x="74" y="43"/>
                    </a:lnTo>
                    <a:lnTo>
                      <a:pt x="74" y="43"/>
                    </a:lnTo>
                    <a:lnTo>
                      <a:pt x="74" y="43"/>
                    </a:lnTo>
                    <a:lnTo>
                      <a:pt x="71" y="41"/>
                    </a:lnTo>
                    <a:lnTo>
                      <a:pt x="66" y="39"/>
                    </a:lnTo>
                    <a:lnTo>
                      <a:pt x="61" y="38"/>
                    </a:lnTo>
                    <a:lnTo>
                      <a:pt x="59" y="39"/>
                    </a:lnTo>
                    <a:lnTo>
                      <a:pt x="58" y="41"/>
                    </a:lnTo>
                    <a:lnTo>
                      <a:pt x="56" y="43"/>
                    </a:lnTo>
                    <a:lnTo>
                      <a:pt x="55" y="44"/>
                    </a:lnTo>
                    <a:lnTo>
                      <a:pt x="53" y="44"/>
                    </a:lnTo>
                    <a:lnTo>
                      <a:pt x="55" y="46"/>
                    </a:lnTo>
                    <a:lnTo>
                      <a:pt x="58" y="47"/>
                    </a:lnTo>
                    <a:lnTo>
                      <a:pt x="59" y="49"/>
                    </a:lnTo>
                    <a:lnTo>
                      <a:pt x="59" y="51"/>
                    </a:lnTo>
                    <a:lnTo>
                      <a:pt x="61" y="51"/>
                    </a:lnTo>
                    <a:lnTo>
                      <a:pt x="63" y="52"/>
                    </a:lnTo>
                    <a:lnTo>
                      <a:pt x="64" y="52"/>
                    </a:lnTo>
                    <a:lnTo>
                      <a:pt x="64" y="52"/>
                    </a:lnTo>
                    <a:lnTo>
                      <a:pt x="67" y="52"/>
                    </a:lnTo>
                    <a:lnTo>
                      <a:pt x="69" y="52"/>
                    </a:lnTo>
                    <a:lnTo>
                      <a:pt x="69" y="54"/>
                    </a:lnTo>
                    <a:lnTo>
                      <a:pt x="69" y="55"/>
                    </a:lnTo>
                    <a:lnTo>
                      <a:pt x="69" y="57"/>
                    </a:lnTo>
                    <a:lnTo>
                      <a:pt x="69" y="58"/>
                    </a:lnTo>
                    <a:lnTo>
                      <a:pt x="67" y="65"/>
                    </a:lnTo>
                    <a:lnTo>
                      <a:pt x="67" y="66"/>
                    </a:lnTo>
                    <a:lnTo>
                      <a:pt x="67" y="68"/>
                    </a:lnTo>
                    <a:lnTo>
                      <a:pt x="66" y="66"/>
                    </a:lnTo>
                    <a:lnTo>
                      <a:pt x="64" y="66"/>
                    </a:lnTo>
                    <a:lnTo>
                      <a:pt x="64" y="66"/>
                    </a:lnTo>
                    <a:lnTo>
                      <a:pt x="64" y="65"/>
                    </a:lnTo>
                    <a:lnTo>
                      <a:pt x="66" y="65"/>
                    </a:lnTo>
                    <a:lnTo>
                      <a:pt x="64" y="63"/>
                    </a:lnTo>
                    <a:lnTo>
                      <a:pt x="56" y="63"/>
                    </a:lnTo>
                    <a:lnTo>
                      <a:pt x="55" y="65"/>
                    </a:lnTo>
                    <a:lnTo>
                      <a:pt x="51" y="66"/>
                    </a:lnTo>
                    <a:lnTo>
                      <a:pt x="48" y="66"/>
                    </a:lnTo>
                    <a:lnTo>
                      <a:pt x="45" y="68"/>
                    </a:lnTo>
                    <a:lnTo>
                      <a:pt x="45" y="68"/>
                    </a:lnTo>
                    <a:lnTo>
                      <a:pt x="47" y="66"/>
                    </a:lnTo>
                    <a:lnTo>
                      <a:pt x="50" y="65"/>
                    </a:lnTo>
                    <a:lnTo>
                      <a:pt x="53" y="63"/>
                    </a:lnTo>
                    <a:lnTo>
                      <a:pt x="56" y="63"/>
                    </a:lnTo>
                    <a:lnTo>
                      <a:pt x="59" y="62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64" y="58"/>
                    </a:lnTo>
                    <a:lnTo>
                      <a:pt x="61" y="55"/>
                    </a:lnTo>
                    <a:lnTo>
                      <a:pt x="58" y="55"/>
                    </a:lnTo>
                    <a:lnTo>
                      <a:pt x="56" y="52"/>
                    </a:lnTo>
                    <a:lnTo>
                      <a:pt x="51" y="49"/>
                    </a:lnTo>
                    <a:lnTo>
                      <a:pt x="50" y="46"/>
                    </a:lnTo>
                    <a:lnTo>
                      <a:pt x="48" y="44"/>
                    </a:lnTo>
                    <a:lnTo>
                      <a:pt x="48" y="41"/>
                    </a:lnTo>
                    <a:lnTo>
                      <a:pt x="48" y="39"/>
                    </a:lnTo>
                    <a:lnTo>
                      <a:pt x="48" y="38"/>
                    </a:lnTo>
                    <a:lnTo>
                      <a:pt x="48" y="35"/>
                    </a:lnTo>
                    <a:lnTo>
                      <a:pt x="48" y="33"/>
                    </a:lnTo>
                    <a:lnTo>
                      <a:pt x="48" y="31"/>
                    </a:lnTo>
                    <a:lnTo>
                      <a:pt x="45" y="28"/>
                    </a:lnTo>
                    <a:lnTo>
                      <a:pt x="43" y="27"/>
                    </a:lnTo>
                    <a:lnTo>
                      <a:pt x="43" y="25"/>
                    </a:lnTo>
                    <a:lnTo>
                      <a:pt x="45" y="23"/>
                    </a:lnTo>
                    <a:lnTo>
                      <a:pt x="45" y="22"/>
                    </a:lnTo>
                    <a:lnTo>
                      <a:pt x="47" y="20"/>
                    </a:lnTo>
                    <a:lnTo>
                      <a:pt x="51" y="14"/>
                    </a:lnTo>
                    <a:lnTo>
                      <a:pt x="53" y="12"/>
                    </a:lnTo>
                    <a:lnTo>
                      <a:pt x="56" y="9"/>
                    </a:lnTo>
                    <a:lnTo>
                      <a:pt x="59" y="8"/>
                    </a:lnTo>
                    <a:lnTo>
                      <a:pt x="63" y="6"/>
                    </a:lnTo>
                    <a:lnTo>
                      <a:pt x="66" y="3"/>
                    </a:lnTo>
                    <a:lnTo>
                      <a:pt x="66" y="3"/>
                    </a:lnTo>
                    <a:lnTo>
                      <a:pt x="66" y="1"/>
                    </a:lnTo>
                    <a:lnTo>
                      <a:pt x="66" y="1"/>
                    </a:lnTo>
                    <a:lnTo>
                      <a:pt x="64" y="0"/>
                    </a:lnTo>
                    <a:lnTo>
                      <a:pt x="53" y="0"/>
                    </a:lnTo>
                    <a:lnTo>
                      <a:pt x="47" y="0"/>
                    </a:lnTo>
                    <a:lnTo>
                      <a:pt x="42" y="0"/>
                    </a:lnTo>
                    <a:lnTo>
                      <a:pt x="34" y="1"/>
                    </a:lnTo>
                    <a:lnTo>
                      <a:pt x="31" y="3"/>
                    </a:lnTo>
                    <a:lnTo>
                      <a:pt x="28" y="3"/>
                    </a:lnTo>
                    <a:lnTo>
                      <a:pt x="24" y="6"/>
                    </a:lnTo>
                    <a:lnTo>
                      <a:pt x="18" y="11"/>
                    </a:lnTo>
                    <a:lnTo>
                      <a:pt x="18" y="11"/>
                    </a:lnTo>
                    <a:lnTo>
                      <a:pt x="16" y="11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5" y="14"/>
                    </a:lnTo>
                    <a:lnTo>
                      <a:pt x="12" y="16"/>
                    </a:lnTo>
                    <a:lnTo>
                      <a:pt x="12" y="17"/>
                    </a:lnTo>
                    <a:lnTo>
                      <a:pt x="10" y="19"/>
                    </a:lnTo>
                    <a:lnTo>
                      <a:pt x="10" y="20"/>
                    </a:lnTo>
                    <a:lnTo>
                      <a:pt x="10" y="22"/>
                    </a:lnTo>
                    <a:lnTo>
                      <a:pt x="10" y="23"/>
                    </a:lnTo>
                    <a:lnTo>
                      <a:pt x="8" y="25"/>
                    </a:lnTo>
                    <a:lnTo>
                      <a:pt x="7" y="28"/>
                    </a:lnTo>
                    <a:lnTo>
                      <a:pt x="5" y="30"/>
                    </a:lnTo>
                    <a:lnTo>
                      <a:pt x="4" y="33"/>
                    </a:lnTo>
                    <a:lnTo>
                      <a:pt x="2" y="35"/>
                    </a:lnTo>
                    <a:lnTo>
                      <a:pt x="2" y="35"/>
                    </a:lnTo>
                    <a:lnTo>
                      <a:pt x="2" y="36"/>
                    </a:lnTo>
                    <a:lnTo>
                      <a:pt x="2" y="38"/>
                    </a:lnTo>
                    <a:lnTo>
                      <a:pt x="4" y="39"/>
                    </a:lnTo>
                    <a:lnTo>
                      <a:pt x="5" y="39"/>
                    </a:lnTo>
                    <a:lnTo>
                      <a:pt x="5" y="39"/>
                    </a:lnTo>
                    <a:lnTo>
                      <a:pt x="5" y="41"/>
                    </a:lnTo>
                    <a:lnTo>
                      <a:pt x="2" y="43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0" y="47"/>
                    </a:lnTo>
                    <a:lnTo>
                      <a:pt x="2" y="51"/>
                    </a:lnTo>
                    <a:lnTo>
                      <a:pt x="2" y="54"/>
                    </a:lnTo>
                    <a:lnTo>
                      <a:pt x="4" y="55"/>
                    </a:lnTo>
                    <a:lnTo>
                      <a:pt x="4" y="57"/>
                    </a:lnTo>
                    <a:lnTo>
                      <a:pt x="5" y="57"/>
                    </a:lnTo>
                    <a:lnTo>
                      <a:pt x="8" y="58"/>
                    </a:lnTo>
                    <a:lnTo>
                      <a:pt x="13" y="60"/>
                    </a:lnTo>
                    <a:lnTo>
                      <a:pt x="20" y="62"/>
                    </a:lnTo>
                    <a:lnTo>
                      <a:pt x="26" y="62"/>
                    </a:lnTo>
                    <a:lnTo>
                      <a:pt x="28" y="63"/>
                    </a:lnTo>
                    <a:lnTo>
                      <a:pt x="29" y="63"/>
                    </a:lnTo>
                    <a:lnTo>
                      <a:pt x="32" y="65"/>
                    </a:lnTo>
                    <a:lnTo>
                      <a:pt x="36" y="66"/>
                    </a:lnTo>
                    <a:lnTo>
                      <a:pt x="37" y="66"/>
                    </a:lnTo>
                    <a:lnTo>
                      <a:pt x="37" y="68"/>
                    </a:lnTo>
                    <a:lnTo>
                      <a:pt x="32" y="68"/>
                    </a:lnTo>
                    <a:lnTo>
                      <a:pt x="29" y="68"/>
                    </a:lnTo>
                    <a:lnTo>
                      <a:pt x="26" y="68"/>
                    </a:lnTo>
                    <a:lnTo>
                      <a:pt x="23" y="68"/>
                    </a:lnTo>
                    <a:lnTo>
                      <a:pt x="20" y="66"/>
                    </a:lnTo>
                    <a:lnTo>
                      <a:pt x="18" y="66"/>
                    </a:lnTo>
                    <a:lnTo>
                      <a:pt x="13" y="66"/>
                    </a:lnTo>
                    <a:lnTo>
                      <a:pt x="8" y="66"/>
                    </a:lnTo>
                    <a:lnTo>
                      <a:pt x="8" y="66"/>
                    </a:lnTo>
                    <a:lnTo>
                      <a:pt x="8" y="66"/>
                    </a:lnTo>
                    <a:lnTo>
                      <a:pt x="8" y="68"/>
                    </a:lnTo>
                    <a:lnTo>
                      <a:pt x="10" y="71"/>
                    </a:lnTo>
                    <a:lnTo>
                      <a:pt x="12" y="73"/>
                    </a:lnTo>
                    <a:lnTo>
                      <a:pt x="16" y="79"/>
                    </a:lnTo>
                    <a:lnTo>
                      <a:pt x="16" y="79"/>
                    </a:lnTo>
                    <a:lnTo>
                      <a:pt x="18" y="79"/>
                    </a:lnTo>
                    <a:lnTo>
                      <a:pt x="21" y="81"/>
                    </a:lnTo>
                    <a:lnTo>
                      <a:pt x="24" y="82"/>
                    </a:lnTo>
                    <a:lnTo>
                      <a:pt x="28" y="85"/>
                    </a:lnTo>
                    <a:lnTo>
                      <a:pt x="29" y="85"/>
                    </a:lnTo>
                    <a:lnTo>
                      <a:pt x="29" y="84"/>
                    </a:lnTo>
                    <a:lnTo>
                      <a:pt x="31" y="84"/>
                    </a:lnTo>
                    <a:lnTo>
                      <a:pt x="32" y="84"/>
                    </a:lnTo>
                    <a:lnTo>
                      <a:pt x="32" y="82"/>
                    </a:lnTo>
                    <a:lnTo>
                      <a:pt x="37" y="84"/>
                    </a:lnTo>
                    <a:lnTo>
                      <a:pt x="39" y="82"/>
                    </a:lnTo>
                    <a:lnTo>
                      <a:pt x="39" y="82"/>
                    </a:lnTo>
                    <a:lnTo>
                      <a:pt x="37" y="82"/>
                    </a:lnTo>
                    <a:lnTo>
                      <a:pt x="37" y="81"/>
                    </a:lnTo>
                    <a:lnTo>
                      <a:pt x="39" y="81"/>
                    </a:lnTo>
                    <a:lnTo>
                      <a:pt x="42" y="82"/>
                    </a:lnTo>
                    <a:lnTo>
                      <a:pt x="43" y="82"/>
                    </a:lnTo>
                    <a:lnTo>
                      <a:pt x="45" y="81"/>
                    </a:lnTo>
                    <a:lnTo>
                      <a:pt x="47" y="79"/>
                    </a:lnTo>
                    <a:lnTo>
                      <a:pt x="47" y="81"/>
                    </a:lnTo>
                    <a:lnTo>
                      <a:pt x="47" y="81"/>
                    </a:lnTo>
                    <a:lnTo>
                      <a:pt x="47" y="82"/>
                    </a:lnTo>
                    <a:lnTo>
                      <a:pt x="47" y="84"/>
                    </a:lnTo>
                    <a:lnTo>
                      <a:pt x="48" y="87"/>
                    </a:lnTo>
                    <a:lnTo>
                      <a:pt x="48" y="87"/>
                    </a:lnTo>
                    <a:lnTo>
                      <a:pt x="50" y="89"/>
                    </a:lnTo>
                    <a:lnTo>
                      <a:pt x="55" y="90"/>
                    </a:lnTo>
                    <a:lnTo>
                      <a:pt x="59" y="89"/>
                    </a:lnTo>
                    <a:lnTo>
                      <a:pt x="64" y="89"/>
                    </a:lnTo>
                    <a:lnTo>
                      <a:pt x="66" y="89"/>
                    </a:lnTo>
                    <a:lnTo>
                      <a:pt x="67" y="89"/>
                    </a:lnTo>
                    <a:lnTo>
                      <a:pt x="69" y="90"/>
                    </a:lnTo>
                    <a:lnTo>
                      <a:pt x="72" y="90"/>
                    </a:lnTo>
                    <a:lnTo>
                      <a:pt x="80" y="92"/>
                    </a:lnTo>
                    <a:lnTo>
                      <a:pt x="85" y="92"/>
                    </a:lnTo>
                    <a:lnTo>
                      <a:pt x="90" y="90"/>
                    </a:lnTo>
                    <a:lnTo>
                      <a:pt x="90" y="90"/>
                    </a:lnTo>
                    <a:lnTo>
                      <a:pt x="91" y="92"/>
                    </a:lnTo>
                    <a:lnTo>
                      <a:pt x="98" y="93"/>
                    </a:lnTo>
                    <a:lnTo>
                      <a:pt x="101" y="93"/>
                    </a:lnTo>
                    <a:lnTo>
                      <a:pt x="102" y="93"/>
                    </a:lnTo>
                    <a:lnTo>
                      <a:pt x="104" y="93"/>
                    </a:lnTo>
                    <a:lnTo>
                      <a:pt x="109" y="92"/>
                    </a:lnTo>
                    <a:lnTo>
                      <a:pt x="118" y="97"/>
                    </a:lnTo>
                    <a:lnTo>
                      <a:pt x="118" y="95"/>
                    </a:lnTo>
                    <a:lnTo>
                      <a:pt x="118" y="95"/>
                    </a:lnTo>
                    <a:lnTo>
                      <a:pt x="118" y="93"/>
                    </a:lnTo>
                    <a:lnTo>
                      <a:pt x="117" y="93"/>
                    </a:lnTo>
                    <a:lnTo>
                      <a:pt x="114" y="90"/>
                    </a:lnTo>
                    <a:lnTo>
                      <a:pt x="112" y="90"/>
                    </a:lnTo>
                    <a:lnTo>
                      <a:pt x="112" y="90"/>
                    </a:lnTo>
                    <a:lnTo>
                      <a:pt x="110" y="89"/>
                    </a:lnTo>
                    <a:lnTo>
                      <a:pt x="109" y="89"/>
                    </a:lnTo>
                    <a:lnTo>
                      <a:pt x="109" y="89"/>
                    </a:lnTo>
                    <a:lnTo>
                      <a:pt x="115" y="89"/>
                    </a:lnTo>
                    <a:lnTo>
                      <a:pt x="118" y="89"/>
                    </a:lnTo>
                    <a:lnTo>
                      <a:pt x="121" y="89"/>
                    </a:lnTo>
                    <a:lnTo>
                      <a:pt x="125" y="90"/>
                    </a:lnTo>
                    <a:lnTo>
                      <a:pt x="126" y="90"/>
                    </a:lnTo>
                    <a:lnTo>
                      <a:pt x="128" y="90"/>
                    </a:lnTo>
                    <a:lnTo>
                      <a:pt x="134" y="93"/>
                    </a:lnTo>
                    <a:lnTo>
                      <a:pt x="136" y="93"/>
                    </a:lnTo>
                    <a:lnTo>
                      <a:pt x="139" y="93"/>
                    </a:lnTo>
                    <a:lnTo>
                      <a:pt x="141" y="92"/>
                    </a:lnTo>
                    <a:lnTo>
                      <a:pt x="144" y="90"/>
                    </a:lnTo>
                    <a:lnTo>
                      <a:pt x="145" y="90"/>
                    </a:lnTo>
                    <a:lnTo>
                      <a:pt x="145" y="89"/>
                    </a:lnTo>
                    <a:lnTo>
                      <a:pt x="145" y="89"/>
                    </a:lnTo>
                    <a:lnTo>
                      <a:pt x="145" y="87"/>
                    </a:lnTo>
                    <a:lnTo>
                      <a:pt x="144" y="85"/>
                    </a:lnTo>
                    <a:lnTo>
                      <a:pt x="144" y="84"/>
                    </a:lnTo>
                    <a:lnTo>
                      <a:pt x="142" y="82"/>
                    </a:lnTo>
                    <a:lnTo>
                      <a:pt x="137" y="82"/>
                    </a:lnTo>
                    <a:lnTo>
                      <a:pt x="137" y="81"/>
                    </a:lnTo>
                    <a:lnTo>
                      <a:pt x="137" y="81"/>
                    </a:lnTo>
                    <a:lnTo>
                      <a:pt x="137" y="79"/>
                    </a:lnTo>
                    <a:lnTo>
                      <a:pt x="139" y="78"/>
                    </a:lnTo>
                    <a:lnTo>
                      <a:pt x="141" y="78"/>
                    </a:lnTo>
                    <a:lnTo>
                      <a:pt x="142" y="76"/>
                    </a:lnTo>
                    <a:lnTo>
                      <a:pt x="142" y="78"/>
                    </a:lnTo>
                    <a:lnTo>
                      <a:pt x="144" y="79"/>
                    </a:lnTo>
                    <a:lnTo>
                      <a:pt x="145" y="79"/>
                    </a:lnTo>
                    <a:lnTo>
                      <a:pt x="145" y="81"/>
                    </a:lnTo>
                    <a:lnTo>
                      <a:pt x="147" y="82"/>
                    </a:lnTo>
                    <a:lnTo>
                      <a:pt x="149" y="82"/>
                    </a:lnTo>
                    <a:lnTo>
                      <a:pt x="149" y="84"/>
                    </a:lnTo>
                    <a:lnTo>
                      <a:pt x="152" y="85"/>
                    </a:lnTo>
                    <a:lnTo>
                      <a:pt x="152" y="85"/>
                    </a:lnTo>
                    <a:lnTo>
                      <a:pt x="153" y="85"/>
                    </a:lnTo>
                    <a:lnTo>
                      <a:pt x="158" y="85"/>
                    </a:lnTo>
                    <a:lnTo>
                      <a:pt x="158" y="85"/>
                    </a:lnTo>
                    <a:lnTo>
                      <a:pt x="158" y="87"/>
                    </a:lnTo>
                    <a:lnTo>
                      <a:pt x="160" y="90"/>
                    </a:lnTo>
                    <a:lnTo>
                      <a:pt x="160" y="92"/>
                    </a:lnTo>
                    <a:lnTo>
                      <a:pt x="160" y="93"/>
                    </a:lnTo>
                    <a:lnTo>
                      <a:pt x="161" y="93"/>
                    </a:lnTo>
                    <a:lnTo>
                      <a:pt x="161" y="93"/>
                    </a:lnTo>
                    <a:lnTo>
                      <a:pt x="164" y="93"/>
                    </a:lnTo>
                    <a:lnTo>
                      <a:pt x="168" y="93"/>
                    </a:lnTo>
                    <a:lnTo>
                      <a:pt x="169" y="95"/>
                    </a:lnTo>
                    <a:lnTo>
                      <a:pt x="169" y="95"/>
                    </a:lnTo>
                    <a:lnTo>
                      <a:pt x="169" y="97"/>
                    </a:lnTo>
                    <a:lnTo>
                      <a:pt x="168" y="98"/>
                    </a:lnTo>
                    <a:lnTo>
                      <a:pt x="166" y="98"/>
                    </a:lnTo>
                    <a:lnTo>
                      <a:pt x="166" y="98"/>
                    </a:lnTo>
                    <a:lnTo>
                      <a:pt x="168" y="98"/>
                    </a:lnTo>
                    <a:lnTo>
                      <a:pt x="168" y="100"/>
                    </a:lnTo>
                    <a:lnTo>
                      <a:pt x="169" y="100"/>
                    </a:lnTo>
                    <a:lnTo>
                      <a:pt x="171" y="100"/>
                    </a:lnTo>
                    <a:lnTo>
                      <a:pt x="172" y="100"/>
                    </a:lnTo>
                    <a:lnTo>
                      <a:pt x="174" y="98"/>
                    </a:lnTo>
                    <a:lnTo>
                      <a:pt x="174" y="98"/>
                    </a:lnTo>
                    <a:lnTo>
                      <a:pt x="176" y="98"/>
                    </a:lnTo>
                    <a:lnTo>
                      <a:pt x="179" y="98"/>
                    </a:lnTo>
                    <a:lnTo>
                      <a:pt x="179" y="98"/>
                    </a:lnTo>
                    <a:lnTo>
                      <a:pt x="176" y="100"/>
                    </a:lnTo>
                    <a:lnTo>
                      <a:pt x="174" y="100"/>
                    </a:lnTo>
                    <a:lnTo>
                      <a:pt x="174" y="101"/>
                    </a:lnTo>
                    <a:lnTo>
                      <a:pt x="174" y="101"/>
                    </a:lnTo>
                    <a:lnTo>
                      <a:pt x="176" y="103"/>
                    </a:lnTo>
                    <a:lnTo>
                      <a:pt x="176" y="103"/>
                    </a:lnTo>
                    <a:lnTo>
                      <a:pt x="177" y="103"/>
                    </a:lnTo>
                    <a:lnTo>
                      <a:pt x="179" y="105"/>
                    </a:lnTo>
                    <a:lnTo>
                      <a:pt x="180" y="105"/>
                    </a:lnTo>
                    <a:lnTo>
                      <a:pt x="184" y="106"/>
                    </a:lnTo>
                    <a:lnTo>
                      <a:pt x="184" y="106"/>
                    </a:lnTo>
                    <a:lnTo>
                      <a:pt x="185" y="108"/>
                    </a:lnTo>
                    <a:lnTo>
                      <a:pt x="185" y="109"/>
                    </a:lnTo>
                    <a:lnTo>
                      <a:pt x="184" y="111"/>
                    </a:lnTo>
                    <a:lnTo>
                      <a:pt x="184" y="111"/>
                    </a:lnTo>
                    <a:lnTo>
                      <a:pt x="182" y="113"/>
                    </a:lnTo>
                    <a:lnTo>
                      <a:pt x="180" y="113"/>
                    </a:lnTo>
                    <a:lnTo>
                      <a:pt x="176" y="113"/>
                    </a:lnTo>
                    <a:lnTo>
                      <a:pt x="174" y="113"/>
                    </a:lnTo>
                    <a:lnTo>
                      <a:pt x="174" y="113"/>
                    </a:lnTo>
                    <a:lnTo>
                      <a:pt x="174" y="114"/>
                    </a:lnTo>
                    <a:lnTo>
                      <a:pt x="174" y="116"/>
                    </a:lnTo>
                    <a:lnTo>
                      <a:pt x="174" y="117"/>
                    </a:lnTo>
                    <a:lnTo>
                      <a:pt x="174" y="117"/>
                    </a:lnTo>
                    <a:lnTo>
                      <a:pt x="172" y="119"/>
                    </a:lnTo>
                    <a:lnTo>
                      <a:pt x="172" y="119"/>
                    </a:lnTo>
                    <a:lnTo>
                      <a:pt x="174" y="120"/>
                    </a:lnTo>
                    <a:lnTo>
                      <a:pt x="176" y="120"/>
                    </a:lnTo>
                    <a:lnTo>
                      <a:pt x="179" y="119"/>
                    </a:lnTo>
                    <a:lnTo>
                      <a:pt x="184" y="117"/>
                    </a:lnTo>
                    <a:lnTo>
                      <a:pt x="185" y="116"/>
                    </a:lnTo>
                    <a:lnTo>
                      <a:pt x="187" y="114"/>
                    </a:lnTo>
                    <a:lnTo>
                      <a:pt x="188" y="114"/>
                    </a:lnTo>
                    <a:lnTo>
                      <a:pt x="190" y="114"/>
                    </a:lnTo>
                    <a:lnTo>
                      <a:pt x="192" y="116"/>
                    </a:lnTo>
                    <a:lnTo>
                      <a:pt x="193" y="114"/>
                    </a:lnTo>
                    <a:lnTo>
                      <a:pt x="195" y="113"/>
                    </a:lnTo>
                    <a:lnTo>
                      <a:pt x="196" y="111"/>
                    </a:lnTo>
                    <a:lnTo>
                      <a:pt x="196" y="111"/>
                    </a:lnTo>
                    <a:lnTo>
                      <a:pt x="198" y="113"/>
                    </a:lnTo>
                    <a:lnTo>
                      <a:pt x="196" y="113"/>
                    </a:lnTo>
                    <a:lnTo>
                      <a:pt x="195" y="114"/>
                    </a:lnTo>
                    <a:lnTo>
                      <a:pt x="195" y="114"/>
                    </a:lnTo>
                    <a:lnTo>
                      <a:pt x="195" y="114"/>
                    </a:lnTo>
                    <a:lnTo>
                      <a:pt x="196" y="114"/>
                    </a:lnTo>
                    <a:lnTo>
                      <a:pt x="198" y="116"/>
                    </a:lnTo>
                    <a:lnTo>
                      <a:pt x="196" y="116"/>
                    </a:lnTo>
                    <a:lnTo>
                      <a:pt x="195" y="117"/>
                    </a:lnTo>
                    <a:lnTo>
                      <a:pt x="195" y="117"/>
                    </a:lnTo>
                    <a:lnTo>
                      <a:pt x="196" y="117"/>
                    </a:lnTo>
                    <a:lnTo>
                      <a:pt x="198" y="117"/>
                    </a:lnTo>
                    <a:lnTo>
                      <a:pt x="198" y="117"/>
                    </a:lnTo>
                    <a:lnTo>
                      <a:pt x="198" y="117"/>
                    </a:lnTo>
                    <a:lnTo>
                      <a:pt x="198" y="119"/>
                    </a:lnTo>
                    <a:lnTo>
                      <a:pt x="198" y="119"/>
                    </a:lnTo>
                    <a:lnTo>
                      <a:pt x="201" y="122"/>
                    </a:lnTo>
                    <a:lnTo>
                      <a:pt x="203" y="122"/>
                    </a:lnTo>
                    <a:lnTo>
                      <a:pt x="203" y="124"/>
                    </a:lnTo>
                    <a:lnTo>
                      <a:pt x="204" y="124"/>
                    </a:lnTo>
                    <a:lnTo>
                      <a:pt x="207" y="124"/>
                    </a:lnTo>
                    <a:lnTo>
                      <a:pt x="207" y="122"/>
                    </a:lnTo>
                    <a:lnTo>
                      <a:pt x="206" y="119"/>
                    </a:lnTo>
                    <a:lnTo>
                      <a:pt x="206" y="119"/>
                    </a:lnTo>
                    <a:lnTo>
                      <a:pt x="207" y="119"/>
                    </a:lnTo>
                    <a:lnTo>
                      <a:pt x="209" y="119"/>
                    </a:lnTo>
                    <a:lnTo>
                      <a:pt x="209" y="120"/>
                    </a:lnTo>
                    <a:lnTo>
                      <a:pt x="209" y="120"/>
                    </a:lnTo>
                    <a:lnTo>
                      <a:pt x="209" y="122"/>
                    </a:lnTo>
                    <a:lnTo>
                      <a:pt x="209" y="122"/>
                    </a:lnTo>
                    <a:lnTo>
                      <a:pt x="209" y="124"/>
                    </a:lnTo>
                    <a:lnTo>
                      <a:pt x="209" y="125"/>
                    </a:lnTo>
                    <a:lnTo>
                      <a:pt x="209" y="125"/>
                    </a:lnTo>
                    <a:lnTo>
                      <a:pt x="209" y="127"/>
                    </a:lnTo>
                    <a:lnTo>
                      <a:pt x="211" y="128"/>
                    </a:lnTo>
                    <a:lnTo>
                      <a:pt x="211" y="128"/>
                    </a:lnTo>
                    <a:lnTo>
                      <a:pt x="212" y="128"/>
                    </a:lnTo>
                    <a:lnTo>
                      <a:pt x="215" y="127"/>
                    </a:lnTo>
                    <a:lnTo>
                      <a:pt x="215" y="127"/>
                    </a:lnTo>
                    <a:lnTo>
                      <a:pt x="215" y="128"/>
                    </a:lnTo>
                    <a:lnTo>
                      <a:pt x="215" y="130"/>
                    </a:lnTo>
                    <a:lnTo>
                      <a:pt x="219" y="133"/>
                    </a:lnTo>
                    <a:lnTo>
                      <a:pt x="220" y="136"/>
                    </a:lnTo>
                    <a:lnTo>
                      <a:pt x="223" y="140"/>
                    </a:lnTo>
                    <a:lnTo>
                      <a:pt x="225" y="143"/>
                    </a:lnTo>
                    <a:lnTo>
                      <a:pt x="228" y="149"/>
                    </a:lnTo>
                    <a:lnTo>
                      <a:pt x="228" y="151"/>
                    </a:lnTo>
                    <a:lnTo>
                      <a:pt x="230" y="151"/>
                    </a:lnTo>
                    <a:lnTo>
                      <a:pt x="230" y="151"/>
                    </a:lnTo>
                    <a:lnTo>
                      <a:pt x="228" y="154"/>
                    </a:lnTo>
                    <a:lnTo>
                      <a:pt x="227" y="154"/>
                    </a:lnTo>
                    <a:lnTo>
                      <a:pt x="223" y="155"/>
                    </a:lnTo>
                    <a:lnTo>
                      <a:pt x="222" y="155"/>
                    </a:lnTo>
                    <a:lnTo>
                      <a:pt x="220" y="159"/>
                    </a:lnTo>
                    <a:lnTo>
                      <a:pt x="220" y="160"/>
                    </a:lnTo>
                    <a:lnTo>
                      <a:pt x="220" y="162"/>
                    </a:lnTo>
                    <a:lnTo>
                      <a:pt x="219" y="162"/>
                    </a:lnTo>
                    <a:lnTo>
                      <a:pt x="217" y="163"/>
                    </a:lnTo>
                    <a:lnTo>
                      <a:pt x="215" y="163"/>
                    </a:lnTo>
                    <a:lnTo>
                      <a:pt x="215" y="165"/>
                    </a:lnTo>
                    <a:lnTo>
                      <a:pt x="214" y="165"/>
                    </a:lnTo>
                    <a:lnTo>
                      <a:pt x="212" y="167"/>
                    </a:lnTo>
                    <a:lnTo>
                      <a:pt x="207" y="170"/>
                    </a:lnTo>
                    <a:lnTo>
                      <a:pt x="203" y="173"/>
                    </a:lnTo>
                    <a:lnTo>
                      <a:pt x="201" y="174"/>
                    </a:lnTo>
                    <a:lnTo>
                      <a:pt x="201" y="174"/>
                    </a:lnTo>
                    <a:lnTo>
                      <a:pt x="201" y="176"/>
                    </a:lnTo>
                    <a:lnTo>
                      <a:pt x="203" y="178"/>
                    </a:lnTo>
                    <a:lnTo>
                      <a:pt x="206" y="181"/>
                    </a:lnTo>
                    <a:lnTo>
                      <a:pt x="209" y="182"/>
                    </a:lnTo>
                    <a:lnTo>
                      <a:pt x="211" y="182"/>
                    </a:lnTo>
                    <a:lnTo>
                      <a:pt x="211" y="186"/>
                    </a:lnTo>
                    <a:lnTo>
                      <a:pt x="212" y="187"/>
                    </a:lnTo>
                    <a:lnTo>
                      <a:pt x="212" y="189"/>
                    </a:lnTo>
                    <a:lnTo>
                      <a:pt x="211" y="189"/>
                    </a:lnTo>
                    <a:lnTo>
                      <a:pt x="209" y="187"/>
                    </a:lnTo>
                    <a:lnTo>
                      <a:pt x="207" y="189"/>
                    </a:lnTo>
                    <a:lnTo>
                      <a:pt x="204" y="189"/>
                    </a:lnTo>
                    <a:lnTo>
                      <a:pt x="204" y="189"/>
                    </a:lnTo>
                    <a:lnTo>
                      <a:pt x="201" y="190"/>
                    </a:lnTo>
                    <a:lnTo>
                      <a:pt x="201" y="190"/>
                    </a:lnTo>
                    <a:lnTo>
                      <a:pt x="199" y="192"/>
                    </a:lnTo>
                    <a:lnTo>
                      <a:pt x="198" y="190"/>
                    </a:lnTo>
                    <a:lnTo>
                      <a:pt x="196" y="190"/>
                    </a:lnTo>
                    <a:lnTo>
                      <a:pt x="195" y="190"/>
                    </a:lnTo>
                    <a:lnTo>
                      <a:pt x="193" y="192"/>
                    </a:lnTo>
                    <a:lnTo>
                      <a:pt x="193" y="192"/>
                    </a:lnTo>
                    <a:lnTo>
                      <a:pt x="192" y="194"/>
                    </a:lnTo>
                    <a:lnTo>
                      <a:pt x="190" y="194"/>
                    </a:lnTo>
                    <a:lnTo>
                      <a:pt x="185" y="192"/>
                    </a:lnTo>
                    <a:lnTo>
                      <a:pt x="184" y="192"/>
                    </a:lnTo>
                    <a:lnTo>
                      <a:pt x="184" y="194"/>
                    </a:lnTo>
                    <a:lnTo>
                      <a:pt x="187" y="197"/>
                    </a:lnTo>
                    <a:lnTo>
                      <a:pt x="188" y="197"/>
                    </a:lnTo>
                    <a:lnTo>
                      <a:pt x="188" y="198"/>
                    </a:lnTo>
                    <a:lnTo>
                      <a:pt x="190" y="198"/>
                    </a:lnTo>
                    <a:lnTo>
                      <a:pt x="190" y="200"/>
                    </a:lnTo>
                    <a:lnTo>
                      <a:pt x="188" y="200"/>
                    </a:lnTo>
                    <a:lnTo>
                      <a:pt x="188" y="202"/>
                    </a:lnTo>
                    <a:lnTo>
                      <a:pt x="188" y="202"/>
                    </a:lnTo>
                    <a:lnTo>
                      <a:pt x="188" y="202"/>
                    </a:lnTo>
                    <a:lnTo>
                      <a:pt x="187" y="202"/>
                    </a:lnTo>
                    <a:lnTo>
                      <a:pt x="187" y="200"/>
                    </a:lnTo>
                    <a:lnTo>
                      <a:pt x="187" y="200"/>
                    </a:lnTo>
                    <a:lnTo>
                      <a:pt x="187" y="200"/>
                    </a:lnTo>
                    <a:lnTo>
                      <a:pt x="187" y="198"/>
                    </a:lnTo>
                    <a:lnTo>
                      <a:pt x="187" y="198"/>
                    </a:lnTo>
                    <a:lnTo>
                      <a:pt x="185" y="195"/>
                    </a:lnTo>
                    <a:lnTo>
                      <a:pt x="184" y="194"/>
                    </a:lnTo>
                    <a:lnTo>
                      <a:pt x="180" y="194"/>
                    </a:lnTo>
                    <a:lnTo>
                      <a:pt x="176" y="190"/>
                    </a:lnTo>
                    <a:lnTo>
                      <a:pt x="171" y="190"/>
                    </a:lnTo>
                    <a:lnTo>
                      <a:pt x="169" y="190"/>
                    </a:lnTo>
                    <a:lnTo>
                      <a:pt x="168" y="190"/>
                    </a:lnTo>
                    <a:lnTo>
                      <a:pt x="164" y="189"/>
                    </a:lnTo>
                    <a:lnTo>
                      <a:pt x="164" y="189"/>
                    </a:lnTo>
                    <a:lnTo>
                      <a:pt x="163" y="190"/>
                    </a:lnTo>
                    <a:lnTo>
                      <a:pt x="163" y="190"/>
                    </a:lnTo>
                    <a:lnTo>
                      <a:pt x="163" y="192"/>
                    </a:lnTo>
                    <a:lnTo>
                      <a:pt x="163" y="192"/>
                    </a:lnTo>
                    <a:lnTo>
                      <a:pt x="163" y="194"/>
                    </a:lnTo>
                    <a:lnTo>
                      <a:pt x="163" y="195"/>
                    </a:lnTo>
                    <a:lnTo>
                      <a:pt x="163" y="195"/>
                    </a:lnTo>
                    <a:lnTo>
                      <a:pt x="157" y="197"/>
                    </a:lnTo>
                    <a:lnTo>
                      <a:pt x="155" y="198"/>
                    </a:lnTo>
                    <a:lnTo>
                      <a:pt x="155" y="198"/>
                    </a:lnTo>
                    <a:lnTo>
                      <a:pt x="153" y="200"/>
                    </a:lnTo>
                    <a:lnTo>
                      <a:pt x="153" y="203"/>
                    </a:lnTo>
                    <a:lnTo>
                      <a:pt x="153" y="203"/>
                    </a:lnTo>
                    <a:lnTo>
                      <a:pt x="153" y="205"/>
                    </a:lnTo>
                    <a:lnTo>
                      <a:pt x="153" y="206"/>
                    </a:lnTo>
                    <a:lnTo>
                      <a:pt x="153" y="206"/>
                    </a:lnTo>
                    <a:lnTo>
                      <a:pt x="155" y="209"/>
                    </a:lnTo>
                    <a:lnTo>
                      <a:pt x="155" y="209"/>
                    </a:lnTo>
                    <a:lnTo>
                      <a:pt x="158" y="211"/>
                    </a:lnTo>
                    <a:lnTo>
                      <a:pt x="158" y="213"/>
                    </a:lnTo>
                    <a:lnTo>
                      <a:pt x="160" y="211"/>
                    </a:lnTo>
                    <a:lnTo>
                      <a:pt x="161" y="213"/>
                    </a:lnTo>
                    <a:lnTo>
                      <a:pt x="163" y="213"/>
                    </a:lnTo>
                    <a:lnTo>
                      <a:pt x="164" y="214"/>
                    </a:lnTo>
                    <a:lnTo>
                      <a:pt x="166" y="214"/>
                    </a:lnTo>
                    <a:lnTo>
                      <a:pt x="168" y="214"/>
                    </a:lnTo>
                    <a:lnTo>
                      <a:pt x="169" y="214"/>
                    </a:lnTo>
                    <a:lnTo>
                      <a:pt x="172" y="214"/>
                    </a:lnTo>
                    <a:lnTo>
                      <a:pt x="172" y="214"/>
                    </a:lnTo>
                    <a:lnTo>
                      <a:pt x="174" y="213"/>
                    </a:lnTo>
                    <a:lnTo>
                      <a:pt x="174" y="213"/>
                    </a:lnTo>
                    <a:lnTo>
                      <a:pt x="176" y="213"/>
                    </a:lnTo>
                    <a:lnTo>
                      <a:pt x="179" y="211"/>
                    </a:lnTo>
                    <a:lnTo>
                      <a:pt x="180" y="211"/>
                    </a:lnTo>
                    <a:lnTo>
                      <a:pt x="184" y="211"/>
                    </a:lnTo>
                    <a:lnTo>
                      <a:pt x="184" y="211"/>
                    </a:lnTo>
                    <a:lnTo>
                      <a:pt x="185" y="208"/>
                    </a:lnTo>
                    <a:lnTo>
                      <a:pt x="188" y="208"/>
                    </a:lnTo>
                    <a:lnTo>
                      <a:pt x="190" y="209"/>
                    </a:lnTo>
                    <a:lnTo>
                      <a:pt x="192" y="209"/>
                    </a:lnTo>
                    <a:lnTo>
                      <a:pt x="193" y="209"/>
                    </a:lnTo>
                    <a:lnTo>
                      <a:pt x="195" y="209"/>
                    </a:lnTo>
                    <a:lnTo>
                      <a:pt x="198" y="209"/>
                    </a:lnTo>
                    <a:lnTo>
                      <a:pt x="198" y="208"/>
                    </a:lnTo>
                    <a:lnTo>
                      <a:pt x="198" y="206"/>
                    </a:lnTo>
                    <a:lnTo>
                      <a:pt x="196" y="205"/>
                    </a:lnTo>
                    <a:lnTo>
                      <a:pt x="195" y="203"/>
                    </a:lnTo>
                    <a:lnTo>
                      <a:pt x="195" y="203"/>
                    </a:lnTo>
                    <a:lnTo>
                      <a:pt x="196" y="203"/>
                    </a:lnTo>
                    <a:lnTo>
                      <a:pt x="198" y="203"/>
                    </a:lnTo>
                    <a:lnTo>
                      <a:pt x="198" y="203"/>
                    </a:lnTo>
                    <a:lnTo>
                      <a:pt x="198" y="202"/>
                    </a:lnTo>
                    <a:lnTo>
                      <a:pt x="198" y="203"/>
                    </a:lnTo>
                    <a:lnTo>
                      <a:pt x="199" y="203"/>
                    </a:lnTo>
                    <a:lnTo>
                      <a:pt x="199" y="205"/>
                    </a:lnTo>
                    <a:lnTo>
                      <a:pt x="199" y="206"/>
                    </a:lnTo>
                    <a:lnTo>
                      <a:pt x="201" y="206"/>
                    </a:lnTo>
                    <a:lnTo>
                      <a:pt x="201" y="206"/>
                    </a:lnTo>
                    <a:lnTo>
                      <a:pt x="204" y="206"/>
                    </a:lnTo>
                    <a:lnTo>
                      <a:pt x="206" y="206"/>
                    </a:lnTo>
                    <a:lnTo>
                      <a:pt x="206" y="209"/>
                    </a:lnTo>
                    <a:lnTo>
                      <a:pt x="206" y="209"/>
                    </a:lnTo>
                    <a:lnTo>
                      <a:pt x="206" y="211"/>
                    </a:lnTo>
                    <a:lnTo>
                      <a:pt x="206" y="211"/>
                    </a:lnTo>
                    <a:lnTo>
                      <a:pt x="207" y="211"/>
                    </a:lnTo>
                    <a:lnTo>
                      <a:pt x="207" y="209"/>
                    </a:lnTo>
                    <a:lnTo>
                      <a:pt x="207" y="208"/>
                    </a:lnTo>
                    <a:lnTo>
                      <a:pt x="209" y="208"/>
                    </a:lnTo>
                    <a:lnTo>
                      <a:pt x="209" y="208"/>
                    </a:lnTo>
                    <a:lnTo>
                      <a:pt x="211" y="208"/>
                    </a:lnTo>
                    <a:lnTo>
                      <a:pt x="212" y="206"/>
                    </a:lnTo>
                    <a:lnTo>
                      <a:pt x="214" y="208"/>
                    </a:lnTo>
                    <a:lnTo>
                      <a:pt x="215" y="208"/>
                    </a:lnTo>
                    <a:lnTo>
                      <a:pt x="215" y="208"/>
                    </a:lnTo>
                    <a:lnTo>
                      <a:pt x="214" y="211"/>
                    </a:lnTo>
                    <a:lnTo>
                      <a:pt x="214" y="211"/>
                    </a:lnTo>
                    <a:lnTo>
                      <a:pt x="215" y="211"/>
                    </a:lnTo>
                    <a:lnTo>
                      <a:pt x="215" y="213"/>
                    </a:lnTo>
                    <a:lnTo>
                      <a:pt x="217" y="214"/>
                    </a:lnTo>
                    <a:lnTo>
                      <a:pt x="220" y="217"/>
                    </a:lnTo>
                    <a:lnTo>
                      <a:pt x="223" y="219"/>
                    </a:lnTo>
                    <a:lnTo>
                      <a:pt x="223" y="219"/>
                    </a:lnTo>
                    <a:lnTo>
                      <a:pt x="225" y="219"/>
                    </a:lnTo>
                    <a:lnTo>
                      <a:pt x="225" y="221"/>
                    </a:lnTo>
                    <a:lnTo>
                      <a:pt x="227" y="222"/>
                    </a:lnTo>
                    <a:lnTo>
                      <a:pt x="227" y="222"/>
                    </a:lnTo>
                    <a:lnTo>
                      <a:pt x="230" y="222"/>
                    </a:lnTo>
                    <a:lnTo>
                      <a:pt x="230" y="222"/>
                    </a:lnTo>
                    <a:lnTo>
                      <a:pt x="230" y="222"/>
                    </a:lnTo>
                    <a:lnTo>
                      <a:pt x="230" y="222"/>
                    </a:lnTo>
                    <a:lnTo>
                      <a:pt x="230" y="222"/>
                    </a:lnTo>
                    <a:lnTo>
                      <a:pt x="228" y="224"/>
                    </a:lnTo>
                    <a:lnTo>
                      <a:pt x="228" y="225"/>
                    </a:lnTo>
                    <a:lnTo>
                      <a:pt x="230" y="225"/>
                    </a:lnTo>
                    <a:lnTo>
                      <a:pt x="235" y="225"/>
                    </a:lnTo>
                    <a:lnTo>
                      <a:pt x="236" y="225"/>
                    </a:lnTo>
                    <a:lnTo>
                      <a:pt x="238" y="225"/>
                    </a:lnTo>
                    <a:lnTo>
                      <a:pt x="238" y="227"/>
                    </a:lnTo>
                    <a:lnTo>
                      <a:pt x="238" y="227"/>
                    </a:lnTo>
                    <a:lnTo>
                      <a:pt x="239" y="227"/>
                    </a:lnTo>
                    <a:lnTo>
                      <a:pt x="241" y="227"/>
                    </a:lnTo>
                    <a:lnTo>
                      <a:pt x="241" y="229"/>
                    </a:lnTo>
                    <a:lnTo>
                      <a:pt x="239" y="229"/>
                    </a:lnTo>
                    <a:lnTo>
                      <a:pt x="238" y="230"/>
                    </a:lnTo>
                    <a:lnTo>
                      <a:pt x="236" y="230"/>
                    </a:lnTo>
                    <a:lnTo>
                      <a:pt x="235" y="230"/>
                    </a:lnTo>
                    <a:lnTo>
                      <a:pt x="233" y="230"/>
                    </a:lnTo>
                    <a:lnTo>
                      <a:pt x="233" y="232"/>
                    </a:lnTo>
                    <a:lnTo>
                      <a:pt x="235" y="232"/>
                    </a:lnTo>
                    <a:lnTo>
                      <a:pt x="238" y="235"/>
                    </a:lnTo>
                    <a:lnTo>
                      <a:pt x="239" y="236"/>
                    </a:lnTo>
                    <a:lnTo>
                      <a:pt x="241" y="238"/>
                    </a:lnTo>
                    <a:lnTo>
                      <a:pt x="242" y="238"/>
                    </a:lnTo>
                    <a:lnTo>
                      <a:pt x="246" y="236"/>
                    </a:lnTo>
                    <a:lnTo>
                      <a:pt x="246" y="236"/>
                    </a:lnTo>
                    <a:lnTo>
                      <a:pt x="244" y="240"/>
                    </a:lnTo>
                    <a:lnTo>
                      <a:pt x="244" y="240"/>
                    </a:lnTo>
                    <a:lnTo>
                      <a:pt x="246" y="240"/>
                    </a:lnTo>
                    <a:lnTo>
                      <a:pt x="247" y="241"/>
                    </a:lnTo>
                    <a:lnTo>
                      <a:pt x="250" y="241"/>
                    </a:lnTo>
                    <a:lnTo>
                      <a:pt x="254" y="243"/>
                    </a:lnTo>
                    <a:lnTo>
                      <a:pt x="255" y="244"/>
                    </a:lnTo>
                    <a:lnTo>
                      <a:pt x="257" y="244"/>
                    </a:lnTo>
                    <a:lnTo>
                      <a:pt x="258" y="244"/>
                    </a:lnTo>
                    <a:lnTo>
                      <a:pt x="262" y="243"/>
                    </a:lnTo>
                    <a:lnTo>
                      <a:pt x="263" y="244"/>
                    </a:lnTo>
                    <a:lnTo>
                      <a:pt x="265" y="244"/>
                    </a:lnTo>
                    <a:lnTo>
                      <a:pt x="266" y="248"/>
                    </a:lnTo>
                    <a:lnTo>
                      <a:pt x="270" y="251"/>
                    </a:lnTo>
                    <a:lnTo>
                      <a:pt x="270" y="251"/>
                    </a:lnTo>
                    <a:lnTo>
                      <a:pt x="274" y="252"/>
                    </a:lnTo>
                    <a:lnTo>
                      <a:pt x="276" y="254"/>
                    </a:lnTo>
                    <a:lnTo>
                      <a:pt x="278" y="254"/>
                    </a:lnTo>
                    <a:lnTo>
                      <a:pt x="279" y="254"/>
                    </a:lnTo>
                    <a:lnTo>
                      <a:pt x="292" y="256"/>
                    </a:lnTo>
                    <a:lnTo>
                      <a:pt x="292" y="257"/>
                    </a:lnTo>
                    <a:lnTo>
                      <a:pt x="293" y="257"/>
                    </a:lnTo>
                    <a:lnTo>
                      <a:pt x="295" y="257"/>
                    </a:lnTo>
                    <a:lnTo>
                      <a:pt x="300" y="259"/>
                    </a:lnTo>
                    <a:lnTo>
                      <a:pt x="303" y="260"/>
                    </a:lnTo>
                    <a:lnTo>
                      <a:pt x="305" y="262"/>
                    </a:lnTo>
                    <a:lnTo>
                      <a:pt x="306" y="262"/>
                    </a:lnTo>
                    <a:lnTo>
                      <a:pt x="306" y="262"/>
                    </a:lnTo>
                    <a:lnTo>
                      <a:pt x="308" y="262"/>
                    </a:lnTo>
                    <a:lnTo>
                      <a:pt x="309" y="260"/>
                    </a:lnTo>
                    <a:lnTo>
                      <a:pt x="309" y="260"/>
                    </a:lnTo>
                    <a:lnTo>
                      <a:pt x="308" y="259"/>
                    </a:lnTo>
                    <a:lnTo>
                      <a:pt x="308" y="257"/>
                    </a:lnTo>
                    <a:lnTo>
                      <a:pt x="309" y="257"/>
                    </a:lnTo>
                    <a:lnTo>
                      <a:pt x="309" y="256"/>
                    </a:lnTo>
                    <a:lnTo>
                      <a:pt x="309" y="256"/>
                    </a:lnTo>
                    <a:lnTo>
                      <a:pt x="309" y="254"/>
                    </a:lnTo>
                    <a:lnTo>
                      <a:pt x="308" y="254"/>
                    </a:lnTo>
                    <a:lnTo>
                      <a:pt x="306" y="254"/>
                    </a:lnTo>
                    <a:lnTo>
                      <a:pt x="305" y="252"/>
                    </a:lnTo>
                    <a:lnTo>
                      <a:pt x="305" y="251"/>
                    </a:lnTo>
                    <a:lnTo>
                      <a:pt x="303" y="249"/>
                    </a:lnTo>
                    <a:lnTo>
                      <a:pt x="301" y="248"/>
                    </a:lnTo>
                    <a:lnTo>
                      <a:pt x="300" y="246"/>
                    </a:lnTo>
                    <a:lnTo>
                      <a:pt x="298" y="246"/>
                    </a:lnTo>
                    <a:lnTo>
                      <a:pt x="297" y="246"/>
                    </a:lnTo>
                    <a:lnTo>
                      <a:pt x="293" y="243"/>
                    </a:lnTo>
                    <a:lnTo>
                      <a:pt x="293" y="243"/>
                    </a:lnTo>
                    <a:lnTo>
                      <a:pt x="292" y="241"/>
                    </a:lnTo>
                    <a:lnTo>
                      <a:pt x="290" y="240"/>
                    </a:lnTo>
                    <a:lnTo>
                      <a:pt x="287" y="240"/>
                    </a:lnTo>
                    <a:lnTo>
                      <a:pt x="287" y="238"/>
                    </a:lnTo>
                    <a:lnTo>
                      <a:pt x="289" y="238"/>
                    </a:lnTo>
                    <a:lnTo>
                      <a:pt x="289" y="238"/>
                    </a:lnTo>
                    <a:lnTo>
                      <a:pt x="287" y="238"/>
                    </a:lnTo>
                    <a:lnTo>
                      <a:pt x="285" y="236"/>
                    </a:lnTo>
                    <a:lnTo>
                      <a:pt x="282" y="236"/>
                    </a:lnTo>
                    <a:lnTo>
                      <a:pt x="281" y="235"/>
                    </a:lnTo>
                    <a:lnTo>
                      <a:pt x="279" y="232"/>
                    </a:lnTo>
                    <a:lnTo>
                      <a:pt x="278" y="230"/>
                    </a:lnTo>
                    <a:lnTo>
                      <a:pt x="276" y="229"/>
                    </a:lnTo>
                    <a:lnTo>
                      <a:pt x="274" y="227"/>
                    </a:lnTo>
                    <a:lnTo>
                      <a:pt x="273" y="225"/>
                    </a:lnTo>
                    <a:lnTo>
                      <a:pt x="273" y="224"/>
                    </a:lnTo>
                    <a:lnTo>
                      <a:pt x="276" y="224"/>
                    </a:lnTo>
                    <a:lnTo>
                      <a:pt x="278" y="225"/>
                    </a:lnTo>
                    <a:lnTo>
                      <a:pt x="281" y="227"/>
                    </a:lnTo>
                    <a:lnTo>
                      <a:pt x="285" y="230"/>
                    </a:lnTo>
                    <a:lnTo>
                      <a:pt x="287" y="232"/>
                    </a:lnTo>
                    <a:lnTo>
                      <a:pt x="287" y="230"/>
                    </a:lnTo>
                    <a:lnTo>
                      <a:pt x="287" y="230"/>
                    </a:lnTo>
                    <a:lnTo>
                      <a:pt x="285" y="227"/>
                    </a:lnTo>
                    <a:lnTo>
                      <a:pt x="285" y="225"/>
                    </a:lnTo>
                    <a:lnTo>
                      <a:pt x="285" y="225"/>
                    </a:lnTo>
                    <a:lnTo>
                      <a:pt x="287" y="227"/>
                    </a:lnTo>
                    <a:lnTo>
                      <a:pt x="290" y="230"/>
                    </a:lnTo>
                    <a:lnTo>
                      <a:pt x="293" y="233"/>
                    </a:lnTo>
                    <a:lnTo>
                      <a:pt x="295" y="233"/>
                    </a:lnTo>
                    <a:lnTo>
                      <a:pt x="297" y="233"/>
                    </a:lnTo>
                    <a:lnTo>
                      <a:pt x="297" y="233"/>
                    </a:lnTo>
                    <a:lnTo>
                      <a:pt x="297" y="235"/>
                    </a:lnTo>
                    <a:lnTo>
                      <a:pt x="298" y="235"/>
                    </a:lnTo>
                    <a:lnTo>
                      <a:pt x="300" y="235"/>
                    </a:lnTo>
                    <a:lnTo>
                      <a:pt x="300" y="236"/>
                    </a:lnTo>
                    <a:lnTo>
                      <a:pt x="300" y="236"/>
                    </a:lnTo>
                    <a:lnTo>
                      <a:pt x="300" y="238"/>
                    </a:lnTo>
                    <a:lnTo>
                      <a:pt x="301" y="238"/>
                    </a:lnTo>
                    <a:lnTo>
                      <a:pt x="301" y="238"/>
                    </a:lnTo>
                    <a:lnTo>
                      <a:pt x="301" y="236"/>
                    </a:lnTo>
                    <a:lnTo>
                      <a:pt x="301" y="235"/>
                    </a:lnTo>
                    <a:lnTo>
                      <a:pt x="301" y="233"/>
                    </a:lnTo>
                    <a:lnTo>
                      <a:pt x="301" y="235"/>
                    </a:lnTo>
                    <a:lnTo>
                      <a:pt x="303" y="238"/>
                    </a:lnTo>
                    <a:lnTo>
                      <a:pt x="305" y="238"/>
                    </a:lnTo>
                    <a:lnTo>
                      <a:pt x="306" y="240"/>
                    </a:lnTo>
                    <a:lnTo>
                      <a:pt x="306" y="240"/>
                    </a:lnTo>
                    <a:lnTo>
                      <a:pt x="308" y="240"/>
                    </a:lnTo>
                    <a:lnTo>
                      <a:pt x="306" y="238"/>
                    </a:lnTo>
                    <a:lnTo>
                      <a:pt x="306" y="236"/>
                    </a:lnTo>
                    <a:lnTo>
                      <a:pt x="306" y="236"/>
                    </a:lnTo>
                    <a:lnTo>
                      <a:pt x="309" y="240"/>
                    </a:lnTo>
                    <a:lnTo>
                      <a:pt x="311" y="240"/>
                    </a:lnTo>
                    <a:lnTo>
                      <a:pt x="311" y="241"/>
                    </a:lnTo>
                    <a:lnTo>
                      <a:pt x="313" y="241"/>
                    </a:lnTo>
                    <a:lnTo>
                      <a:pt x="313" y="241"/>
                    </a:lnTo>
                    <a:lnTo>
                      <a:pt x="313" y="241"/>
                    </a:lnTo>
                    <a:lnTo>
                      <a:pt x="313" y="241"/>
                    </a:lnTo>
                    <a:lnTo>
                      <a:pt x="316" y="241"/>
                    </a:lnTo>
                    <a:lnTo>
                      <a:pt x="317" y="243"/>
                    </a:lnTo>
                    <a:lnTo>
                      <a:pt x="319" y="244"/>
                    </a:lnTo>
                    <a:lnTo>
                      <a:pt x="320" y="246"/>
                    </a:lnTo>
                    <a:lnTo>
                      <a:pt x="320" y="246"/>
                    </a:lnTo>
                    <a:lnTo>
                      <a:pt x="322" y="246"/>
                    </a:lnTo>
                    <a:lnTo>
                      <a:pt x="322" y="246"/>
                    </a:lnTo>
                    <a:lnTo>
                      <a:pt x="320" y="241"/>
                    </a:lnTo>
                    <a:lnTo>
                      <a:pt x="320" y="240"/>
                    </a:lnTo>
                    <a:lnTo>
                      <a:pt x="324" y="241"/>
                    </a:lnTo>
                    <a:lnTo>
                      <a:pt x="324" y="241"/>
                    </a:lnTo>
                    <a:lnTo>
                      <a:pt x="325" y="241"/>
                    </a:lnTo>
                    <a:lnTo>
                      <a:pt x="327" y="241"/>
                    </a:lnTo>
                    <a:lnTo>
                      <a:pt x="327" y="241"/>
                    </a:lnTo>
                    <a:lnTo>
                      <a:pt x="327" y="240"/>
                    </a:lnTo>
                    <a:lnTo>
                      <a:pt x="325" y="240"/>
                    </a:lnTo>
                    <a:lnTo>
                      <a:pt x="325" y="238"/>
                    </a:lnTo>
                    <a:lnTo>
                      <a:pt x="324" y="236"/>
                    </a:lnTo>
                    <a:lnTo>
                      <a:pt x="322" y="235"/>
                    </a:lnTo>
                    <a:lnTo>
                      <a:pt x="322" y="233"/>
                    </a:lnTo>
                    <a:lnTo>
                      <a:pt x="322" y="233"/>
                    </a:lnTo>
                    <a:lnTo>
                      <a:pt x="322" y="233"/>
                    </a:lnTo>
                    <a:lnTo>
                      <a:pt x="322" y="233"/>
                    </a:lnTo>
                    <a:lnTo>
                      <a:pt x="322" y="230"/>
                    </a:lnTo>
                    <a:lnTo>
                      <a:pt x="322" y="227"/>
                    </a:lnTo>
                    <a:lnTo>
                      <a:pt x="320" y="225"/>
                    </a:lnTo>
                    <a:lnTo>
                      <a:pt x="320" y="224"/>
                    </a:lnTo>
                    <a:lnTo>
                      <a:pt x="320" y="224"/>
                    </a:lnTo>
                    <a:lnTo>
                      <a:pt x="322" y="227"/>
                    </a:lnTo>
                    <a:lnTo>
                      <a:pt x="324" y="227"/>
                    </a:lnTo>
                    <a:lnTo>
                      <a:pt x="324" y="229"/>
                    </a:lnTo>
                    <a:lnTo>
                      <a:pt x="327" y="233"/>
                    </a:lnTo>
                    <a:lnTo>
                      <a:pt x="327" y="235"/>
                    </a:lnTo>
                    <a:lnTo>
                      <a:pt x="328" y="235"/>
                    </a:lnTo>
                    <a:lnTo>
                      <a:pt x="328" y="233"/>
                    </a:lnTo>
                    <a:lnTo>
                      <a:pt x="328" y="232"/>
                    </a:lnTo>
                    <a:lnTo>
                      <a:pt x="328" y="230"/>
                    </a:lnTo>
                    <a:lnTo>
                      <a:pt x="328" y="229"/>
                    </a:lnTo>
                    <a:lnTo>
                      <a:pt x="328" y="225"/>
                    </a:lnTo>
                    <a:lnTo>
                      <a:pt x="328" y="225"/>
                    </a:lnTo>
                    <a:lnTo>
                      <a:pt x="330" y="225"/>
                    </a:lnTo>
                    <a:lnTo>
                      <a:pt x="328" y="224"/>
                    </a:lnTo>
                    <a:lnTo>
                      <a:pt x="328" y="221"/>
                    </a:lnTo>
                    <a:lnTo>
                      <a:pt x="327" y="221"/>
                    </a:lnTo>
                    <a:lnTo>
                      <a:pt x="325" y="221"/>
                    </a:lnTo>
                    <a:lnTo>
                      <a:pt x="325" y="221"/>
                    </a:lnTo>
                    <a:lnTo>
                      <a:pt x="327" y="221"/>
                    </a:lnTo>
                    <a:lnTo>
                      <a:pt x="327" y="219"/>
                    </a:lnTo>
                    <a:lnTo>
                      <a:pt x="327" y="219"/>
                    </a:lnTo>
                    <a:lnTo>
                      <a:pt x="325" y="219"/>
                    </a:lnTo>
                    <a:lnTo>
                      <a:pt x="324" y="219"/>
                    </a:lnTo>
                    <a:lnTo>
                      <a:pt x="322" y="219"/>
                    </a:lnTo>
                    <a:lnTo>
                      <a:pt x="320" y="219"/>
                    </a:lnTo>
                    <a:lnTo>
                      <a:pt x="320" y="219"/>
                    </a:lnTo>
                    <a:lnTo>
                      <a:pt x="320" y="217"/>
                    </a:lnTo>
                    <a:lnTo>
                      <a:pt x="320" y="217"/>
                    </a:lnTo>
                    <a:lnTo>
                      <a:pt x="320" y="216"/>
                    </a:lnTo>
                    <a:lnTo>
                      <a:pt x="319" y="216"/>
                    </a:lnTo>
                    <a:lnTo>
                      <a:pt x="317" y="214"/>
                    </a:lnTo>
                    <a:lnTo>
                      <a:pt x="316" y="213"/>
                    </a:lnTo>
                    <a:lnTo>
                      <a:pt x="316" y="213"/>
                    </a:lnTo>
                    <a:lnTo>
                      <a:pt x="316" y="213"/>
                    </a:lnTo>
                    <a:lnTo>
                      <a:pt x="319" y="213"/>
                    </a:lnTo>
                    <a:lnTo>
                      <a:pt x="320" y="213"/>
                    </a:lnTo>
                    <a:lnTo>
                      <a:pt x="322" y="211"/>
                    </a:lnTo>
                    <a:lnTo>
                      <a:pt x="322" y="209"/>
                    </a:lnTo>
                    <a:lnTo>
                      <a:pt x="320" y="209"/>
                    </a:lnTo>
                    <a:lnTo>
                      <a:pt x="316" y="209"/>
                    </a:lnTo>
                    <a:lnTo>
                      <a:pt x="316" y="209"/>
                    </a:lnTo>
                    <a:lnTo>
                      <a:pt x="316" y="208"/>
                    </a:lnTo>
                    <a:lnTo>
                      <a:pt x="317" y="208"/>
                    </a:lnTo>
                    <a:lnTo>
                      <a:pt x="319" y="206"/>
                    </a:lnTo>
                    <a:lnTo>
                      <a:pt x="317" y="205"/>
                    </a:lnTo>
                    <a:lnTo>
                      <a:pt x="316" y="205"/>
                    </a:lnTo>
                    <a:lnTo>
                      <a:pt x="314" y="205"/>
                    </a:lnTo>
                    <a:lnTo>
                      <a:pt x="314" y="203"/>
                    </a:lnTo>
                    <a:lnTo>
                      <a:pt x="313" y="202"/>
                    </a:lnTo>
                    <a:lnTo>
                      <a:pt x="311" y="202"/>
                    </a:lnTo>
                    <a:lnTo>
                      <a:pt x="309" y="202"/>
                    </a:lnTo>
                    <a:lnTo>
                      <a:pt x="308" y="203"/>
                    </a:lnTo>
                    <a:lnTo>
                      <a:pt x="308" y="205"/>
                    </a:lnTo>
                    <a:lnTo>
                      <a:pt x="306" y="205"/>
                    </a:lnTo>
                    <a:lnTo>
                      <a:pt x="306" y="203"/>
                    </a:lnTo>
                    <a:lnTo>
                      <a:pt x="306" y="203"/>
                    </a:lnTo>
                    <a:lnTo>
                      <a:pt x="308" y="202"/>
                    </a:lnTo>
                    <a:lnTo>
                      <a:pt x="306" y="202"/>
                    </a:lnTo>
                    <a:lnTo>
                      <a:pt x="305" y="200"/>
                    </a:lnTo>
                    <a:lnTo>
                      <a:pt x="303" y="200"/>
                    </a:lnTo>
                    <a:lnTo>
                      <a:pt x="301" y="198"/>
                    </a:lnTo>
                    <a:lnTo>
                      <a:pt x="301" y="200"/>
                    </a:lnTo>
                    <a:lnTo>
                      <a:pt x="301" y="203"/>
                    </a:lnTo>
                    <a:lnTo>
                      <a:pt x="301" y="203"/>
                    </a:lnTo>
                    <a:lnTo>
                      <a:pt x="300" y="202"/>
                    </a:lnTo>
                    <a:lnTo>
                      <a:pt x="300" y="198"/>
                    </a:lnTo>
                    <a:lnTo>
                      <a:pt x="300" y="197"/>
                    </a:lnTo>
                    <a:lnTo>
                      <a:pt x="298" y="197"/>
                    </a:lnTo>
                    <a:lnTo>
                      <a:pt x="298" y="197"/>
                    </a:lnTo>
                    <a:lnTo>
                      <a:pt x="298" y="197"/>
                    </a:lnTo>
                    <a:lnTo>
                      <a:pt x="297" y="197"/>
                    </a:lnTo>
                    <a:lnTo>
                      <a:pt x="297" y="197"/>
                    </a:lnTo>
                    <a:lnTo>
                      <a:pt x="297" y="195"/>
                    </a:lnTo>
                    <a:lnTo>
                      <a:pt x="297" y="195"/>
                    </a:lnTo>
                    <a:lnTo>
                      <a:pt x="297" y="194"/>
                    </a:lnTo>
                    <a:lnTo>
                      <a:pt x="295" y="192"/>
                    </a:lnTo>
                    <a:lnTo>
                      <a:pt x="293" y="192"/>
                    </a:lnTo>
                    <a:lnTo>
                      <a:pt x="292" y="192"/>
                    </a:lnTo>
                    <a:lnTo>
                      <a:pt x="293" y="192"/>
                    </a:lnTo>
                    <a:lnTo>
                      <a:pt x="295" y="190"/>
                    </a:lnTo>
                    <a:lnTo>
                      <a:pt x="295" y="190"/>
                    </a:lnTo>
                    <a:lnTo>
                      <a:pt x="293" y="189"/>
                    </a:lnTo>
                    <a:lnTo>
                      <a:pt x="292" y="189"/>
                    </a:lnTo>
                    <a:lnTo>
                      <a:pt x="292" y="187"/>
                    </a:lnTo>
                    <a:lnTo>
                      <a:pt x="292" y="187"/>
                    </a:lnTo>
                    <a:lnTo>
                      <a:pt x="290" y="186"/>
                    </a:lnTo>
                    <a:lnTo>
                      <a:pt x="290" y="186"/>
                    </a:lnTo>
                    <a:lnTo>
                      <a:pt x="289" y="186"/>
                    </a:lnTo>
                    <a:lnTo>
                      <a:pt x="287" y="186"/>
                    </a:lnTo>
                    <a:lnTo>
                      <a:pt x="285" y="187"/>
                    </a:lnTo>
                    <a:lnTo>
                      <a:pt x="285" y="187"/>
                    </a:lnTo>
                    <a:lnTo>
                      <a:pt x="284" y="187"/>
                    </a:lnTo>
                    <a:lnTo>
                      <a:pt x="284" y="186"/>
                    </a:lnTo>
                    <a:lnTo>
                      <a:pt x="285" y="182"/>
                    </a:lnTo>
                    <a:lnTo>
                      <a:pt x="285" y="182"/>
                    </a:lnTo>
                    <a:lnTo>
                      <a:pt x="284" y="182"/>
                    </a:lnTo>
                    <a:lnTo>
                      <a:pt x="282" y="181"/>
                    </a:lnTo>
                    <a:lnTo>
                      <a:pt x="282" y="181"/>
                    </a:lnTo>
                    <a:lnTo>
                      <a:pt x="281" y="179"/>
                    </a:lnTo>
                    <a:lnTo>
                      <a:pt x="281" y="178"/>
                    </a:lnTo>
                    <a:lnTo>
                      <a:pt x="281" y="178"/>
                    </a:lnTo>
                    <a:lnTo>
                      <a:pt x="281" y="176"/>
                    </a:lnTo>
                    <a:lnTo>
                      <a:pt x="278" y="174"/>
                    </a:lnTo>
                    <a:lnTo>
                      <a:pt x="276" y="174"/>
                    </a:lnTo>
                    <a:lnTo>
                      <a:pt x="274" y="174"/>
                    </a:lnTo>
                    <a:lnTo>
                      <a:pt x="274" y="173"/>
                    </a:lnTo>
                    <a:lnTo>
                      <a:pt x="278" y="173"/>
                    </a:lnTo>
                    <a:lnTo>
                      <a:pt x="278" y="173"/>
                    </a:lnTo>
                    <a:lnTo>
                      <a:pt x="282" y="174"/>
                    </a:lnTo>
                    <a:lnTo>
                      <a:pt x="284" y="178"/>
                    </a:lnTo>
                    <a:lnTo>
                      <a:pt x="285" y="179"/>
                    </a:lnTo>
                    <a:lnTo>
                      <a:pt x="290" y="179"/>
                    </a:lnTo>
                    <a:lnTo>
                      <a:pt x="292" y="179"/>
                    </a:lnTo>
                    <a:lnTo>
                      <a:pt x="292" y="179"/>
                    </a:lnTo>
                    <a:lnTo>
                      <a:pt x="293" y="179"/>
                    </a:lnTo>
                    <a:lnTo>
                      <a:pt x="295" y="178"/>
                    </a:lnTo>
                    <a:lnTo>
                      <a:pt x="293" y="176"/>
                    </a:lnTo>
                    <a:lnTo>
                      <a:pt x="290" y="174"/>
                    </a:lnTo>
                    <a:lnTo>
                      <a:pt x="287" y="173"/>
                    </a:lnTo>
                    <a:lnTo>
                      <a:pt x="287" y="170"/>
                    </a:lnTo>
                    <a:lnTo>
                      <a:pt x="285" y="168"/>
                    </a:lnTo>
                    <a:lnTo>
                      <a:pt x="285" y="168"/>
                    </a:lnTo>
                    <a:lnTo>
                      <a:pt x="287" y="168"/>
                    </a:lnTo>
                    <a:lnTo>
                      <a:pt x="290" y="170"/>
                    </a:lnTo>
                    <a:lnTo>
                      <a:pt x="292" y="171"/>
                    </a:lnTo>
                    <a:lnTo>
                      <a:pt x="293" y="171"/>
                    </a:lnTo>
                    <a:lnTo>
                      <a:pt x="293" y="171"/>
                    </a:lnTo>
                    <a:lnTo>
                      <a:pt x="295" y="171"/>
                    </a:lnTo>
                    <a:lnTo>
                      <a:pt x="295" y="168"/>
                    </a:lnTo>
                    <a:lnTo>
                      <a:pt x="293" y="167"/>
                    </a:lnTo>
                    <a:lnTo>
                      <a:pt x="293" y="167"/>
                    </a:lnTo>
                    <a:lnTo>
                      <a:pt x="295" y="167"/>
                    </a:lnTo>
                    <a:lnTo>
                      <a:pt x="297" y="167"/>
                    </a:lnTo>
                    <a:lnTo>
                      <a:pt x="297" y="167"/>
                    </a:lnTo>
                    <a:lnTo>
                      <a:pt x="297" y="165"/>
                    </a:lnTo>
                    <a:lnTo>
                      <a:pt x="297" y="165"/>
                    </a:lnTo>
                    <a:lnTo>
                      <a:pt x="297" y="165"/>
                    </a:lnTo>
                    <a:lnTo>
                      <a:pt x="298" y="165"/>
                    </a:lnTo>
                    <a:lnTo>
                      <a:pt x="300" y="167"/>
                    </a:lnTo>
                    <a:lnTo>
                      <a:pt x="300" y="167"/>
                    </a:lnTo>
                    <a:lnTo>
                      <a:pt x="300" y="168"/>
                    </a:lnTo>
                    <a:lnTo>
                      <a:pt x="303" y="171"/>
                    </a:lnTo>
                    <a:lnTo>
                      <a:pt x="305" y="173"/>
                    </a:lnTo>
                    <a:lnTo>
                      <a:pt x="306" y="173"/>
                    </a:lnTo>
                    <a:lnTo>
                      <a:pt x="308" y="173"/>
                    </a:lnTo>
                    <a:lnTo>
                      <a:pt x="309" y="174"/>
                    </a:lnTo>
                    <a:lnTo>
                      <a:pt x="311" y="174"/>
                    </a:lnTo>
                    <a:lnTo>
                      <a:pt x="311" y="174"/>
                    </a:lnTo>
                    <a:lnTo>
                      <a:pt x="313" y="174"/>
                    </a:lnTo>
                    <a:lnTo>
                      <a:pt x="314" y="173"/>
                    </a:lnTo>
                    <a:lnTo>
                      <a:pt x="314" y="173"/>
                    </a:lnTo>
                    <a:lnTo>
                      <a:pt x="311" y="176"/>
                    </a:lnTo>
                    <a:lnTo>
                      <a:pt x="311" y="178"/>
                    </a:lnTo>
                    <a:lnTo>
                      <a:pt x="313" y="178"/>
                    </a:lnTo>
                    <a:lnTo>
                      <a:pt x="316" y="178"/>
                    </a:lnTo>
                    <a:lnTo>
                      <a:pt x="317" y="178"/>
                    </a:lnTo>
                    <a:lnTo>
                      <a:pt x="319" y="178"/>
                    </a:lnTo>
                    <a:lnTo>
                      <a:pt x="322" y="176"/>
                    </a:lnTo>
                    <a:lnTo>
                      <a:pt x="324" y="174"/>
                    </a:lnTo>
                    <a:lnTo>
                      <a:pt x="325" y="173"/>
                    </a:lnTo>
                    <a:lnTo>
                      <a:pt x="327" y="171"/>
                    </a:lnTo>
                    <a:lnTo>
                      <a:pt x="328" y="171"/>
                    </a:lnTo>
                    <a:lnTo>
                      <a:pt x="330" y="171"/>
                    </a:lnTo>
                    <a:lnTo>
                      <a:pt x="328" y="173"/>
                    </a:lnTo>
                    <a:lnTo>
                      <a:pt x="327" y="174"/>
                    </a:lnTo>
                    <a:lnTo>
                      <a:pt x="325" y="176"/>
                    </a:lnTo>
                    <a:lnTo>
                      <a:pt x="324" y="178"/>
                    </a:lnTo>
                    <a:lnTo>
                      <a:pt x="322" y="178"/>
                    </a:lnTo>
                    <a:lnTo>
                      <a:pt x="320" y="179"/>
                    </a:lnTo>
                    <a:lnTo>
                      <a:pt x="319" y="181"/>
                    </a:lnTo>
                    <a:lnTo>
                      <a:pt x="317" y="181"/>
                    </a:lnTo>
                    <a:lnTo>
                      <a:pt x="317" y="182"/>
                    </a:lnTo>
                    <a:lnTo>
                      <a:pt x="319" y="184"/>
                    </a:lnTo>
                    <a:lnTo>
                      <a:pt x="319" y="184"/>
                    </a:lnTo>
                    <a:lnTo>
                      <a:pt x="319" y="184"/>
                    </a:lnTo>
                    <a:lnTo>
                      <a:pt x="320" y="187"/>
                    </a:lnTo>
                    <a:lnTo>
                      <a:pt x="320" y="187"/>
                    </a:lnTo>
                    <a:lnTo>
                      <a:pt x="320" y="189"/>
                    </a:lnTo>
                    <a:lnTo>
                      <a:pt x="322" y="190"/>
                    </a:lnTo>
                    <a:lnTo>
                      <a:pt x="325" y="192"/>
                    </a:lnTo>
                    <a:lnTo>
                      <a:pt x="325" y="194"/>
                    </a:lnTo>
                    <a:lnTo>
                      <a:pt x="327" y="195"/>
                    </a:lnTo>
                    <a:lnTo>
                      <a:pt x="328" y="197"/>
                    </a:lnTo>
                    <a:lnTo>
                      <a:pt x="330" y="194"/>
                    </a:lnTo>
                    <a:lnTo>
                      <a:pt x="332" y="192"/>
                    </a:lnTo>
                    <a:lnTo>
                      <a:pt x="332" y="190"/>
                    </a:lnTo>
                    <a:lnTo>
                      <a:pt x="332" y="190"/>
                    </a:lnTo>
                    <a:lnTo>
                      <a:pt x="332" y="192"/>
                    </a:lnTo>
                    <a:lnTo>
                      <a:pt x="332" y="195"/>
                    </a:lnTo>
                    <a:lnTo>
                      <a:pt x="332" y="197"/>
                    </a:lnTo>
                    <a:lnTo>
                      <a:pt x="333" y="197"/>
                    </a:lnTo>
                    <a:lnTo>
                      <a:pt x="335" y="197"/>
                    </a:lnTo>
                    <a:lnTo>
                      <a:pt x="336" y="197"/>
                    </a:lnTo>
                    <a:lnTo>
                      <a:pt x="336" y="197"/>
                    </a:lnTo>
                    <a:lnTo>
                      <a:pt x="338" y="197"/>
                    </a:lnTo>
                    <a:lnTo>
                      <a:pt x="338" y="198"/>
                    </a:lnTo>
                    <a:lnTo>
                      <a:pt x="340" y="198"/>
                    </a:lnTo>
                    <a:lnTo>
                      <a:pt x="341" y="200"/>
                    </a:lnTo>
                    <a:lnTo>
                      <a:pt x="343" y="198"/>
                    </a:lnTo>
                    <a:lnTo>
                      <a:pt x="343" y="197"/>
                    </a:lnTo>
                    <a:lnTo>
                      <a:pt x="344" y="194"/>
                    </a:lnTo>
                    <a:lnTo>
                      <a:pt x="344" y="187"/>
                    </a:lnTo>
                    <a:lnTo>
                      <a:pt x="344" y="186"/>
                    </a:lnTo>
                    <a:lnTo>
                      <a:pt x="341" y="186"/>
                    </a:lnTo>
                    <a:lnTo>
                      <a:pt x="340" y="186"/>
                    </a:lnTo>
                    <a:lnTo>
                      <a:pt x="340" y="184"/>
                    </a:lnTo>
                    <a:lnTo>
                      <a:pt x="343" y="184"/>
                    </a:lnTo>
                    <a:lnTo>
                      <a:pt x="343" y="182"/>
                    </a:lnTo>
                    <a:lnTo>
                      <a:pt x="343" y="181"/>
                    </a:lnTo>
                    <a:lnTo>
                      <a:pt x="343" y="181"/>
                    </a:lnTo>
                    <a:lnTo>
                      <a:pt x="346" y="184"/>
                    </a:lnTo>
                    <a:lnTo>
                      <a:pt x="346" y="186"/>
                    </a:lnTo>
                    <a:lnTo>
                      <a:pt x="349" y="186"/>
                    </a:lnTo>
                    <a:lnTo>
                      <a:pt x="351" y="186"/>
                    </a:lnTo>
                    <a:lnTo>
                      <a:pt x="351" y="186"/>
                    </a:lnTo>
                    <a:lnTo>
                      <a:pt x="352" y="186"/>
                    </a:lnTo>
                    <a:lnTo>
                      <a:pt x="354" y="184"/>
                    </a:lnTo>
                    <a:lnTo>
                      <a:pt x="356" y="182"/>
                    </a:lnTo>
                    <a:lnTo>
                      <a:pt x="356" y="181"/>
                    </a:lnTo>
                    <a:lnTo>
                      <a:pt x="356" y="181"/>
                    </a:lnTo>
                    <a:lnTo>
                      <a:pt x="356" y="179"/>
                    </a:lnTo>
                    <a:lnTo>
                      <a:pt x="356" y="179"/>
                    </a:lnTo>
                    <a:lnTo>
                      <a:pt x="356" y="178"/>
                    </a:lnTo>
                    <a:lnTo>
                      <a:pt x="354" y="178"/>
                    </a:lnTo>
                    <a:lnTo>
                      <a:pt x="354" y="178"/>
                    </a:lnTo>
                    <a:lnTo>
                      <a:pt x="356" y="178"/>
                    </a:lnTo>
                    <a:lnTo>
                      <a:pt x="359" y="178"/>
                    </a:lnTo>
                    <a:lnTo>
                      <a:pt x="359" y="178"/>
                    </a:lnTo>
                    <a:lnTo>
                      <a:pt x="362" y="178"/>
                    </a:lnTo>
                    <a:lnTo>
                      <a:pt x="360" y="176"/>
                    </a:lnTo>
                    <a:lnTo>
                      <a:pt x="359" y="174"/>
                    </a:lnTo>
                    <a:lnTo>
                      <a:pt x="354" y="173"/>
                    </a:lnTo>
                    <a:lnTo>
                      <a:pt x="356" y="173"/>
                    </a:lnTo>
                    <a:lnTo>
                      <a:pt x="356" y="171"/>
                    </a:lnTo>
                    <a:lnTo>
                      <a:pt x="356" y="171"/>
                    </a:lnTo>
                    <a:lnTo>
                      <a:pt x="354" y="170"/>
                    </a:lnTo>
                    <a:lnTo>
                      <a:pt x="354" y="170"/>
                    </a:lnTo>
                    <a:lnTo>
                      <a:pt x="357" y="170"/>
                    </a:lnTo>
                    <a:lnTo>
                      <a:pt x="357" y="170"/>
                    </a:lnTo>
                    <a:lnTo>
                      <a:pt x="359" y="171"/>
                    </a:lnTo>
                    <a:lnTo>
                      <a:pt x="362" y="171"/>
                    </a:lnTo>
                    <a:lnTo>
                      <a:pt x="363" y="171"/>
                    </a:lnTo>
                    <a:lnTo>
                      <a:pt x="367" y="170"/>
                    </a:lnTo>
                    <a:lnTo>
                      <a:pt x="367" y="170"/>
                    </a:lnTo>
                    <a:lnTo>
                      <a:pt x="365" y="167"/>
                    </a:lnTo>
                    <a:lnTo>
                      <a:pt x="360" y="165"/>
                    </a:lnTo>
                    <a:lnTo>
                      <a:pt x="360" y="165"/>
                    </a:lnTo>
                    <a:lnTo>
                      <a:pt x="360" y="163"/>
                    </a:lnTo>
                    <a:lnTo>
                      <a:pt x="362" y="163"/>
                    </a:lnTo>
                    <a:lnTo>
                      <a:pt x="365" y="165"/>
                    </a:lnTo>
                    <a:lnTo>
                      <a:pt x="367" y="167"/>
                    </a:lnTo>
                    <a:lnTo>
                      <a:pt x="368" y="167"/>
                    </a:lnTo>
                    <a:lnTo>
                      <a:pt x="370" y="165"/>
                    </a:lnTo>
                    <a:lnTo>
                      <a:pt x="370" y="165"/>
                    </a:lnTo>
                    <a:lnTo>
                      <a:pt x="370" y="163"/>
                    </a:lnTo>
                    <a:lnTo>
                      <a:pt x="367" y="162"/>
                    </a:lnTo>
                    <a:lnTo>
                      <a:pt x="363" y="159"/>
                    </a:lnTo>
                    <a:lnTo>
                      <a:pt x="362" y="157"/>
                    </a:lnTo>
                    <a:lnTo>
                      <a:pt x="360" y="155"/>
                    </a:lnTo>
                    <a:lnTo>
                      <a:pt x="356" y="159"/>
                    </a:lnTo>
                    <a:lnTo>
                      <a:pt x="354" y="159"/>
                    </a:lnTo>
                    <a:lnTo>
                      <a:pt x="352" y="157"/>
                    </a:lnTo>
                    <a:lnTo>
                      <a:pt x="351" y="159"/>
                    </a:lnTo>
                    <a:lnTo>
                      <a:pt x="351" y="159"/>
                    </a:lnTo>
                    <a:lnTo>
                      <a:pt x="349" y="157"/>
                    </a:lnTo>
                    <a:lnTo>
                      <a:pt x="346" y="159"/>
                    </a:lnTo>
                    <a:lnTo>
                      <a:pt x="343" y="160"/>
                    </a:lnTo>
                    <a:lnTo>
                      <a:pt x="340" y="160"/>
                    </a:lnTo>
                    <a:lnTo>
                      <a:pt x="340" y="160"/>
                    </a:lnTo>
                    <a:lnTo>
                      <a:pt x="344" y="157"/>
                    </a:lnTo>
                    <a:lnTo>
                      <a:pt x="344" y="155"/>
                    </a:lnTo>
                    <a:lnTo>
                      <a:pt x="346" y="155"/>
                    </a:lnTo>
                    <a:lnTo>
                      <a:pt x="346" y="154"/>
                    </a:lnTo>
                    <a:lnTo>
                      <a:pt x="346" y="152"/>
                    </a:lnTo>
                    <a:lnTo>
                      <a:pt x="348" y="152"/>
                    </a:lnTo>
                    <a:lnTo>
                      <a:pt x="344" y="149"/>
                    </a:lnTo>
                    <a:lnTo>
                      <a:pt x="341" y="149"/>
                    </a:lnTo>
                    <a:lnTo>
                      <a:pt x="341" y="149"/>
                    </a:lnTo>
                    <a:lnTo>
                      <a:pt x="340" y="149"/>
                    </a:lnTo>
                    <a:lnTo>
                      <a:pt x="338" y="151"/>
                    </a:lnTo>
                    <a:lnTo>
                      <a:pt x="338" y="151"/>
                    </a:lnTo>
                    <a:lnTo>
                      <a:pt x="335" y="151"/>
                    </a:lnTo>
                    <a:lnTo>
                      <a:pt x="333" y="151"/>
                    </a:lnTo>
                    <a:lnTo>
                      <a:pt x="332" y="151"/>
                    </a:lnTo>
                    <a:lnTo>
                      <a:pt x="330" y="151"/>
                    </a:lnTo>
                    <a:lnTo>
                      <a:pt x="328" y="151"/>
                    </a:lnTo>
                    <a:lnTo>
                      <a:pt x="327" y="149"/>
                    </a:lnTo>
                    <a:lnTo>
                      <a:pt x="328" y="149"/>
                    </a:lnTo>
                    <a:lnTo>
                      <a:pt x="330" y="149"/>
                    </a:lnTo>
                    <a:lnTo>
                      <a:pt x="332" y="149"/>
                    </a:lnTo>
                    <a:lnTo>
                      <a:pt x="335" y="149"/>
                    </a:lnTo>
                    <a:lnTo>
                      <a:pt x="335" y="146"/>
                    </a:lnTo>
                    <a:lnTo>
                      <a:pt x="338" y="144"/>
                    </a:lnTo>
                    <a:lnTo>
                      <a:pt x="335" y="143"/>
                    </a:lnTo>
                    <a:lnTo>
                      <a:pt x="333" y="143"/>
                    </a:lnTo>
                    <a:lnTo>
                      <a:pt x="330" y="141"/>
                    </a:lnTo>
                    <a:lnTo>
                      <a:pt x="328" y="140"/>
                    </a:lnTo>
                    <a:lnTo>
                      <a:pt x="327" y="138"/>
                    </a:lnTo>
                    <a:lnTo>
                      <a:pt x="325" y="140"/>
                    </a:lnTo>
                    <a:lnTo>
                      <a:pt x="322" y="140"/>
                    </a:lnTo>
                    <a:lnTo>
                      <a:pt x="322" y="140"/>
                    </a:lnTo>
                    <a:lnTo>
                      <a:pt x="322" y="138"/>
                    </a:lnTo>
                    <a:lnTo>
                      <a:pt x="324" y="136"/>
                    </a:lnTo>
                    <a:lnTo>
                      <a:pt x="324" y="136"/>
                    </a:lnTo>
                    <a:lnTo>
                      <a:pt x="325" y="135"/>
                    </a:lnTo>
                    <a:lnTo>
                      <a:pt x="324" y="135"/>
                    </a:lnTo>
                    <a:lnTo>
                      <a:pt x="322" y="135"/>
                    </a:lnTo>
                    <a:lnTo>
                      <a:pt x="322" y="135"/>
                    </a:lnTo>
                    <a:lnTo>
                      <a:pt x="319" y="136"/>
                    </a:lnTo>
                    <a:lnTo>
                      <a:pt x="317" y="138"/>
                    </a:lnTo>
                    <a:lnTo>
                      <a:pt x="317" y="138"/>
                    </a:lnTo>
                    <a:lnTo>
                      <a:pt x="317" y="141"/>
                    </a:lnTo>
                    <a:lnTo>
                      <a:pt x="317" y="143"/>
                    </a:lnTo>
                    <a:lnTo>
                      <a:pt x="317" y="143"/>
                    </a:lnTo>
                    <a:lnTo>
                      <a:pt x="316" y="140"/>
                    </a:lnTo>
                    <a:lnTo>
                      <a:pt x="316" y="140"/>
                    </a:lnTo>
                    <a:lnTo>
                      <a:pt x="316" y="136"/>
                    </a:lnTo>
                    <a:lnTo>
                      <a:pt x="316" y="136"/>
                    </a:lnTo>
                    <a:lnTo>
                      <a:pt x="316" y="135"/>
                    </a:lnTo>
                    <a:lnTo>
                      <a:pt x="314" y="135"/>
                    </a:lnTo>
                    <a:lnTo>
                      <a:pt x="313" y="136"/>
                    </a:lnTo>
                    <a:lnTo>
                      <a:pt x="311" y="136"/>
                    </a:lnTo>
                    <a:lnTo>
                      <a:pt x="309" y="136"/>
                    </a:lnTo>
                    <a:lnTo>
                      <a:pt x="311" y="135"/>
                    </a:lnTo>
                    <a:lnTo>
                      <a:pt x="311" y="133"/>
                    </a:lnTo>
                    <a:lnTo>
                      <a:pt x="309" y="133"/>
                    </a:lnTo>
                    <a:lnTo>
                      <a:pt x="306" y="136"/>
                    </a:lnTo>
                    <a:lnTo>
                      <a:pt x="305" y="138"/>
                    </a:lnTo>
                    <a:lnTo>
                      <a:pt x="305" y="138"/>
                    </a:lnTo>
                    <a:lnTo>
                      <a:pt x="305" y="138"/>
                    </a:lnTo>
                    <a:lnTo>
                      <a:pt x="303" y="138"/>
                    </a:lnTo>
                    <a:lnTo>
                      <a:pt x="303" y="138"/>
                    </a:lnTo>
                    <a:lnTo>
                      <a:pt x="305" y="136"/>
                    </a:lnTo>
                    <a:lnTo>
                      <a:pt x="306" y="135"/>
                    </a:lnTo>
                    <a:lnTo>
                      <a:pt x="306" y="132"/>
                    </a:lnTo>
                    <a:lnTo>
                      <a:pt x="308" y="128"/>
                    </a:lnTo>
                    <a:lnTo>
                      <a:pt x="303" y="130"/>
                    </a:lnTo>
                    <a:lnTo>
                      <a:pt x="301" y="130"/>
                    </a:lnTo>
                    <a:lnTo>
                      <a:pt x="301" y="133"/>
                    </a:lnTo>
                    <a:lnTo>
                      <a:pt x="301" y="135"/>
                    </a:lnTo>
                    <a:lnTo>
                      <a:pt x="301" y="135"/>
                    </a:lnTo>
                    <a:lnTo>
                      <a:pt x="301" y="133"/>
                    </a:lnTo>
                    <a:lnTo>
                      <a:pt x="300" y="132"/>
                    </a:lnTo>
                    <a:lnTo>
                      <a:pt x="298" y="133"/>
                    </a:lnTo>
                    <a:lnTo>
                      <a:pt x="298" y="133"/>
                    </a:lnTo>
                    <a:lnTo>
                      <a:pt x="298" y="133"/>
                    </a:lnTo>
                    <a:lnTo>
                      <a:pt x="298" y="132"/>
                    </a:lnTo>
                    <a:lnTo>
                      <a:pt x="300" y="130"/>
                    </a:lnTo>
                    <a:lnTo>
                      <a:pt x="298" y="130"/>
                    </a:lnTo>
                    <a:lnTo>
                      <a:pt x="297" y="128"/>
                    </a:lnTo>
                    <a:lnTo>
                      <a:pt x="297" y="127"/>
                    </a:lnTo>
                    <a:lnTo>
                      <a:pt x="300" y="125"/>
                    </a:lnTo>
                    <a:lnTo>
                      <a:pt x="300" y="125"/>
                    </a:lnTo>
                    <a:lnTo>
                      <a:pt x="300" y="125"/>
                    </a:lnTo>
                    <a:lnTo>
                      <a:pt x="298" y="125"/>
                    </a:lnTo>
                    <a:lnTo>
                      <a:pt x="295" y="125"/>
                    </a:lnTo>
                    <a:lnTo>
                      <a:pt x="295" y="125"/>
                    </a:lnTo>
                    <a:lnTo>
                      <a:pt x="293" y="124"/>
                    </a:lnTo>
                    <a:lnTo>
                      <a:pt x="290" y="124"/>
                    </a:lnTo>
                    <a:lnTo>
                      <a:pt x="290" y="124"/>
                    </a:lnTo>
                    <a:lnTo>
                      <a:pt x="289" y="124"/>
                    </a:lnTo>
                    <a:lnTo>
                      <a:pt x="287" y="124"/>
                    </a:lnTo>
                    <a:lnTo>
                      <a:pt x="285" y="124"/>
                    </a:lnTo>
                    <a:lnTo>
                      <a:pt x="285" y="124"/>
                    </a:lnTo>
                    <a:lnTo>
                      <a:pt x="284" y="124"/>
                    </a:lnTo>
                    <a:lnTo>
                      <a:pt x="282" y="122"/>
                    </a:lnTo>
                    <a:lnTo>
                      <a:pt x="282" y="120"/>
                    </a:lnTo>
                    <a:lnTo>
                      <a:pt x="281" y="119"/>
                    </a:lnTo>
                    <a:lnTo>
                      <a:pt x="279" y="119"/>
                    </a:lnTo>
                    <a:lnTo>
                      <a:pt x="278" y="119"/>
                    </a:lnTo>
                    <a:lnTo>
                      <a:pt x="273" y="119"/>
                    </a:lnTo>
                    <a:lnTo>
                      <a:pt x="266" y="116"/>
                    </a:lnTo>
                    <a:lnTo>
                      <a:pt x="266" y="116"/>
                    </a:lnTo>
                    <a:lnTo>
                      <a:pt x="266" y="116"/>
                    </a:lnTo>
                    <a:lnTo>
                      <a:pt x="268" y="116"/>
                    </a:lnTo>
                    <a:lnTo>
                      <a:pt x="274" y="117"/>
                    </a:lnTo>
                    <a:lnTo>
                      <a:pt x="276" y="117"/>
                    </a:lnTo>
                    <a:lnTo>
                      <a:pt x="278" y="116"/>
                    </a:lnTo>
                    <a:lnTo>
                      <a:pt x="278" y="116"/>
                    </a:lnTo>
                    <a:lnTo>
                      <a:pt x="279" y="116"/>
                    </a:lnTo>
                    <a:lnTo>
                      <a:pt x="284" y="117"/>
                    </a:lnTo>
                    <a:lnTo>
                      <a:pt x="285" y="117"/>
                    </a:lnTo>
                    <a:lnTo>
                      <a:pt x="287" y="116"/>
                    </a:lnTo>
                    <a:lnTo>
                      <a:pt x="287" y="114"/>
                    </a:lnTo>
                    <a:lnTo>
                      <a:pt x="287" y="113"/>
                    </a:lnTo>
                    <a:lnTo>
                      <a:pt x="285" y="111"/>
                    </a:lnTo>
                    <a:lnTo>
                      <a:pt x="282" y="109"/>
                    </a:lnTo>
                    <a:lnTo>
                      <a:pt x="281" y="109"/>
                    </a:lnTo>
                    <a:lnTo>
                      <a:pt x="279" y="109"/>
                    </a:lnTo>
                    <a:lnTo>
                      <a:pt x="271" y="111"/>
                    </a:lnTo>
                    <a:lnTo>
                      <a:pt x="271" y="111"/>
                    </a:lnTo>
                    <a:lnTo>
                      <a:pt x="276" y="108"/>
                    </a:lnTo>
                    <a:lnTo>
                      <a:pt x="279" y="108"/>
                    </a:lnTo>
                    <a:lnTo>
                      <a:pt x="281" y="108"/>
                    </a:lnTo>
                    <a:lnTo>
                      <a:pt x="285" y="108"/>
                    </a:lnTo>
                    <a:lnTo>
                      <a:pt x="287" y="108"/>
                    </a:lnTo>
                    <a:lnTo>
                      <a:pt x="289" y="109"/>
                    </a:lnTo>
                    <a:lnTo>
                      <a:pt x="290" y="109"/>
                    </a:lnTo>
                    <a:lnTo>
                      <a:pt x="292" y="109"/>
                    </a:lnTo>
                    <a:lnTo>
                      <a:pt x="293" y="109"/>
                    </a:lnTo>
                    <a:lnTo>
                      <a:pt x="300" y="109"/>
                    </a:lnTo>
                    <a:lnTo>
                      <a:pt x="301" y="109"/>
                    </a:lnTo>
                    <a:lnTo>
                      <a:pt x="301" y="109"/>
                    </a:lnTo>
                    <a:lnTo>
                      <a:pt x="301" y="108"/>
                    </a:lnTo>
                    <a:lnTo>
                      <a:pt x="301" y="106"/>
                    </a:lnTo>
                    <a:lnTo>
                      <a:pt x="300" y="106"/>
                    </a:lnTo>
                    <a:lnTo>
                      <a:pt x="300" y="106"/>
                    </a:lnTo>
                    <a:lnTo>
                      <a:pt x="297" y="103"/>
                    </a:lnTo>
                    <a:lnTo>
                      <a:pt x="293" y="103"/>
                    </a:lnTo>
                    <a:lnTo>
                      <a:pt x="292" y="103"/>
                    </a:lnTo>
                    <a:lnTo>
                      <a:pt x="287" y="103"/>
                    </a:lnTo>
                    <a:lnTo>
                      <a:pt x="285" y="103"/>
                    </a:lnTo>
                    <a:lnTo>
                      <a:pt x="285" y="103"/>
                    </a:lnTo>
                    <a:lnTo>
                      <a:pt x="284" y="103"/>
                    </a:lnTo>
                    <a:lnTo>
                      <a:pt x="278" y="100"/>
                    </a:lnTo>
                    <a:lnTo>
                      <a:pt x="274" y="100"/>
                    </a:lnTo>
                    <a:lnTo>
                      <a:pt x="270" y="101"/>
                    </a:lnTo>
                    <a:lnTo>
                      <a:pt x="268" y="101"/>
                    </a:lnTo>
                    <a:lnTo>
                      <a:pt x="268" y="101"/>
                    </a:lnTo>
                    <a:lnTo>
                      <a:pt x="270" y="100"/>
                    </a:lnTo>
                    <a:lnTo>
                      <a:pt x="273" y="98"/>
                    </a:lnTo>
                    <a:lnTo>
                      <a:pt x="276" y="98"/>
                    </a:lnTo>
                    <a:lnTo>
                      <a:pt x="279" y="98"/>
                    </a:lnTo>
                    <a:lnTo>
                      <a:pt x="281" y="98"/>
                    </a:lnTo>
                    <a:lnTo>
                      <a:pt x="281" y="97"/>
                    </a:lnTo>
                    <a:lnTo>
                      <a:pt x="282" y="97"/>
                    </a:lnTo>
                    <a:lnTo>
                      <a:pt x="282" y="97"/>
                    </a:lnTo>
                    <a:lnTo>
                      <a:pt x="284" y="95"/>
                    </a:lnTo>
                    <a:lnTo>
                      <a:pt x="287" y="95"/>
                    </a:lnTo>
                    <a:lnTo>
                      <a:pt x="292" y="97"/>
                    </a:lnTo>
                    <a:lnTo>
                      <a:pt x="293" y="97"/>
                    </a:lnTo>
                    <a:lnTo>
                      <a:pt x="293" y="97"/>
                    </a:lnTo>
                    <a:lnTo>
                      <a:pt x="295" y="97"/>
                    </a:lnTo>
                    <a:lnTo>
                      <a:pt x="295" y="95"/>
                    </a:lnTo>
                    <a:lnTo>
                      <a:pt x="295" y="93"/>
                    </a:lnTo>
                    <a:lnTo>
                      <a:pt x="293" y="90"/>
                    </a:lnTo>
                    <a:lnTo>
                      <a:pt x="292" y="90"/>
                    </a:lnTo>
                    <a:lnTo>
                      <a:pt x="287" y="85"/>
                    </a:lnTo>
                    <a:lnTo>
                      <a:pt x="285" y="84"/>
                    </a:lnTo>
                    <a:lnTo>
                      <a:pt x="284" y="84"/>
                    </a:lnTo>
                    <a:lnTo>
                      <a:pt x="282" y="84"/>
                    </a:lnTo>
                    <a:lnTo>
                      <a:pt x="281" y="84"/>
                    </a:lnTo>
                    <a:lnTo>
                      <a:pt x="281" y="85"/>
                    </a:lnTo>
                    <a:lnTo>
                      <a:pt x="279" y="87"/>
                    </a:lnTo>
                    <a:lnTo>
                      <a:pt x="279" y="87"/>
                    </a:lnTo>
                    <a:lnTo>
                      <a:pt x="281" y="87"/>
                    </a:lnTo>
                    <a:lnTo>
                      <a:pt x="281" y="89"/>
                    </a:lnTo>
                    <a:lnTo>
                      <a:pt x="281" y="89"/>
                    </a:lnTo>
                    <a:lnTo>
                      <a:pt x="279" y="89"/>
                    </a:lnTo>
                    <a:lnTo>
                      <a:pt x="278" y="89"/>
                    </a:lnTo>
                    <a:lnTo>
                      <a:pt x="276" y="90"/>
                    </a:lnTo>
                    <a:lnTo>
                      <a:pt x="276" y="92"/>
                    </a:lnTo>
                    <a:lnTo>
                      <a:pt x="274" y="92"/>
                    </a:lnTo>
                    <a:lnTo>
                      <a:pt x="273" y="92"/>
                    </a:lnTo>
                    <a:lnTo>
                      <a:pt x="271" y="90"/>
                    </a:lnTo>
                    <a:lnTo>
                      <a:pt x="273" y="89"/>
                    </a:lnTo>
                    <a:lnTo>
                      <a:pt x="274" y="89"/>
                    </a:lnTo>
                    <a:lnTo>
                      <a:pt x="274" y="87"/>
                    </a:lnTo>
                    <a:lnTo>
                      <a:pt x="274" y="87"/>
                    </a:lnTo>
                    <a:lnTo>
                      <a:pt x="274" y="85"/>
                    </a:lnTo>
                    <a:lnTo>
                      <a:pt x="274" y="85"/>
                    </a:lnTo>
                    <a:lnTo>
                      <a:pt x="273" y="85"/>
                    </a:lnTo>
                    <a:lnTo>
                      <a:pt x="268" y="85"/>
                    </a:lnTo>
                    <a:lnTo>
                      <a:pt x="265" y="87"/>
                    </a:lnTo>
                    <a:lnTo>
                      <a:pt x="263" y="87"/>
                    </a:lnTo>
                    <a:lnTo>
                      <a:pt x="262" y="89"/>
                    </a:lnTo>
                    <a:lnTo>
                      <a:pt x="260" y="90"/>
                    </a:lnTo>
                    <a:lnTo>
                      <a:pt x="257" y="90"/>
                    </a:lnTo>
                    <a:lnTo>
                      <a:pt x="257" y="89"/>
                    </a:lnTo>
                    <a:lnTo>
                      <a:pt x="262" y="85"/>
                    </a:lnTo>
                    <a:lnTo>
                      <a:pt x="265" y="84"/>
                    </a:lnTo>
                    <a:lnTo>
                      <a:pt x="268" y="84"/>
                    </a:lnTo>
                    <a:lnTo>
                      <a:pt x="270" y="84"/>
                    </a:lnTo>
                    <a:lnTo>
                      <a:pt x="273" y="84"/>
                    </a:lnTo>
                    <a:lnTo>
                      <a:pt x="274" y="82"/>
                    </a:lnTo>
                    <a:lnTo>
                      <a:pt x="276" y="82"/>
                    </a:lnTo>
                    <a:lnTo>
                      <a:pt x="278" y="81"/>
                    </a:lnTo>
                    <a:lnTo>
                      <a:pt x="278" y="81"/>
                    </a:lnTo>
                    <a:lnTo>
                      <a:pt x="279" y="81"/>
                    </a:lnTo>
                    <a:lnTo>
                      <a:pt x="279" y="79"/>
                    </a:lnTo>
                    <a:lnTo>
                      <a:pt x="279" y="79"/>
                    </a:lnTo>
                    <a:lnTo>
                      <a:pt x="279" y="78"/>
                    </a:lnTo>
                    <a:lnTo>
                      <a:pt x="278" y="78"/>
                    </a:lnTo>
                    <a:lnTo>
                      <a:pt x="278" y="76"/>
                    </a:lnTo>
                    <a:lnTo>
                      <a:pt x="273" y="74"/>
                    </a:lnTo>
                    <a:lnTo>
                      <a:pt x="270" y="74"/>
                    </a:lnTo>
                    <a:lnTo>
                      <a:pt x="270" y="73"/>
                    </a:lnTo>
                    <a:lnTo>
                      <a:pt x="268" y="73"/>
                    </a:lnTo>
                    <a:lnTo>
                      <a:pt x="266" y="73"/>
                    </a:lnTo>
                    <a:lnTo>
                      <a:pt x="263" y="73"/>
                    </a:lnTo>
                    <a:lnTo>
                      <a:pt x="262" y="73"/>
                    </a:lnTo>
                    <a:lnTo>
                      <a:pt x="262" y="71"/>
                    </a:lnTo>
                    <a:lnTo>
                      <a:pt x="258" y="71"/>
                    </a:lnTo>
                    <a:lnTo>
                      <a:pt x="257" y="71"/>
                    </a:lnTo>
                    <a:lnTo>
                      <a:pt x="254" y="73"/>
                    </a:lnTo>
                    <a:lnTo>
                      <a:pt x="250" y="73"/>
                    </a:lnTo>
                    <a:lnTo>
                      <a:pt x="247" y="76"/>
                    </a:lnTo>
                    <a:lnTo>
                      <a:pt x="246" y="78"/>
                    </a:lnTo>
                    <a:lnTo>
                      <a:pt x="244" y="79"/>
                    </a:lnTo>
                    <a:lnTo>
                      <a:pt x="241" y="85"/>
                    </a:lnTo>
                    <a:lnTo>
                      <a:pt x="241" y="87"/>
                    </a:lnTo>
                    <a:lnTo>
                      <a:pt x="239" y="87"/>
                    </a:lnTo>
                    <a:lnTo>
                      <a:pt x="242" y="81"/>
                    </a:lnTo>
                    <a:lnTo>
                      <a:pt x="242" y="79"/>
                    </a:lnTo>
                    <a:lnTo>
                      <a:pt x="241" y="78"/>
                    </a:lnTo>
                    <a:lnTo>
                      <a:pt x="241" y="78"/>
                    </a:lnTo>
                    <a:lnTo>
                      <a:pt x="239" y="78"/>
                    </a:lnTo>
                    <a:lnTo>
                      <a:pt x="239" y="78"/>
                    </a:lnTo>
                    <a:lnTo>
                      <a:pt x="238" y="79"/>
                    </a:lnTo>
                    <a:lnTo>
                      <a:pt x="236" y="81"/>
                    </a:lnTo>
                    <a:lnTo>
                      <a:pt x="236" y="81"/>
                    </a:lnTo>
                    <a:lnTo>
                      <a:pt x="236" y="81"/>
                    </a:lnTo>
                    <a:lnTo>
                      <a:pt x="235" y="81"/>
                    </a:lnTo>
                    <a:lnTo>
                      <a:pt x="235" y="81"/>
                    </a:lnTo>
                    <a:lnTo>
                      <a:pt x="236" y="79"/>
                    </a:lnTo>
                    <a:lnTo>
                      <a:pt x="236" y="78"/>
                    </a:lnTo>
                    <a:lnTo>
                      <a:pt x="238" y="78"/>
                    </a:lnTo>
                    <a:lnTo>
                      <a:pt x="241" y="76"/>
                    </a:lnTo>
                    <a:lnTo>
                      <a:pt x="242" y="76"/>
                    </a:lnTo>
                    <a:lnTo>
                      <a:pt x="246" y="74"/>
                    </a:lnTo>
                    <a:lnTo>
                      <a:pt x="249" y="73"/>
                    </a:lnTo>
                    <a:lnTo>
                      <a:pt x="250" y="71"/>
                    </a:lnTo>
                    <a:lnTo>
                      <a:pt x="250" y="70"/>
                    </a:lnTo>
                    <a:lnTo>
                      <a:pt x="250" y="68"/>
                    </a:lnTo>
                    <a:lnTo>
                      <a:pt x="249" y="66"/>
                    </a:lnTo>
                    <a:lnTo>
                      <a:pt x="247" y="65"/>
                    </a:lnTo>
                    <a:lnTo>
                      <a:pt x="247" y="65"/>
                    </a:lnTo>
                    <a:lnTo>
                      <a:pt x="247" y="65"/>
                    </a:lnTo>
                    <a:lnTo>
                      <a:pt x="244" y="66"/>
                    </a:lnTo>
                    <a:lnTo>
                      <a:pt x="242" y="68"/>
                    </a:lnTo>
                    <a:lnTo>
                      <a:pt x="241" y="68"/>
                    </a:lnTo>
                    <a:lnTo>
                      <a:pt x="236" y="66"/>
                    </a:lnTo>
                    <a:lnTo>
                      <a:pt x="233" y="66"/>
                    </a:lnTo>
                    <a:lnTo>
                      <a:pt x="231" y="70"/>
                    </a:lnTo>
                    <a:lnTo>
                      <a:pt x="230" y="71"/>
                    </a:lnTo>
                    <a:lnTo>
                      <a:pt x="228" y="71"/>
                    </a:lnTo>
                    <a:lnTo>
                      <a:pt x="225" y="71"/>
                    </a:lnTo>
                    <a:lnTo>
                      <a:pt x="225" y="71"/>
                    </a:lnTo>
                    <a:lnTo>
                      <a:pt x="227" y="70"/>
                    </a:lnTo>
                    <a:lnTo>
                      <a:pt x="228" y="70"/>
                    </a:lnTo>
                    <a:lnTo>
                      <a:pt x="233" y="66"/>
                    </a:lnTo>
                    <a:lnTo>
                      <a:pt x="233" y="65"/>
                    </a:lnTo>
                    <a:lnTo>
                      <a:pt x="235" y="65"/>
                    </a:lnTo>
                    <a:lnTo>
                      <a:pt x="238" y="65"/>
                    </a:lnTo>
                    <a:lnTo>
                      <a:pt x="239" y="65"/>
                    </a:lnTo>
                    <a:lnTo>
                      <a:pt x="241" y="65"/>
                    </a:lnTo>
                    <a:lnTo>
                      <a:pt x="242" y="62"/>
                    </a:lnTo>
                    <a:lnTo>
                      <a:pt x="242" y="62"/>
                    </a:lnTo>
                    <a:lnTo>
                      <a:pt x="242" y="60"/>
                    </a:lnTo>
                    <a:lnTo>
                      <a:pt x="242" y="58"/>
                    </a:lnTo>
                    <a:lnTo>
                      <a:pt x="241" y="58"/>
                    </a:lnTo>
                    <a:lnTo>
                      <a:pt x="239" y="57"/>
                    </a:lnTo>
                    <a:lnTo>
                      <a:pt x="238" y="55"/>
                    </a:lnTo>
                    <a:lnTo>
                      <a:pt x="235" y="54"/>
                    </a:lnTo>
                    <a:lnTo>
                      <a:pt x="231" y="54"/>
                    </a:lnTo>
                    <a:lnTo>
                      <a:pt x="228" y="54"/>
                    </a:lnTo>
                    <a:lnTo>
                      <a:pt x="227" y="54"/>
                    </a:lnTo>
                    <a:lnTo>
                      <a:pt x="225" y="5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402" name="Freeform 398">
                <a:extLst>
                  <a:ext uri="{FF2B5EF4-FFF2-40B4-BE49-F238E27FC236}">
                    <a16:creationId xmlns:a16="http://schemas.microsoft.com/office/drawing/2014/main" id="{38394D94-83F3-B1A6-EEAF-1D00A991D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7" y="1376"/>
                <a:ext cx="17" cy="7"/>
              </a:xfrm>
              <a:custGeom>
                <a:avLst/>
                <a:gdLst>
                  <a:gd name="T0" fmla="*/ 6 w 17"/>
                  <a:gd name="T1" fmla="*/ 5 h 7"/>
                  <a:gd name="T2" fmla="*/ 6 w 17"/>
                  <a:gd name="T3" fmla="*/ 7 h 7"/>
                  <a:gd name="T4" fmla="*/ 8 w 17"/>
                  <a:gd name="T5" fmla="*/ 7 h 7"/>
                  <a:gd name="T6" fmla="*/ 11 w 17"/>
                  <a:gd name="T7" fmla="*/ 7 h 7"/>
                  <a:gd name="T8" fmla="*/ 13 w 17"/>
                  <a:gd name="T9" fmla="*/ 7 h 7"/>
                  <a:gd name="T10" fmla="*/ 13 w 17"/>
                  <a:gd name="T11" fmla="*/ 7 h 7"/>
                  <a:gd name="T12" fmla="*/ 14 w 17"/>
                  <a:gd name="T13" fmla="*/ 5 h 7"/>
                  <a:gd name="T14" fmla="*/ 16 w 17"/>
                  <a:gd name="T15" fmla="*/ 5 h 7"/>
                  <a:gd name="T16" fmla="*/ 17 w 17"/>
                  <a:gd name="T17" fmla="*/ 3 h 7"/>
                  <a:gd name="T18" fmla="*/ 17 w 17"/>
                  <a:gd name="T19" fmla="*/ 2 h 7"/>
                  <a:gd name="T20" fmla="*/ 17 w 17"/>
                  <a:gd name="T21" fmla="*/ 0 h 7"/>
                  <a:gd name="T22" fmla="*/ 8 w 17"/>
                  <a:gd name="T23" fmla="*/ 3 h 7"/>
                  <a:gd name="T24" fmla="*/ 3 w 17"/>
                  <a:gd name="T25" fmla="*/ 5 h 7"/>
                  <a:gd name="T26" fmla="*/ 0 w 17"/>
                  <a:gd name="T27" fmla="*/ 5 h 7"/>
                  <a:gd name="T28" fmla="*/ 1 w 17"/>
                  <a:gd name="T29" fmla="*/ 7 h 7"/>
                  <a:gd name="T30" fmla="*/ 6 w 17"/>
                  <a:gd name="T3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" h="7">
                    <a:moveTo>
                      <a:pt x="6" y="5"/>
                    </a:moveTo>
                    <a:lnTo>
                      <a:pt x="6" y="7"/>
                    </a:lnTo>
                    <a:lnTo>
                      <a:pt x="8" y="7"/>
                    </a:lnTo>
                    <a:lnTo>
                      <a:pt x="11" y="7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4" y="5"/>
                    </a:lnTo>
                    <a:lnTo>
                      <a:pt x="16" y="5"/>
                    </a:lnTo>
                    <a:lnTo>
                      <a:pt x="17" y="3"/>
                    </a:lnTo>
                    <a:lnTo>
                      <a:pt x="17" y="2"/>
                    </a:lnTo>
                    <a:lnTo>
                      <a:pt x="17" y="0"/>
                    </a:lnTo>
                    <a:lnTo>
                      <a:pt x="8" y="3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403" name="Freeform 399">
                <a:extLst>
                  <a:ext uri="{FF2B5EF4-FFF2-40B4-BE49-F238E27FC236}">
                    <a16:creationId xmlns:a16="http://schemas.microsoft.com/office/drawing/2014/main" id="{B054550C-5424-B2DE-4144-5FD7DC4C9A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3" y="1297"/>
                <a:ext cx="36" cy="11"/>
              </a:xfrm>
              <a:custGeom>
                <a:avLst/>
                <a:gdLst>
                  <a:gd name="T0" fmla="*/ 33 w 36"/>
                  <a:gd name="T1" fmla="*/ 8 h 11"/>
                  <a:gd name="T2" fmla="*/ 36 w 36"/>
                  <a:gd name="T3" fmla="*/ 5 h 11"/>
                  <a:gd name="T4" fmla="*/ 32 w 36"/>
                  <a:gd name="T5" fmla="*/ 3 h 11"/>
                  <a:gd name="T6" fmla="*/ 20 w 36"/>
                  <a:gd name="T7" fmla="*/ 1 h 11"/>
                  <a:gd name="T8" fmla="*/ 14 w 36"/>
                  <a:gd name="T9" fmla="*/ 0 h 11"/>
                  <a:gd name="T10" fmla="*/ 9 w 36"/>
                  <a:gd name="T11" fmla="*/ 0 h 11"/>
                  <a:gd name="T12" fmla="*/ 5 w 36"/>
                  <a:gd name="T13" fmla="*/ 0 h 11"/>
                  <a:gd name="T14" fmla="*/ 3 w 36"/>
                  <a:gd name="T15" fmla="*/ 1 h 11"/>
                  <a:gd name="T16" fmla="*/ 0 w 36"/>
                  <a:gd name="T17" fmla="*/ 3 h 11"/>
                  <a:gd name="T18" fmla="*/ 1 w 36"/>
                  <a:gd name="T19" fmla="*/ 5 h 11"/>
                  <a:gd name="T20" fmla="*/ 5 w 36"/>
                  <a:gd name="T21" fmla="*/ 6 h 11"/>
                  <a:gd name="T22" fmla="*/ 8 w 36"/>
                  <a:gd name="T23" fmla="*/ 8 h 11"/>
                  <a:gd name="T24" fmla="*/ 14 w 36"/>
                  <a:gd name="T25" fmla="*/ 11 h 11"/>
                  <a:gd name="T26" fmla="*/ 19 w 36"/>
                  <a:gd name="T27" fmla="*/ 11 h 11"/>
                  <a:gd name="T28" fmla="*/ 22 w 36"/>
                  <a:gd name="T29" fmla="*/ 11 h 11"/>
                  <a:gd name="T30" fmla="*/ 24 w 36"/>
                  <a:gd name="T31" fmla="*/ 11 h 11"/>
                  <a:gd name="T32" fmla="*/ 27 w 36"/>
                  <a:gd name="T33" fmla="*/ 9 h 11"/>
                  <a:gd name="T34" fmla="*/ 30 w 36"/>
                  <a:gd name="T35" fmla="*/ 8 h 11"/>
                  <a:gd name="T36" fmla="*/ 33 w 36"/>
                  <a:gd name="T3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" h="11">
                    <a:moveTo>
                      <a:pt x="33" y="8"/>
                    </a:moveTo>
                    <a:lnTo>
                      <a:pt x="36" y="5"/>
                    </a:lnTo>
                    <a:lnTo>
                      <a:pt x="32" y="3"/>
                    </a:lnTo>
                    <a:lnTo>
                      <a:pt x="20" y="1"/>
                    </a:lnTo>
                    <a:lnTo>
                      <a:pt x="14" y="0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5" y="6"/>
                    </a:lnTo>
                    <a:lnTo>
                      <a:pt x="8" y="8"/>
                    </a:lnTo>
                    <a:lnTo>
                      <a:pt x="14" y="11"/>
                    </a:lnTo>
                    <a:lnTo>
                      <a:pt x="19" y="11"/>
                    </a:lnTo>
                    <a:lnTo>
                      <a:pt x="22" y="11"/>
                    </a:lnTo>
                    <a:lnTo>
                      <a:pt x="24" y="11"/>
                    </a:lnTo>
                    <a:lnTo>
                      <a:pt x="27" y="9"/>
                    </a:lnTo>
                    <a:lnTo>
                      <a:pt x="30" y="8"/>
                    </a:lnTo>
                    <a:lnTo>
                      <a:pt x="33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404" name="Freeform 400">
                <a:extLst>
                  <a:ext uri="{FF2B5EF4-FFF2-40B4-BE49-F238E27FC236}">
                    <a16:creationId xmlns:a16="http://schemas.microsoft.com/office/drawing/2014/main" id="{6A40072F-AE74-EFFE-8AB2-9EB4AAB8F4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9" y="1297"/>
                <a:ext cx="137" cy="97"/>
              </a:xfrm>
              <a:custGeom>
                <a:avLst/>
                <a:gdLst>
                  <a:gd name="T0" fmla="*/ 0 w 137"/>
                  <a:gd name="T1" fmla="*/ 16 h 97"/>
                  <a:gd name="T2" fmla="*/ 5 w 137"/>
                  <a:gd name="T3" fmla="*/ 24 h 97"/>
                  <a:gd name="T4" fmla="*/ 12 w 137"/>
                  <a:gd name="T5" fmla="*/ 22 h 97"/>
                  <a:gd name="T6" fmla="*/ 16 w 137"/>
                  <a:gd name="T7" fmla="*/ 25 h 97"/>
                  <a:gd name="T8" fmla="*/ 18 w 137"/>
                  <a:gd name="T9" fmla="*/ 32 h 97"/>
                  <a:gd name="T10" fmla="*/ 21 w 137"/>
                  <a:gd name="T11" fmla="*/ 33 h 97"/>
                  <a:gd name="T12" fmla="*/ 15 w 137"/>
                  <a:gd name="T13" fmla="*/ 35 h 97"/>
                  <a:gd name="T14" fmla="*/ 16 w 137"/>
                  <a:gd name="T15" fmla="*/ 39 h 97"/>
                  <a:gd name="T16" fmla="*/ 28 w 137"/>
                  <a:gd name="T17" fmla="*/ 49 h 97"/>
                  <a:gd name="T18" fmla="*/ 42 w 137"/>
                  <a:gd name="T19" fmla="*/ 51 h 97"/>
                  <a:gd name="T20" fmla="*/ 51 w 137"/>
                  <a:gd name="T21" fmla="*/ 46 h 97"/>
                  <a:gd name="T22" fmla="*/ 50 w 137"/>
                  <a:gd name="T23" fmla="*/ 41 h 97"/>
                  <a:gd name="T24" fmla="*/ 53 w 137"/>
                  <a:gd name="T25" fmla="*/ 38 h 97"/>
                  <a:gd name="T26" fmla="*/ 59 w 137"/>
                  <a:gd name="T27" fmla="*/ 38 h 97"/>
                  <a:gd name="T28" fmla="*/ 59 w 137"/>
                  <a:gd name="T29" fmla="*/ 41 h 97"/>
                  <a:gd name="T30" fmla="*/ 64 w 137"/>
                  <a:gd name="T31" fmla="*/ 44 h 97"/>
                  <a:gd name="T32" fmla="*/ 78 w 137"/>
                  <a:gd name="T33" fmla="*/ 39 h 97"/>
                  <a:gd name="T34" fmla="*/ 78 w 137"/>
                  <a:gd name="T35" fmla="*/ 47 h 97"/>
                  <a:gd name="T36" fmla="*/ 71 w 137"/>
                  <a:gd name="T37" fmla="*/ 49 h 97"/>
                  <a:gd name="T38" fmla="*/ 64 w 137"/>
                  <a:gd name="T39" fmla="*/ 52 h 97"/>
                  <a:gd name="T40" fmla="*/ 47 w 137"/>
                  <a:gd name="T41" fmla="*/ 59 h 97"/>
                  <a:gd name="T42" fmla="*/ 39 w 137"/>
                  <a:gd name="T43" fmla="*/ 57 h 97"/>
                  <a:gd name="T44" fmla="*/ 42 w 137"/>
                  <a:gd name="T45" fmla="*/ 63 h 97"/>
                  <a:gd name="T46" fmla="*/ 61 w 137"/>
                  <a:gd name="T47" fmla="*/ 62 h 97"/>
                  <a:gd name="T48" fmla="*/ 80 w 137"/>
                  <a:gd name="T49" fmla="*/ 60 h 97"/>
                  <a:gd name="T50" fmla="*/ 72 w 137"/>
                  <a:gd name="T51" fmla="*/ 63 h 97"/>
                  <a:gd name="T52" fmla="*/ 48 w 137"/>
                  <a:gd name="T53" fmla="*/ 70 h 97"/>
                  <a:gd name="T54" fmla="*/ 43 w 137"/>
                  <a:gd name="T55" fmla="*/ 74 h 97"/>
                  <a:gd name="T56" fmla="*/ 53 w 137"/>
                  <a:gd name="T57" fmla="*/ 81 h 97"/>
                  <a:gd name="T58" fmla="*/ 72 w 137"/>
                  <a:gd name="T59" fmla="*/ 94 h 97"/>
                  <a:gd name="T60" fmla="*/ 82 w 137"/>
                  <a:gd name="T61" fmla="*/ 94 h 97"/>
                  <a:gd name="T62" fmla="*/ 85 w 137"/>
                  <a:gd name="T63" fmla="*/ 86 h 97"/>
                  <a:gd name="T64" fmla="*/ 90 w 137"/>
                  <a:gd name="T65" fmla="*/ 74 h 97"/>
                  <a:gd name="T66" fmla="*/ 99 w 137"/>
                  <a:gd name="T67" fmla="*/ 67 h 97"/>
                  <a:gd name="T68" fmla="*/ 102 w 137"/>
                  <a:gd name="T69" fmla="*/ 57 h 97"/>
                  <a:gd name="T70" fmla="*/ 107 w 137"/>
                  <a:gd name="T71" fmla="*/ 54 h 97"/>
                  <a:gd name="T72" fmla="*/ 115 w 137"/>
                  <a:gd name="T73" fmla="*/ 43 h 97"/>
                  <a:gd name="T74" fmla="*/ 129 w 137"/>
                  <a:gd name="T75" fmla="*/ 39 h 97"/>
                  <a:gd name="T76" fmla="*/ 137 w 137"/>
                  <a:gd name="T77" fmla="*/ 36 h 97"/>
                  <a:gd name="T78" fmla="*/ 128 w 137"/>
                  <a:gd name="T79" fmla="*/ 27 h 97"/>
                  <a:gd name="T80" fmla="*/ 118 w 137"/>
                  <a:gd name="T81" fmla="*/ 28 h 97"/>
                  <a:gd name="T82" fmla="*/ 106 w 137"/>
                  <a:gd name="T83" fmla="*/ 24 h 97"/>
                  <a:gd name="T84" fmla="*/ 106 w 137"/>
                  <a:gd name="T85" fmla="*/ 20 h 97"/>
                  <a:gd name="T86" fmla="*/ 102 w 137"/>
                  <a:gd name="T87" fmla="*/ 14 h 97"/>
                  <a:gd name="T88" fmla="*/ 90 w 137"/>
                  <a:gd name="T89" fmla="*/ 19 h 97"/>
                  <a:gd name="T90" fmla="*/ 93 w 137"/>
                  <a:gd name="T91" fmla="*/ 12 h 97"/>
                  <a:gd name="T92" fmla="*/ 85 w 137"/>
                  <a:gd name="T93" fmla="*/ 3 h 97"/>
                  <a:gd name="T94" fmla="*/ 78 w 137"/>
                  <a:gd name="T95" fmla="*/ 5 h 97"/>
                  <a:gd name="T96" fmla="*/ 69 w 137"/>
                  <a:gd name="T97" fmla="*/ 3 h 97"/>
                  <a:gd name="T98" fmla="*/ 66 w 137"/>
                  <a:gd name="T99" fmla="*/ 11 h 97"/>
                  <a:gd name="T100" fmla="*/ 74 w 137"/>
                  <a:gd name="T101" fmla="*/ 32 h 97"/>
                  <a:gd name="T102" fmla="*/ 61 w 137"/>
                  <a:gd name="T103" fmla="*/ 19 h 97"/>
                  <a:gd name="T104" fmla="*/ 48 w 137"/>
                  <a:gd name="T105" fmla="*/ 9 h 97"/>
                  <a:gd name="T106" fmla="*/ 43 w 137"/>
                  <a:gd name="T107" fmla="*/ 17 h 97"/>
                  <a:gd name="T108" fmla="*/ 39 w 137"/>
                  <a:gd name="T109" fmla="*/ 17 h 97"/>
                  <a:gd name="T110" fmla="*/ 32 w 137"/>
                  <a:gd name="T111" fmla="*/ 14 h 97"/>
                  <a:gd name="T112" fmla="*/ 42 w 137"/>
                  <a:gd name="T113" fmla="*/ 8 h 97"/>
                  <a:gd name="T114" fmla="*/ 28 w 137"/>
                  <a:gd name="T115" fmla="*/ 8 h 97"/>
                  <a:gd name="T116" fmla="*/ 21 w 137"/>
                  <a:gd name="T117" fmla="*/ 9 h 97"/>
                  <a:gd name="T118" fmla="*/ 7 w 137"/>
                  <a:gd name="T119" fmla="*/ 8 h 97"/>
                  <a:gd name="T120" fmla="*/ 2 w 137"/>
                  <a:gd name="T121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7" h="97">
                    <a:moveTo>
                      <a:pt x="0" y="11"/>
                    </a:moveTo>
                    <a:lnTo>
                      <a:pt x="2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7"/>
                    </a:lnTo>
                    <a:lnTo>
                      <a:pt x="4" y="19"/>
                    </a:lnTo>
                    <a:lnTo>
                      <a:pt x="4" y="20"/>
                    </a:lnTo>
                    <a:lnTo>
                      <a:pt x="4" y="22"/>
                    </a:lnTo>
                    <a:lnTo>
                      <a:pt x="5" y="24"/>
                    </a:lnTo>
                    <a:lnTo>
                      <a:pt x="7" y="27"/>
                    </a:lnTo>
                    <a:lnTo>
                      <a:pt x="8" y="27"/>
                    </a:lnTo>
                    <a:lnTo>
                      <a:pt x="12" y="25"/>
                    </a:lnTo>
                    <a:lnTo>
                      <a:pt x="12" y="25"/>
                    </a:lnTo>
                    <a:lnTo>
                      <a:pt x="12" y="22"/>
                    </a:lnTo>
                    <a:lnTo>
                      <a:pt x="13" y="22"/>
                    </a:lnTo>
                    <a:lnTo>
                      <a:pt x="16" y="22"/>
                    </a:lnTo>
                    <a:lnTo>
                      <a:pt x="18" y="22"/>
                    </a:lnTo>
                    <a:lnTo>
                      <a:pt x="18" y="24"/>
                    </a:lnTo>
                    <a:lnTo>
                      <a:pt x="16" y="25"/>
                    </a:lnTo>
                    <a:lnTo>
                      <a:pt x="16" y="27"/>
                    </a:lnTo>
                    <a:lnTo>
                      <a:pt x="16" y="28"/>
                    </a:lnTo>
                    <a:lnTo>
                      <a:pt x="16" y="30"/>
                    </a:lnTo>
                    <a:lnTo>
                      <a:pt x="18" y="30"/>
                    </a:lnTo>
                    <a:lnTo>
                      <a:pt x="18" y="32"/>
                    </a:lnTo>
                    <a:lnTo>
                      <a:pt x="21" y="32"/>
                    </a:lnTo>
                    <a:lnTo>
                      <a:pt x="23" y="32"/>
                    </a:lnTo>
                    <a:lnTo>
                      <a:pt x="23" y="32"/>
                    </a:lnTo>
                    <a:lnTo>
                      <a:pt x="21" y="33"/>
                    </a:lnTo>
                    <a:lnTo>
                      <a:pt x="21" y="33"/>
                    </a:lnTo>
                    <a:lnTo>
                      <a:pt x="12" y="30"/>
                    </a:lnTo>
                    <a:lnTo>
                      <a:pt x="10" y="32"/>
                    </a:lnTo>
                    <a:lnTo>
                      <a:pt x="8" y="32"/>
                    </a:lnTo>
                    <a:lnTo>
                      <a:pt x="12" y="33"/>
                    </a:lnTo>
                    <a:lnTo>
                      <a:pt x="15" y="35"/>
                    </a:lnTo>
                    <a:lnTo>
                      <a:pt x="15" y="35"/>
                    </a:lnTo>
                    <a:lnTo>
                      <a:pt x="13" y="36"/>
                    </a:lnTo>
                    <a:lnTo>
                      <a:pt x="15" y="38"/>
                    </a:lnTo>
                    <a:lnTo>
                      <a:pt x="15" y="39"/>
                    </a:lnTo>
                    <a:lnTo>
                      <a:pt x="16" y="39"/>
                    </a:lnTo>
                    <a:lnTo>
                      <a:pt x="20" y="41"/>
                    </a:lnTo>
                    <a:lnTo>
                      <a:pt x="21" y="41"/>
                    </a:lnTo>
                    <a:lnTo>
                      <a:pt x="23" y="44"/>
                    </a:lnTo>
                    <a:lnTo>
                      <a:pt x="26" y="47"/>
                    </a:lnTo>
                    <a:lnTo>
                      <a:pt x="28" y="49"/>
                    </a:lnTo>
                    <a:lnTo>
                      <a:pt x="29" y="49"/>
                    </a:lnTo>
                    <a:lnTo>
                      <a:pt x="29" y="49"/>
                    </a:lnTo>
                    <a:lnTo>
                      <a:pt x="32" y="52"/>
                    </a:lnTo>
                    <a:lnTo>
                      <a:pt x="39" y="51"/>
                    </a:lnTo>
                    <a:lnTo>
                      <a:pt x="42" y="51"/>
                    </a:lnTo>
                    <a:lnTo>
                      <a:pt x="45" y="51"/>
                    </a:lnTo>
                    <a:lnTo>
                      <a:pt x="47" y="49"/>
                    </a:lnTo>
                    <a:lnTo>
                      <a:pt x="48" y="47"/>
                    </a:lnTo>
                    <a:lnTo>
                      <a:pt x="50" y="47"/>
                    </a:lnTo>
                    <a:lnTo>
                      <a:pt x="51" y="46"/>
                    </a:lnTo>
                    <a:lnTo>
                      <a:pt x="50" y="46"/>
                    </a:lnTo>
                    <a:lnTo>
                      <a:pt x="48" y="44"/>
                    </a:lnTo>
                    <a:lnTo>
                      <a:pt x="48" y="43"/>
                    </a:lnTo>
                    <a:lnTo>
                      <a:pt x="50" y="43"/>
                    </a:lnTo>
                    <a:lnTo>
                      <a:pt x="50" y="41"/>
                    </a:lnTo>
                    <a:lnTo>
                      <a:pt x="48" y="39"/>
                    </a:lnTo>
                    <a:lnTo>
                      <a:pt x="50" y="38"/>
                    </a:lnTo>
                    <a:lnTo>
                      <a:pt x="51" y="38"/>
                    </a:lnTo>
                    <a:lnTo>
                      <a:pt x="53" y="38"/>
                    </a:lnTo>
                    <a:lnTo>
                      <a:pt x="53" y="38"/>
                    </a:lnTo>
                    <a:lnTo>
                      <a:pt x="53" y="39"/>
                    </a:lnTo>
                    <a:lnTo>
                      <a:pt x="55" y="41"/>
                    </a:lnTo>
                    <a:lnTo>
                      <a:pt x="56" y="41"/>
                    </a:lnTo>
                    <a:lnTo>
                      <a:pt x="58" y="39"/>
                    </a:lnTo>
                    <a:lnTo>
                      <a:pt x="59" y="38"/>
                    </a:lnTo>
                    <a:lnTo>
                      <a:pt x="59" y="36"/>
                    </a:lnTo>
                    <a:lnTo>
                      <a:pt x="61" y="36"/>
                    </a:lnTo>
                    <a:lnTo>
                      <a:pt x="61" y="38"/>
                    </a:lnTo>
                    <a:lnTo>
                      <a:pt x="61" y="39"/>
                    </a:lnTo>
                    <a:lnTo>
                      <a:pt x="59" y="41"/>
                    </a:lnTo>
                    <a:lnTo>
                      <a:pt x="59" y="41"/>
                    </a:lnTo>
                    <a:lnTo>
                      <a:pt x="59" y="43"/>
                    </a:lnTo>
                    <a:lnTo>
                      <a:pt x="61" y="44"/>
                    </a:lnTo>
                    <a:lnTo>
                      <a:pt x="61" y="44"/>
                    </a:lnTo>
                    <a:lnTo>
                      <a:pt x="64" y="44"/>
                    </a:lnTo>
                    <a:lnTo>
                      <a:pt x="67" y="44"/>
                    </a:lnTo>
                    <a:lnTo>
                      <a:pt x="71" y="43"/>
                    </a:lnTo>
                    <a:lnTo>
                      <a:pt x="74" y="41"/>
                    </a:lnTo>
                    <a:lnTo>
                      <a:pt x="75" y="39"/>
                    </a:lnTo>
                    <a:lnTo>
                      <a:pt x="78" y="39"/>
                    </a:lnTo>
                    <a:lnTo>
                      <a:pt x="77" y="41"/>
                    </a:lnTo>
                    <a:lnTo>
                      <a:pt x="74" y="44"/>
                    </a:lnTo>
                    <a:lnTo>
                      <a:pt x="75" y="46"/>
                    </a:lnTo>
                    <a:lnTo>
                      <a:pt x="78" y="47"/>
                    </a:lnTo>
                    <a:lnTo>
                      <a:pt x="78" y="47"/>
                    </a:lnTo>
                    <a:lnTo>
                      <a:pt x="82" y="47"/>
                    </a:lnTo>
                    <a:lnTo>
                      <a:pt x="83" y="46"/>
                    </a:lnTo>
                    <a:lnTo>
                      <a:pt x="82" y="47"/>
                    </a:lnTo>
                    <a:lnTo>
                      <a:pt x="78" y="49"/>
                    </a:lnTo>
                    <a:lnTo>
                      <a:pt x="71" y="49"/>
                    </a:lnTo>
                    <a:lnTo>
                      <a:pt x="67" y="49"/>
                    </a:lnTo>
                    <a:lnTo>
                      <a:pt x="66" y="49"/>
                    </a:lnTo>
                    <a:lnTo>
                      <a:pt x="64" y="49"/>
                    </a:lnTo>
                    <a:lnTo>
                      <a:pt x="64" y="51"/>
                    </a:lnTo>
                    <a:lnTo>
                      <a:pt x="64" y="52"/>
                    </a:lnTo>
                    <a:lnTo>
                      <a:pt x="63" y="52"/>
                    </a:lnTo>
                    <a:lnTo>
                      <a:pt x="61" y="52"/>
                    </a:lnTo>
                    <a:lnTo>
                      <a:pt x="56" y="54"/>
                    </a:lnTo>
                    <a:lnTo>
                      <a:pt x="47" y="55"/>
                    </a:lnTo>
                    <a:lnTo>
                      <a:pt x="47" y="59"/>
                    </a:lnTo>
                    <a:lnTo>
                      <a:pt x="43" y="57"/>
                    </a:lnTo>
                    <a:lnTo>
                      <a:pt x="42" y="55"/>
                    </a:lnTo>
                    <a:lnTo>
                      <a:pt x="40" y="55"/>
                    </a:lnTo>
                    <a:lnTo>
                      <a:pt x="40" y="55"/>
                    </a:lnTo>
                    <a:lnTo>
                      <a:pt x="39" y="57"/>
                    </a:lnTo>
                    <a:lnTo>
                      <a:pt x="39" y="57"/>
                    </a:lnTo>
                    <a:lnTo>
                      <a:pt x="39" y="60"/>
                    </a:lnTo>
                    <a:lnTo>
                      <a:pt x="40" y="62"/>
                    </a:lnTo>
                    <a:lnTo>
                      <a:pt x="40" y="62"/>
                    </a:lnTo>
                    <a:lnTo>
                      <a:pt x="42" y="63"/>
                    </a:lnTo>
                    <a:lnTo>
                      <a:pt x="43" y="65"/>
                    </a:lnTo>
                    <a:lnTo>
                      <a:pt x="51" y="65"/>
                    </a:lnTo>
                    <a:lnTo>
                      <a:pt x="55" y="63"/>
                    </a:lnTo>
                    <a:lnTo>
                      <a:pt x="58" y="63"/>
                    </a:lnTo>
                    <a:lnTo>
                      <a:pt x="61" y="62"/>
                    </a:lnTo>
                    <a:lnTo>
                      <a:pt x="64" y="62"/>
                    </a:lnTo>
                    <a:lnTo>
                      <a:pt x="66" y="62"/>
                    </a:lnTo>
                    <a:lnTo>
                      <a:pt x="69" y="62"/>
                    </a:lnTo>
                    <a:lnTo>
                      <a:pt x="75" y="62"/>
                    </a:lnTo>
                    <a:lnTo>
                      <a:pt x="80" y="60"/>
                    </a:lnTo>
                    <a:lnTo>
                      <a:pt x="80" y="60"/>
                    </a:lnTo>
                    <a:lnTo>
                      <a:pt x="82" y="62"/>
                    </a:lnTo>
                    <a:lnTo>
                      <a:pt x="82" y="63"/>
                    </a:lnTo>
                    <a:lnTo>
                      <a:pt x="77" y="63"/>
                    </a:lnTo>
                    <a:lnTo>
                      <a:pt x="72" y="63"/>
                    </a:lnTo>
                    <a:lnTo>
                      <a:pt x="55" y="67"/>
                    </a:lnTo>
                    <a:lnTo>
                      <a:pt x="51" y="71"/>
                    </a:lnTo>
                    <a:lnTo>
                      <a:pt x="51" y="71"/>
                    </a:lnTo>
                    <a:lnTo>
                      <a:pt x="50" y="70"/>
                    </a:lnTo>
                    <a:lnTo>
                      <a:pt x="48" y="70"/>
                    </a:lnTo>
                    <a:lnTo>
                      <a:pt x="43" y="70"/>
                    </a:lnTo>
                    <a:lnTo>
                      <a:pt x="43" y="70"/>
                    </a:lnTo>
                    <a:lnTo>
                      <a:pt x="43" y="71"/>
                    </a:lnTo>
                    <a:lnTo>
                      <a:pt x="43" y="73"/>
                    </a:lnTo>
                    <a:lnTo>
                      <a:pt x="43" y="74"/>
                    </a:lnTo>
                    <a:lnTo>
                      <a:pt x="45" y="76"/>
                    </a:lnTo>
                    <a:lnTo>
                      <a:pt x="47" y="78"/>
                    </a:lnTo>
                    <a:lnTo>
                      <a:pt x="48" y="79"/>
                    </a:lnTo>
                    <a:lnTo>
                      <a:pt x="50" y="79"/>
                    </a:lnTo>
                    <a:lnTo>
                      <a:pt x="53" y="81"/>
                    </a:lnTo>
                    <a:lnTo>
                      <a:pt x="58" y="82"/>
                    </a:lnTo>
                    <a:lnTo>
                      <a:pt x="63" y="89"/>
                    </a:lnTo>
                    <a:lnTo>
                      <a:pt x="69" y="92"/>
                    </a:lnTo>
                    <a:lnTo>
                      <a:pt x="71" y="92"/>
                    </a:lnTo>
                    <a:lnTo>
                      <a:pt x="72" y="94"/>
                    </a:lnTo>
                    <a:lnTo>
                      <a:pt x="74" y="95"/>
                    </a:lnTo>
                    <a:lnTo>
                      <a:pt x="75" y="95"/>
                    </a:lnTo>
                    <a:lnTo>
                      <a:pt x="78" y="97"/>
                    </a:lnTo>
                    <a:lnTo>
                      <a:pt x="80" y="95"/>
                    </a:lnTo>
                    <a:lnTo>
                      <a:pt x="82" y="94"/>
                    </a:lnTo>
                    <a:lnTo>
                      <a:pt x="82" y="92"/>
                    </a:lnTo>
                    <a:lnTo>
                      <a:pt x="82" y="90"/>
                    </a:lnTo>
                    <a:lnTo>
                      <a:pt x="82" y="90"/>
                    </a:lnTo>
                    <a:lnTo>
                      <a:pt x="83" y="87"/>
                    </a:lnTo>
                    <a:lnTo>
                      <a:pt x="85" y="86"/>
                    </a:lnTo>
                    <a:lnTo>
                      <a:pt x="83" y="86"/>
                    </a:lnTo>
                    <a:lnTo>
                      <a:pt x="83" y="84"/>
                    </a:lnTo>
                    <a:lnTo>
                      <a:pt x="86" y="81"/>
                    </a:lnTo>
                    <a:lnTo>
                      <a:pt x="88" y="79"/>
                    </a:lnTo>
                    <a:lnTo>
                      <a:pt x="90" y="74"/>
                    </a:lnTo>
                    <a:lnTo>
                      <a:pt x="93" y="71"/>
                    </a:lnTo>
                    <a:lnTo>
                      <a:pt x="96" y="71"/>
                    </a:lnTo>
                    <a:lnTo>
                      <a:pt x="98" y="71"/>
                    </a:lnTo>
                    <a:lnTo>
                      <a:pt x="98" y="70"/>
                    </a:lnTo>
                    <a:lnTo>
                      <a:pt x="99" y="67"/>
                    </a:lnTo>
                    <a:lnTo>
                      <a:pt x="99" y="63"/>
                    </a:lnTo>
                    <a:lnTo>
                      <a:pt x="101" y="60"/>
                    </a:lnTo>
                    <a:lnTo>
                      <a:pt x="99" y="59"/>
                    </a:lnTo>
                    <a:lnTo>
                      <a:pt x="101" y="57"/>
                    </a:lnTo>
                    <a:lnTo>
                      <a:pt x="102" y="57"/>
                    </a:lnTo>
                    <a:lnTo>
                      <a:pt x="104" y="57"/>
                    </a:lnTo>
                    <a:lnTo>
                      <a:pt x="106" y="57"/>
                    </a:lnTo>
                    <a:lnTo>
                      <a:pt x="107" y="55"/>
                    </a:lnTo>
                    <a:lnTo>
                      <a:pt x="107" y="54"/>
                    </a:lnTo>
                    <a:lnTo>
                      <a:pt x="107" y="54"/>
                    </a:lnTo>
                    <a:lnTo>
                      <a:pt x="107" y="52"/>
                    </a:lnTo>
                    <a:lnTo>
                      <a:pt x="109" y="49"/>
                    </a:lnTo>
                    <a:lnTo>
                      <a:pt x="109" y="47"/>
                    </a:lnTo>
                    <a:lnTo>
                      <a:pt x="112" y="44"/>
                    </a:lnTo>
                    <a:lnTo>
                      <a:pt x="115" y="43"/>
                    </a:lnTo>
                    <a:lnTo>
                      <a:pt x="115" y="41"/>
                    </a:lnTo>
                    <a:lnTo>
                      <a:pt x="117" y="41"/>
                    </a:lnTo>
                    <a:lnTo>
                      <a:pt x="117" y="41"/>
                    </a:lnTo>
                    <a:lnTo>
                      <a:pt x="125" y="39"/>
                    </a:lnTo>
                    <a:lnTo>
                      <a:pt x="129" y="39"/>
                    </a:lnTo>
                    <a:lnTo>
                      <a:pt x="134" y="39"/>
                    </a:lnTo>
                    <a:lnTo>
                      <a:pt x="136" y="38"/>
                    </a:lnTo>
                    <a:lnTo>
                      <a:pt x="137" y="38"/>
                    </a:lnTo>
                    <a:lnTo>
                      <a:pt x="137" y="36"/>
                    </a:lnTo>
                    <a:lnTo>
                      <a:pt x="137" y="36"/>
                    </a:lnTo>
                    <a:lnTo>
                      <a:pt x="134" y="35"/>
                    </a:lnTo>
                    <a:lnTo>
                      <a:pt x="129" y="33"/>
                    </a:lnTo>
                    <a:lnTo>
                      <a:pt x="126" y="30"/>
                    </a:lnTo>
                    <a:lnTo>
                      <a:pt x="129" y="28"/>
                    </a:lnTo>
                    <a:lnTo>
                      <a:pt x="128" y="27"/>
                    </a:lnTo>
                    <a:lnTo>
                      <a:pt x="126" y="27"/>
                    </a:lnTo>
                    <a:lnTo>
                      <a:pt x="121" y="27"/>
                    </a:lnTo>
                    <a:lnTo>
                      <a:pt x="121" y="27"/>
                    </a:lnTo>
                    <a:lnTo>
                      <a:pt x="121" y="28"/>
                    </a:lnTo>
                    <a:lnTo>
                      <a:pt x="118" y="28"/>
                    </a:lnTo>
                    <a:lnTo>
                      <a:pt x="117" y="27"/>
                    </a:lnTo>
                    <a:lnTo>
                      <a:pt x="114" y="25"/>
                    </a:lnTo>
                    <a:lnTo>
                      <a:pt x="109" y="25"/>
                    </a:lnTo>
                    <a:lnTo>
                      <a:pt x="107" y="25"/>
                    </a:lnTo>
                    <a:lnTo>
                      <a:pt x="106" y="24"/>
                    </a:lnTo>
                    <a:lnTo>
                      <a:pt x="104" y="24"/>
                    </a:lnTo>
                    <a:lnTo>
                      <a:pt x="102" y="24"/>
                    </a:lnTo>
                    <a:lnTo>
                      <a:pt x="104" y="22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6" y="19"/>
                    </a:lnTo>
                    <a:lnTo>
                      <a:pt x="106" y="19"/>
                    </a:lnTo>
                    <a:lnTo>
                      <a:pt x="104" y="17"/>
                    </a:lnTo>
                    <a:lnTo>
                      <a:pt x="104" y="16"/>
                    </a:lnTo>
                    <a:lnTo>
                      <a:pt x="102" y="14"/>
                    </a:lnTo>
                    <a:lnTo>
                      <a:pt x="99" y="12"/>
                    </a:lnTo>
                    <a:lnTo>
                      <a:pt x="99" y="12"/>
                    </a:lnTo>
                    <a:lnTo>
                      <a:pt x="98" y="12"/>
                    </a:lnTo>
                    <a:lnTo>
                      <a:pt x="93" y="17"/>
                    </a:lnTo>
                    <a:lnTo>
                      <a:pt x="90" y="19"/>
                    </a:lnTo>
                    <a:lnTo>
                      <a:pt x="91" y="17"/>
                    </a:lnTo>
                    <a:lnTo>
                      <a:pt x="91" y="17"/>
                    </a:lnTo>
                    <a:lnTo>
                      <a:pt x="90" y="16"/>
                    </a:lnTo>
                    <a:lnTo>
                      <a:pt x="91" y="14"/>
                    </a:lnTo>
                    <a:lnTo>
                      <a:pt x="93" y="12"/>
                    </a:lnTo>
                    <a:lnTo>
                      <a:pt x="94" y="11"/>
                    </a:lnTo>
                    <a:lnTo>
                      <a:pt x="93" y="8"/>
                    </a:lnTo>
                    <a:lnTo>
                      <a:pt x="90" y="6"/>
                    </a:lnTo>
                    <a:lnTo>
                      <a:pt x="90" y="5"/>
                    </a:lnTo>
                    <a:lnTo>
                      <a:pt x="85" y="3"/>
                    </a:lnTo>
                    <a:lnTo>
                      <a:pt x="82" y="3"/>
                    </a:lnTo>
                    <a:lnTo>
                      <a:pt x="80" y="3"/>
                    </a:lnTo>
                    <a:lnTo>
                      <a:pt x="80" y="5"/>
                    </a:lnTo>
                    <a:lnTo>
                      <a:pt x="80" y="5"/>
                    </a:lnTo>
                    <a:lnTo>
                      <a:pt x="78" y="5"/>
                    </a:lnTo>
                    <a:lnTo>
                      <a:pt x="75" y="1"/>
                    </a:lnTo>
                    <a:lnTo>
                      <a:pt x="74" y="0"/>
                    </a:lnTo>
                    <a:lnTo>
                      <a:pt x="72" y="0"/>
                    </a:lnTo>
                    <a:lnTo>
                      <a:pt x="71" y="1"/>
                    </a:lnTo>
                    <a:lnTo>
                      <a:pt x="69" y="3"/>
                    </a:lnTo>
                    <a:lnTo>
                      <a:pt x="71" y="5"/>
                    </a:lnTo>
                    <a:lnTo>
                      <a:pt x="67" y="6"/>
                    </a:lnTo>
                    <a:lnTo>
                      <a:pt x="67" y="9"/>
                    </a:lnTo>
                    <a:lnTo>
                      <a:pt x="66" y="9"/>
                    </a:lnTo>
                    <a:lnTo>
                      <a:pt x="66" y="11"/>
                    </a:lnTo>
                    <a:lnTo>
                      <a:pt x="67" y="14"/>
                    </a:lnTo>
                    <a:lnTo>
                      <a:pt x="67" y="16"/>
                    </a:lnTo>
                    <a:lnTo>
                      <a:pt x="69" y="20"/>
                    </a:lnTo>
                    <a:lnTo>
                      <a:pt x="72" y="27"/>
                    </a:lnTo>
                    <a:lnTo>
                      <a:pt x="74" y="32"/>
                    </a:lnTo>
                    <a:lnTo>
                      <a:pt x="72" y="32"/>
                    </a:lnTo>
                    <a:lnTo>
                      <a:pt x="67" y="25"/>
                    </a:lnTo>
                    <a:lnTo>
                      <a:pt x="66" y="25"/>
                    </a:lnTo>
                    <a:lnTo>
                      <a:pt x="64" y="24"/>
                    </a:lnTo>
                    <a:lnTo>
                      <a:pt x="61" y="19"/>
                    </a:lnTo>
                    <a:lnTo>
                      <a:pt x="59" y="14"/>
                    </a:lnTo>
                    <a:lnTo>
                      <a:pt x="56" y="11"/>
                    </a:lnTo>
                    <a:lnTo>
                      <a:pt x="53" y="8"/>
                    </a:lnTo>
                    <a:lnTo>
                      <a:pt x="50" y="8"/>
                    </a:lnTo>
                    <a:lnTo>
                      <a:pt x="48" y="9"/>
                    </a:lnTo>
                    <a:lnTo>
                      <a:pt x="45" y="12"/>
                    </a:lnTo>
                    <a:lnTo>
                      <a:pt x="43" y="14"/>
                    </a:lnTo>
                    <a:lnTo>
                      <a:pt x="43" y="16"/>
                    </a:lnTo>
                    <a:lnTo>
                      <a:pt x="43" y="17"/>
                    </a:lnTo>
                    <a:lnTo>
                      <a:pt x="43" y="17"/>
                    </a:lnTo>
                    <a:lnTo>
                      <a:pt x="43" y="19"/>
                    </a:lnTo>
                    <a:lnTo>
                      <a:pt x="43" y="20"/>
                    </a:lnTo>
                    <a:lnTo>
                      <a:pt x="42" y="20"/>
                    </a:lnTo>
                    <a:lnTo>
                      <a:pt x="40" y="19"/>
                    </a:lnTo>
                    <a:lnTo>
                      <a:pt x="39" y="17"/>
                    </a:lnTo>
                    <a:lnTo>
                      <a:pt x="37" y="17"/>
                    </a:lnTo>
                    <a:lnTo>
                      <a:pt x="35" y="17"/>
                    </a:lnTo>
                    <a:lnTo>
                      <a:pt x="35" y="17"/>
                    </a:lnTo>
                    <a:lnTo>
                      <a:pt x="34" y="14"/>
                    </a:lnTo>
                    <a:lnTo>
                      <a:pt x="32" y="14"/>
                    </a:lnTo>
                    <a:lnTo>
                      <a:pt x="24" y="14"/>
                    </a:lnTo>
                    <a:lnTo>
                      <a:pt x="31" y="11"/>
                    </a:lnTo>
                    <a:lnTo>
                      <a:pt x="40" y="9"/>
                    </a:lnTo>
                    <a:lnTo>
                      <a:pt x="42" y="9"/>
                    </a:lnTo>
                    <a:lnTo>
                      <a:pt x="42" y="8"/>
                    </a:lnTo>
                    <a:lnTo>
                      <a:pt x="42" y="8"/>
                    </a:lnTo>
                    <a:lnTo>
                      <a:pt x="42" y="6"/>
                    </a:lnTo>
                    <a:lnTo>
                      <a:pt x="39" y="6"/>
                    </a:lnTo>
                    <a:lnTo>
                      <a:pt x="31" y="6"/>
                    </a:lnTo>
                    <a:lnTo>
                      <a:pt x="28" y="8"/>
                    </a:lnTo>
                    <a:lnTo>
                      <a:pt x="24" y="8"/>
                    </a:lnTo>
                    <a:lnTo>
                      <a:pt x="21" y="8"/>
                    </a:lnTo>
                    <a:lnTo>
                      <a:pt x="20" y="8"/>
                    </a:lnTo>
                    <a:lnTo>
                      <a:pt x="21" y="9"/>
                    </a:lnTo>
                    <a:lnTo>
                      <a:pt x="21" y="9"/>
                    </a:lnTo>
                    <a:lnTo>
                      <a:pt x="20" y="9"/>
                    </a:lnTo>
                    <a:lnTo>
                      <a:pt x="18" y="9"/>
                    </a:lnTo>
                    <a:lnTo>
                      <a:pt x="13" y="6"/>
                    </a:lnTo>
                    <a:lnTo>
                      <a:pt x="8" y="8"/>
                    </a:lnTo>
                    <a:lnTo>
                      <a:pt x="7" y="8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5" y="9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405" name="Freeform 401">
                <a:extLst>
                  <a:ext uri="{FF2B5EF4-FFF2-40B4-BE49-F238E27FC236}">
                    <a16:creationId xmlns:a16="http://schemas.microsoft.com/office/drawing/2014/main" id="{719AA86B-56DE-524F-4CF3-5FC782B1DA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9" y="1260"/>
                <a:ext cx="81" cy="38"/>
              </a:xfrm>
              <a:custGeom>
                <a:avLst/>
                <a:gdLst>
                  <a:gd name="T0" fmla="*/ 5 w 81"/>
                  <a:gd name="T1" fmla="*/ 32 h 38"/>
                  <a:gd name="T2" fmla="*/ 10 w 81"/>
                  <a:gd name="T3" fmla="*/ 34 h 38"/>
                  <a:gd name="T4" fmla="*/ 27 w 81"/>
                  <a:gd name="T5" fmla="*/ 38 h 38"/>
                  <a:gd name="T6" fmla="*/ 37 w 81"/>
                  <a:gd name="T7" fmla="*/ 37 h 38"/>
                  <a:gd name="T8" fmla="*/ 42 w 81"/>
                  <a:gd name="T9" fmla="*/ 35 h 38"/>
                  <a:gd name="T10" fmla="*/ 56 w 81"/>
                  <a:gd name="T11" fmla="*/ 34 h 38"/>
                  <a:gd name="T12" fmla="*/ 75 w 81"/>
                  <a:gd name="T13" fmla="*/ 30 h 38"/>
                  <a:gd name="T14" fmla="*/ 75 w 81"/>
                  <a:gd name="T15" fmla="*/ 29 h 38"/>
                  <a:gd name="T16" fmla="*/ 72 w 81"/>
                  <a:gd name="T17" fmla="*/ 24 h 38"/>
                  <a:gd name="T18" fmla="*/ 72 w 81"/>
                  <a:gd name="T19" fmla="*/ 22 h 38"/>
                  <a:gd name="T20" fmla="*/ 73 w 81"/>
                  <a:gd name="T21" fmla="*/ 19 h 38"/>
                  <a:gd name="T22" fmla="*/ 80 w 81"/>
                  <a:gd name="T23" fmla="*/ 18 h 38"/>
                  <a:gd name="T24" fmla="*/ 81 w 81"/>
                  <a:gd name="T25" fmla="*/ 16 h 38"/>
                  <a:gd name="T26" fmla="*/ 80 w 81"/>
                  <a:gd name="T27" fmla="*/ 14 h 38"/>
                  <a:gd name="T28" fmla="*/ 67 w 81"/>
                  <a:gd name="T29" fmla="*/ 10 h 38"/>
                  <a:gd name="T30" fmla="*/ 65 w 81"/>
                  <a:gd name="T31" fmla="*/ 8 h 38"/>
                  <a:gd name="T32" fmla="*/ 64 w 81"/>
                  <a:gd name="T33" fmla="*/ 7 h 38"/>
                  <a:gd name="T34" fmla="*/ 59 w 81"/>
                  <a:gd name="T35" fmla="*/ 3 h 38"/>
                  <a:gd name="T36" fmla="*/ 57 w 81"/>
                  <a:gd name="T37" fmla="*/ 2 h 38"/>
                  <a:gd name="T38" fmla="*/ 48 w 81"/>
                  <a:gd name="T39" fmla="*/ 2 h 38"/>
                  <a:gd name="T40" fmla="*/ 43 w 81"/>
                  <a:gd name="T41" fmla="*/ 5 h 38"/>
                  <a:gd name="T42" fmla="*/ 37 w 81"/>
                  <a:gd name="T43" fmla="*/ 7 h 38"/>
                  <a:gd name="T44" fmla="*/ 30 w 81"/>
                  <a:gd name="T45" fmla="*/ 8 h 38"/>
                  <a:gd name="T46" fmla="*/ 26 w 81"/>
                  <a:gd name="T47" fmla="*/ 8 h 38"/>
                  <a:gd name="T48" fmla="*/ 21 w 81"/>
                  <a:gd name="T49" fmla="*/ 10 h 38"/>
                  <a:gd name="T50" fmla="*/ 16 w 81"/>
                  <a:gd name="T51" fmla="*/ 13 h 38"/>
                  <a:gd name="T52" fmla="*/ 14 w 81"/>
                  <a:gd name="T53" fmla="*/ 14 h 38"/>
                  <a:gd name="T54" fmla="*/ 16 w 81"/>
                  <a:gd name="T55" fmla="*/ 16 h 38"/>
                  <a:gd name="T56" fmla="*/ 19 w 81"/>
                  <a:gd name="T57" fmla="*/ 18 h 38"/>
                  <a:gd name="T58" fmla="*/ 14 w 81"/>
                  <a:gd name="T59" fmla="*/ 22 h 38"/>
                  <a:gd name="T60" fmla="*/ 5 w 81"/>
                  <a:gd name="T61" fmla="*/ 24 h 38"/>
                  <a:gd name="T62" fmla="*/ 0 w 81"/>
                  <a:gd name="T63" fmla="*/ 2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1" h="38">
                    <a:moveTo>
                      <a:pt x="2" y="30"/>
                    </a:moveTo>
                    <a:lnTo>
                      <a:pt x="5" y="32"/>
                    </a:lnTo>
                    <a:lnTo>
                      <a:pt x="8" y="32"/>
                    </a:lnTo>
                    <a:lnTo>
                      <a:pt x="10" y="34"/>
                    </a:lnTo>
                    <a:lnTo>
                      <a:pt x="19" y="35"/>
                    </a:lnTo>
                    <a:lnTo>
                      <a:pt x="27" y="38"/>
                    </a:lnTo>
                    <a:lnTo>
                      <a:pt x="30" y="38"/>
                    </a:lnTo>
                    <a:lnTo>
                      <a:pt x="37" y="37"/>
                    </a:lnTo>
                    <a:lnTo>
                      <a:pt x="40" y="35"/>
                    </a:lnTo>
                    <a:lnTo>
                      <a:pt x="42" y="35"/>
                    </a:lnTo>
                    <a:lnTo>
                      <a:pt x="45" y="34"/>
                    </a:lnTo>
                    <a:lnTo>
                      <a:pt x="56" y="34"/>
                    </a:lnTo>
                    <a:lnTo>
                      <a:pt x="73" y="32"/>
                    </a:lnTo>
                    <a:lnTo>
                      <a:pt x="75" y="30"/>
                    </a:lnTo>
                    <a:lnTo>
                      <a:pt x="77" y="29"/>
                    </a:lnTo>
                    <a:lnTo>
                      <a:pt x="75" y="29"/>
                    </a:lnTo>
                    <a:lnTo>
                      <a:pt x="73" y="29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22"/>
                    </a:lnTo>
                    <a:lnTo>
                      <a:pt x="72" y="21"/>
                    </a:lnTo>
                    <a:lnTo>
                      <a:pt x="73" y="19"/>
                    </a:lnTo>
                    <a:lnTo>
                      <a:pt x="80" y="19"/>
                    </a:lnTo>
                    <a:lnTo>
                      <a:pt x="80" y="18"/>
                    </a:lnTo>
                    <a:lnTo>
                      <a:pt x="81" y="18"/>
                    </a:lnTo>
                    <a:lnTo>
                      <a:pt x="81" y="16"/>
                    </a:lnTo>
                    <a:lnTo>
                      <a:pt x="81" y="14"/>
                    </a:lnTo>
                    <a:lnTo>
                      <a:pt x="80" y="14"/>
                    </a:lnTo>
                    <a:lnTo>
                      <a:pt x="77" y="14"/>
                    </a:lnTo>
                    <a:lnTo>
                      <a:pt x="67" y="10"/>
                    </a:lnTo>
                    <a:lnTo>
                      <a:pt x="67" y="10"/>
                    </a:lnTo>
                    <a:lnTo>
                      <a:pt x="65" y="8"/>
                    </a:lnTo>
                    <a:lnTo>
                      <a:pt x="65" y="7"/>
                    </a:lnTo>
                    <a:lnTo>
                      <a:pt x="64" y="7"/>
                    </a:lnTo>
                    <a:lnTo>
                      <a:pt x="61" y="3"/>
                    </a:lnTo>
                    <a:lnTo>
                      <a:pt x="59" y="3"/>
                    </a:lnTo>
                    <a:lnTo>
                      <a:pt x="57" y="3"/>
                    </a:lnTo>
                    <a:lnTo>
                      <a:pt x="57" y="2"/>
                    </a:lnTo>
                    <a:lnTo>
                      <a:pt x="56" y="0"/>
                    </a:lnTo>
                    <a:lnTo>
                      <a:pt x="48" y="2"/>
                    </a:lnTo>
                    <a:lnTo>
                      <a:pt x="46" y="3"/>
                    </a:lnTo>
                    <a:lnTo>
                      <a:pt x="43" y="5"/>
                    </a:lnTo>
                    <a:lnTo>
                      <a:pt x="40" y="5"/>
                    </a:lnTo>
                    <a:lnTo>
                      <a:pt x="37" y="7"/>
                    </a:lnTo>
                    <a:lnTo>
                      <a:pt x="34" y="7"/>
                    </a:lnTo>
                    <a:lnTo>
                      <a:pt x="30" y="8"/>
                    </a:lnTo>
                    <a:lnTo>
                      <a:pt x="27" y="8"/>
                    </a:lnTo>
                    <a:lnTo>
                      <a:pt x="26" y="8"/>
                    </a:lnTo>
                    <a:lnTo>
                      <a:pt x="24" y="8"/>
                    </a:lnTo>
                    <a:lnTo>
                      <a:pt x="21" y="10"/>
                    </a:lnTo>
                    <a:lnTo>
                      <a:pt x="19" y="11"/>
                    </a:lnTo>
                    <a:lnTo>
                      <a:pt x="16" y="13"/>
                    </a:lnTo>
                    <a:lnTo>
                      <a:pt x="16" y="13"/>
                    </a:lnTo>
                    <a:lnTo>
                      <a:pt x="14" y="14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22" y="16"/>
                    </a:lnTo>
                    <a:lnTo>
                      <a:pt x="19" y="18"/>
                    </a:lnTo>
                    <a:lnTo>
                      <a:pt x="18" y="21"/>
                    </a:lnTo>
                    <a:lnTo>
                      <a:pt x="14" y="22"/>
                    </a:lnTo>
                    <a:lnTo>
                      <a:pt x="10" y="24"/>
                    </a:lnTo>
                    <a:lnTo>
                      <a:pt x="5" y="24"/>
                    </a:lnTo>
                    <a:lnTo>
                      <a:pt x="2" y="26"/>
                    </a:lnTo>
                    <a:lnTo>
                      <a:pt x="0" y="29"/>
                    </a:lnTo>
                    <a:lnTo>
                      <a:pt x="2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406" name="Freeform 402">
                <a:extLst>
                  <a:ext uri="{FF2B5EF4-FFF2-40B4-BE49-F238E27FC236}">
                    <a16:creationId xmlns:a16="http://schemas.microsoft.com/office/drawing/2014/main" id="{E5BB2AED-8A6E-B6A4-D5CE-421D155420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9" y="1373"/>
                <a:ext cx="6" cy="5"/>
              </a:xfrm>
              <a:custGeom>
                <a:avLst/>
                <a:gdLst>
                  <a:gd name="T0" fmla="*/ 1 w 6"/>
                  <a:gd name="T1" fmla="*/ 5 h 5"/>
                  <a:gd name="T2" fmla="*/ 5 w 6"/>
                  <a:gd name="T3" fmla="*/ 5 h 5"/>
                  <a:gd name="T4" fmla="*/ 6 w 6"/>
                  <a:gd name="T5" fmla="*/ 2 h 5"/>
                  <a:gd name="T6" fmla="*/ 6 w 6"/>
                  <a:gd name="T7" fmla="*/ 2 h 5"/>
                  <a:gd name="T8" fmla="*/ 6 w 6"/>
                  <a:gd name="T9" fmla="*/ 0 h 5"/>
                  <a:gd name="T10" fmla="*/ 1 w 6"/>
                  <a:gd name="T11" fmla="*/ 2 h 5"/>
                  <a:gd name="T12" fmla="*/ 0 w 6"/>
                  <a:gd name="T13" fmla="*/ 2 h 5"/>
                  <a:gd name="T14" fmla="*/ 0 w 6"/>
                  <a:gd name="T15" fmla="*/ 3 h 5"/>
                  <a:gd name="T16" fmla="*/ 0 w 6"/>
                  <a:gd name="T17" fmla="*/ 3 h 5"/>
                  <a:gd name="T18" fmla="*/ 1 w 6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5">
                    <a:moveTo>
                      <a:pt x="1" y="5"/>
                    </a:moveTo>
                    <a:lnTo>
                      <a:pt x="5" y="5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407" name="Freeform 403">
                <a:extLst>
                  <a:ext uri="{FF2B5EF4-FFF2-40B4-BE49-F238E27FC236}">
                    <a16:creationId xmlns:a16="http://schemas.microsoft.com/office/drawing/2014/main" id="{FC2A731B-2B82-A5CC-17BA-F69527BD1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8" y="1263"/>
                <a:ext cx="23" cy="4"/>
              </a:xfrm>
              <a:custGeom>
                <a:avLst/>
                <a:gdLst>
                  <a:gd name="T0" fmla="*/ 2 w 23"/>
                  <a:gd name="T1" fmla="*/ 4 h 4"/>
                  <a:gd name="T2" fmla="*/ 18 w 23"/>
                  <a:gd name="T3" fmla="*/ 4 h 4"/>
                  <a:gd name="T4" fmla="*/ 23 w 23"/>
                  <a:gd name="T5" fmla="*/ 2 h 4"/>
                  <a:gd name="T6" fmla="*/ 21 w 23"/>
                  <a:gd name="T7" fmla="*/ 0 h 4"/>
                  <a:gd name="T8" fmla="*/ 16 w 23"/>
                  <a:gd name="T9" fmla="*/ 0 h 4"/>
                  <a:gd name="T10" fmla="*/ 2 w 23"/>
                  <a:gd name="T11" fmla="*/ 0 h 4"/>
                  <a:gd name="T12" fmla="*/ 0 w 23"/>
                  <a:gd name="T13" fmla="*/ 0 h 4"/>
                  <a:gd name="T14" fmla="*/ 0 w 23"/>
                  <a:gd name="T15" fmla="*/ 2 h 4"/>
                  <a:gd name="T16" fmla="*/ 2 w 23"/>
                  <a:gd name="T1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4">
                    <a:moveTo>
                      <a:pt x="2" y="4"/>
                    </a:moveTo>
                    <a:lnTo>
                      <a:pt x="18" y="4"/>
                    </a:lnTo>
                    <a:lnTo>
                      <a:pt x="23" y="2"/>
                    </a:lnTo>
                    <a:lnTo>
                      <a:pt x="21" y="0"/>
                    </a:lnTo>
                    <a:lnTo>
                      <a:pt x="1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408" name="Freeform 404">
                <a:extLst>
                  <a:ext uri="{FF2B5EF4-FFF2-40B4-BE49-F238E27FC236}">
                    <a16:creationId xmlns:a16="http://schemas.microsoft.com/office/drawing/2014/main" id="{80522E20-0611-3625-B0D7-EEDDA1C48A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4" y="1391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1 h 3"/>
                  <a:gd name="T4" fmla="*/ 2 w 3"/>
                  <a:gd name="T5" fmla="*/ 3 h 3"/>
                  <a:gd name="T6" fmla="*/ 3 w 3"/>
                  <a:gd name="T7" fmla="*/ 3 h 3"/>
                  <a:gd name="T8" fmla="*/ 3 w 3"/>
                  <a:gd name="T9" fmla="*/ 1 h 3"/>
                  <a:gd name="T10" fmla="*/ 0 w 3"/>
                  <a:gd name="T11" fmla="*/ 0 h 3"/>
                  <a:gd name="T12" fmla="*/ 0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1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409" name="Freeform 405">
                <a:extLst>
                  <a:ext uri="{FF2B5EF4-FFF2-40B4-BE49-F238E27FC236}">
                    <a16:creationId xmlns:a16="http://schemas.microsoft.com/office/drawing/2014/main" id="{F0F9C13E-6A9F-8B97-1CDC-045D8F2EC3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2" y="1435"/>
                <a:ext cx="11" cy="3"/>
              </a:xfrm>
              <a:custGeom>
                <a:avLst/>
                <a:gdLst>
                  <a:gd name="T0" fmla="*/ 5 w 11"/>
                  <a:gd name="T1" fmla="*/ 3 h 3"/>
                  <a:gd name="T2" fmla="*/ 8 w 11"/>
                  <a:gd name="T3" fmla="*/ 3 h 3"/>
                  <a:gd name="T4" fmla="*/ 10 w 11"/>
                  <a:gd name="T5" fmla="*/ 3 h 3"/>
                  <a:gd name="T6" fmla="*/ 11 w 11"/>
                  <a:gd name="T7" fmla="*/ 0 h 3"/>
                  <a:gd name="T8" fmla="*/ 10 w 11"/>
                  <a:gd name="T9" fmla="*/ 0 h 3"/>
                  <a:gd name="T10" fmla="*/ 10 w 11"/>
                  <a:gd name="T11" fmla="*/ 0 h 3"/>
                  <a:gd name="T12" fmla="*/ 5 w 11"/>
                  <a:gd name="T13" fmla="*/ 0 h 3"/>
                  <a:gd name="T14" fmla="*/ 5 w 11"/>
                  <a:gd name="T15" fmla="*/ 0 h 3"/>
                  <a:gd name="T16" fmla="*/ 3 w 11"/>
                  <a:gd name="T17" fmla="*/ 0 h 3"/>
                  <a:gd name="T18" fmla="*/ 3 w 11"/>
                  <a:gd name="T19" fmla="*/ 0 h 3"/>
                  <a:gd name="T20" fmla="*/ 0 w 11"/>
                  <a:gd name="T21" fmla="*/ 2 h 3"/>
                  <a:gd name="T22" fmla="*/ 0 w 11"/>
                  <a:gd name="T23" fmla="*/ 2 h 3"/>
                  <a:gd name="T24" fmla="*/ 2 w 11"/>
                  <a:gd name="T25" fmla="*/ 3 h 3"/>
                  <a:gd name="T26" fmla="*/ 5 w 11"/>
                  <a:gd name="T2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">
                    <a:moveTo>
                      <a:pt x="5" y="3"/>
                    </a:moveTo>
                    <a:lnTo>
                      <a:pt x="8" y="3"/>
                    </a:lnTo>
                    <a:lnTo>
                      <a:pt x="10" y="3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5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410" name="Freeform 406">
                <a:extLst>
                  <a:ext uri="{FF2B5EF4-FFF2-40B4-BE49-F238E27FC236}">
                    <a16:creationId xmlns:a16="http://schemas.microsoft.com/office/drawing/2014/main" id="{C782937A-25E8-70D6-F22E-046339CF9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8" y="1400"/>
                <a:ext cx="16" cy="5"/>
              </a:xfrm>
              <a:custGeom>
                <a:avLst/>
                <a:gdLst>
                  <a:gd name="T0" fmla="*/ 16 w 16"/>
                  <a:gd name="T1" fmla="*/ 3 h 5"/>
                  <a:gd name="T2" fmla="*/ 16 w 16"/>
                  <a:gd name="T3" fmla="*/ 2 h 5"/>
                  <a:gd name="T4" fmla="*/ 16 w 16"/>
                  <a:gd name="T5" fmla="*/ 2 h 5"/>
                  <a:gd name="T6" fmla="*/ 13 w 16"/>
                  <a:gd name="T7" fmla="*/ 0 h 5"/>
                  <a:gd name="T8" fmla="*/ 12 w 16"/>
                  <a:gd name="T9" fmla="*/ 2 h 5"/>
                  <a:gd name="T10" fmla="*/ 7 w 16"/>
                  <a:gd name="T11" fmla="*/ 0 h 5"/>
                  <a:gd name="T12" fmla="*/ 4 w 16"/>
                  <a:gd name="T13" fmla="*/ 2 h 5"/>
                  <a:gd name="T14" fmla="*/ 0 w 16"/>
                  <a:gd name="T15" fmla="*/ 2 h 5"/>
                  <a:gd name="T16" fmla="*/ 0 w 16"/>
                  <a:gd name="T17" fmla="*/ 2 h 5"/>
                  <a:gd name="T18" fmla="*/ 0 w 16"/>
                  <a:gd name="T19" fmla="*/ 3 h 5"/>
                  <a:gd name="T20" fmla="*/ 5 w 16"/>
                  <a:gd name="T21" fmla="*/ 3 h 5"/>
                  <a:gd name="T22" fmla="*/ 7 w 16"/>
                  <a:gd name="T23" fmla="*/ 5 h 5"/>
                  <a:gd name="T24" fmla="*/ 10 w 16"/>
                  <a:gd name="T25" fmla="*/ 5 h 5"/>
                  <a:gd name="T26" fmla="*/ 13 w 16"/>
                  <a:gd name="T27" fmla="*/ 5 h 5"/>
                  <a:gd name="T28" fmla="*/ 13 w 16"/>
                  <a:gd name="T29" fmla="*/ 3 h 5"/>
                  <a:gd name="T30" fmla="*/ 13 w 16"/>
                  <a:gd name="T31" fmla="*/ 3 h 5"/>
                  <a:gd name="T32" fmla="*/ 15 w 16"/>
                  <a:gd name="T33" fmla="*/ 2 h 5"/>
                  <a:gd name="T34" fmla="*/ 16 w 16"/>
                  <a:gd name="T3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5">
                    <a:moveTo>
                      <a:pt x="16" y="3"/>
                    </a:moveTo>
                    <a:lnTo>
                      <a:pt x="16" y="2"/>
                    </a:lnTo>
                    <a:lnTo>
                      <a:pt x="16" y="2"/>
                    </a:lnTo>
                    <a:lnTo>
                      <a:pt x="13" y="0"/>
                    </a:lnTo>
                    <a:lnTo>
                      <a:pt x="12" y="2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7" y="5"/>
                    </a:lnTo>
                    <a:lnTo>
                      <a:pt x="10" y="5"/>
                    </a:lnTo>
                    <a:lnTo>
                      <a:pt x="13" y="5"/>
                    </a:lnTo>
                    <a:lnTo>
                      <a:pt x="13" y="3"/>
                    </a:lnTo>
                    <a:lnTo>
                      <a:pt x="13" y="3"/>
                    </a:lnTo>
                    <a:lnTo>
                      <a:pt x="15" y="2"/>
                    </a:lnTo>
                    <a:lnTo>
                      <a:pt x="1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411" name="Freeform 407">
                <a:extLst>
                  <a:ext uri="{FF2B5EF4-FFF2-40B4-BE49-F238E27FC236}">
                    <a16:creationId xmlns:a16="http://schemas.microsoft.com/office/drawing/2014/main" id="{06EEFAE0-94DE-DB61-B201-44E1A7B2B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0" y="1294"/>
                <a:ext cx="89" cy="39"/>
              </a:xfrm>
              <a:custGeom>
                <a:avLst/>
                <a:gdLst>
                  <a:gd name="T0" fmla="*/ 51 w 89"/>
                  <a:gd name="T1" fmla="*/ 0 h 39"/>
                  <a:gd name="T2" fmla="*/ 41 w 89"/>
                  <a:gd name="T3" fmla="*/ 1 h 39"/>
                  <a:gd name="T4" fmla="*/ 35 w 89"/>
                  <a:gd name="T5" fmla="*/ 1 h 39"/>
                  <a:gd name="T6" fmla="*/ 28 w 89"/>
                  <a:gd name="T7" fmla="*/ 3 h 39"/>
                  <a:gd name="T8" fmla="*/ 28 w 89"/>
                  <a:gd name="T9" fmla="*/ 4 h 39"/>
                  <a:gd name="T10" fmla="*/ 24 w 89"/>
                  <a:gd name="T11" fmla="*/ 3 h 39"/>
                  <a:gd name="T12" fmla="*/ 21 w 89"/>
                  <a:gd name="T13" fmla="*/ 4 h 39"/>
                  <a:gd name="T14" fmla="*/ 14 w 89"/>
                  <a:gd name="T15" fmla="*/ 9 h 39"/>
                  <a:gd name="T16" fmla="*/ 9 w 89"/>
                  <a:gd name="T17" fmla="*/ 14 h 39"/>
                  <a:gd name="T18" fmla="*/ 0 w 89"/>
                  <a:gd name="T19" fmla="*/ 19 h 39"/>
                  <a:gd name="T20" fmla="*/ 5 w 89"/>
                  <a:gd name="T21" fmla="*/ 20 h 39"/>
                  <a:gd name="T22" fmla="*/ 14 w 89"/>
                  <a:gd name="T23" fmla="*/ 22 h 39"/>
                  <a:gd name="T24" fmla="*/ 17 w 89"/>
                  <a:gd name="T25" fmla="*/ 27 h 39"/>
                  <a:gd name="T26" fmla="*/ 19 w 89"/>
                  <a:gd name="T27" fmla="*/ 30 h 39"/>
                  <a:gd name="T28" fmla="*/ 22 w 89"/>
                  <a:gd name="T29" fmla="*/ 31 h 39"/>
                  <a:gd name="T30" fmla="*/ 25 w 89"/>
                  <a:gd name="T31" fmla="*/ 31 h 39"/>
                  <a:gd name="T32" fmla="*/ 32 w 89"/>
                  <a:gd name="T33" fmla="*/ 30 h 39"/>
                  <a:gd name="T34" fmla="*/ 35 w 89"/>
                  <a:gd name="T35" fmla="*/ 33 h 39"/>
                  <a:gd name="T36" fmla="*/ 43 w 89"/>
                  <a:gd name="T37" fmla="*/ 33 h 39"/>
                  <a:gd name="T38" fmla="*/ 48 w 89"/>
                  <a:gd name="T39" fmla="*/ 35 h 39"/>
                  <a:gd name="T40" fmla="*/ 52 w 89"/>
                  <a:gd name="T41" fmla="*/ 38 h 39"/>
                  <a:gd name="T42" fmla="*/ 59 w 89"/>
                  <a:gd name="T43" fmla="*/ 38 h 39"/>
                  <a:gd name="T44" fmla="*/ 64 w 89"/>
                  <a:gd name="T45" fmla="*/ 38 h 39"/>
                  <a:gd name="T46" fmla="*/ 68 w 89"/>
                  <a:gd name="T47" fmla="*/ 39 h 39"/>
                  <a:gd name="T48" fmla="*/ 81 w 89"/>
                  <a:gd name="T49" fmla="*/ 38 h 39"/>
                  <a:gd name="T50" fmla="*/ 87 w 89"/>
                  <a:gd name="T51" fmla="*/ 35 h 39"/>
                  <a:gd name="T52" fmla="*/ 86 w 89"/>
                  <a:gd name="T53" fmla="*/ 30 h 39"/>
                  <a:gd name="T54" fmla="*/ 83 w 89"/>
                  <a:gd name="T55" fmla="*/ 30 h 39"/>
                  <a:gd name="T56" fmla="*/ 76 w 89"/>
                  <a:gd name="T57" fmla="*/ 25 h 39"/>
                  <a:gd name="T58" fmla="*/ 78 w 89"/>
                  <a:gd name="T59" fmla="*/ 25 h 39"/>
                  <a:gd name="T60" fmla="*/ 83 w 89"/>
                  <a:gd name="T61" fmla="*/ 25 h 39"/>
                  <a:gd name="T62" fmla="*/ 84 w 89"/>
                  <a:gd name="T63" fmla="*/ 22 h 39"/>
                  <a:gd name="T64" fmla="*/ 84 w 89"/>
                  <a:gd name="T65" fmla="*/ 19 h 39"/>
                  <a:gd name="T66" fmla="*/ 86 w 89"/>
                  <a:gd name="T67" fmla="*/ 17 h 39"/>
                  <a:gd name="T68" fmla="*/ 86 w 89"/>
                  <a:gd name="T69" fmla="*/ 14 h 39"/>
                  <a:gd name="T70" fmla="*/ 87 w 89"/>
                  <a:gd name="T71" fmla="*/ 12 h 39"/>
                  <a:gd name="T72" fmla="*/ 87 w 89"/>
                  <a:gd name="T73" fmla="*/ 9 h 39"/>
                  <a:gd name="T74" fmla="*/ 84 w 89"/>
                  <a:gd name="T75" fmla="*/ 8 h 39"/>
                  <a:gd name="T76" fmla="*/ 81 w 89"/>
                  <a:gd name="T77" fmla="*/ 6 h 39"/>
                  <a:gd name="T78" fmla="*/ 79 w 89"/>
                  <a:gd name="T79" fmla="*/ 4 h 39"/>
                  <a:gd name="T80" fmla="*/ 70 w 89"/>
                  <a:gd name="T81" fmla="*/ 3 h 39"/>
                  <a:gd name="T82" fmla="*/ 68 w 89"/>
                  <a:gd name="T83" fmla="*/ 4 h 39"/>
                  <a:gd name="T84" fmla="*/ 67 w 89"/>
                  <a:gd name="T85" fmla="*/ 8 h 39"/>
                  <a:gd name="T86" fmla="*/ 64 w 89"/>
                  <a:gd name="T87" fmla="*/ 8 h 39"/>
                  <a:gd name="T88" fmla="*/ 59 w 89"/>
                  <a:gd name="T89" fmla="*/ 11 h 39"/>
                  <a:gd name="T90" fmla="*/ 57 w 89"/>
                  <a:gd name="T91" fmla="*/ 11 h 39"/>
                  <a:gd name="T92" fmla="*/ 60 w 89"/>
                  <a:gd name="T93" fmla="*/ 8 h 39"/>
                  <a:gd name="T94" fmla="*/ 62 w 89"/>
                  <a:gd name="T95" fmla="*/ 4 h 39"/>
                  <a:gd name="T96" fmla="*/ 62 w 89"/>
                  <a:gd name="T97" fmla="*/ 1 h 39"/>
                  <a:gd name="T98" fmla="*/ 57 w 89"/>
                  <a:gd name="T9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9" h="39">
                    <a:moveTo>
                      <a:pt x="57" y="0"/>
                    </a:moveTo>
                    <a:lnTo>
                      <a:pt x="51" y="0"/>
                    </a:lnTo>
                    <a:lnTo>
                      <a:pt x="43" y="1"/>
                    </a:lnTo>
                    <a:lnTo>
                      <a:pt x="41" y="1"/>
                    </a:lnTo>
                    <a:lnTo>
                      <a:pt x="40" y="1"/>
                    </a:lnTo>
                    <a:lnTo>
                      <a:pt x="35" y="1"/>
                    </a:lnTo>
                    <a:lnTo>
                      <a:pt x="30" y="1"/>
                    </a:lnTo>
                    <a:lnTo>
                      <a:pt x="28" y="3"/>
                    </a:lnTo>
                    <a:lnTo>
                      <a:pt x="28" y="3"/>
                    </a:lnTo>
                    <a:lnTo>
                      <a:pt x="28" y="4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2" y="4"/>
                    </a:lnTo>
                    <a:lnTo>
                      <a:pt x="21" y="4"/>
                    </a:lnTo>
                    <a:lnTo>
                      <a:pt x="16" y="6"/>
                    </a:lnTo>
                    <a:lnTo>
                      <a:pt x="14" y="9"/>
                    </a:lnTo>
                    <a:lnTo>
                      <a:pt x="11" y="12"/>
                    </a:lnTo>
                    <a:lnTo>
                      <a:pt x="9" y="14"/>
                    </a:lnTo>
                    <a:lnTo>
                      <a:pt x="3" y="15"/>
                    </a:lnTo>
                    <a:lnTo>
                      <a:pt x="0" y="19"/>
                    </a:lnTo>
                    <a:lnTo>
                      <a:pt x="1" y="20"/>
                    </a:lnTo>
                    <a:lnTo>
                      <a:pt x="5" y="20"/>
                    </a:lnTo>
                    <a:lnTo>
                      <a:pt x="8" y="20"/>
                    </a:lnTo>
                    <a:lnTo>
                      <a:pt x="14" y="22"/>
                    </a:lnTo>
                    <a:lnTo>
                      <a:pt x="16" y="25"/>
                    </a:lnTo>
                    <a:lnTo>
                      <a:pt x="17" y="27"/>
                    </a:lnTo>
                    <a:lnTo>
                      <a:pt x="19" y="28"/>
                    </a:lnTo>
                    <a:lnTo>
                      <a:pt x="19" y="30"/>
                    </a:lnTo>
                    <a:lnTo>
                      <a:pt x="19" y="30"/>
                    </a:lnTo>
                    <a:lnTo>
                      <a:pt x="22" y="31"/>
                    </a:lnTo>
                    <a:lnTo>
                      <a:pt x="24" y="31"/>
                    </a:lnTo>
                    <a:lnTo>
                      <a:pt x="25" y="31"/>
                    </a:lnTo>
                    <a:lnTo>
                      <a:pt x="30" y="30"/>
                    </a:lnTo>
                    <a:lnTo>
                      <a:pt x="32" y="30"/>
                    </a:lnTo>
                    <a:lnTo>
                      <a:pt x="33" y="33"/>
                    </a:lnTo>
                    <a:lnTo>
                      <a:pt x="35" y="33"/>
                    </a:lnTo>
                    <a:lnTo>
                      <a:pt x="41" y="33"/>
                    </a:lnTo>
                    <a:lnTo>
                      <a:pt x="43" y="33"/>
                    </a:lnTo>
                    <a:lnTo>
                      <a:pt x="48" y="33"/>
                    </a:lnTo>
                    <a:lnTo>
                      <a:pt x="48" y="35"/>
                    </a:lnTo>
                    <a:lnTo>
                      <a:pt x="49" y="35"/>
                    </a:lnTo>
                    <a:lnTo>
                      <a:pt x="52" y="38"/>
                    </a:lnTo>
                    <a:lnTo>
                      <a:pt x="57" y="38"/>
                    </a:lnTo>
                    <a:lnTo>
                      <a:pt x="59" y="38"/>
                    </a:lnTo>
                    <a:lnTo>
                      <a:pt x="62" y="39"/>
                    </a:lnTo>
                    <a:lnTo>
                      <a:pt x="64" y="38"/>
                    </a:lnTo>
                    <a:lnTo>
                      <a:pt x="67" y="39"/>
                    </a:lnTo>
                    <a:lnTo>
                      <a:pt x="68" y="39"/>
                    </a:lnTo>
                    <a:lnTo>
                      <a:pt x="73" y="38"/>
                    </a:lnTo>
                    <a:lnTo>
                      <a:pt x="81" y="38"/>
                    </a:lnTo>
                    <a:lnTo>
                      <a:pt x="83" y="38"/>
                    </a:lnTo>
                    <a:lnTo>
                      <a:pt x="87" y="35"/>
                    </a:lnTo>
                    <a:lnTo>
                      <a:pt x="87" y="33"/>
                    </a:lnTo>
                    <a:lnTo>
                      <a:pt x="86" y="30"/>
                    </a:lnTo>
                    <a:lnTo>
                      <a:pt x="86" y="30"/>
                    </a:lnTo>
                    <a:lnTo>
                      <a:pt x="83" y="30"/>
                    </a:lnTo>
                    <a:lnTo>
                      <a:pt x="79" y="27"/>
                    </a:lnTo>
                    <a:lnTo>
                      <a:pt x="76" y="25"/>
                    </a:lnTo>
                    <a:lnTo>
                      <a:pt x="76" y="25"/>
                    </a:lnTo>
                    <a:lnTo>
                      <a:pt x="78" y="25"/>
                    </a:lnTo>
                    <a:lnTo>
                      <a:pt x="81" y="25"/>
                    </a:lnTo>
                    <a:lnTo>
                      <a:pt x="83" y="25"/>
                    </a:lnTo>
                    <a:lnTo>
                      <a:pt x="84" y="23"/>
                    </a:lnTo>
                    <a:lnTo>
                      <a:pt x="84" y="22"/>
                    </a:lnTo>
                    <a:lnTo>
                      <a:pt x="84" y="20"/>
                    </a:lnTo>
                    <a:lnTo>
                      <a:pt x="84" y="19"/>
                    </a:lnTo>
                    <a:lnTo>
                      <a:pt x="86" y="19"/>
                    </a:lnTo>
                    <a:lnTo>
                      <a:pt x="86" y="17"/>
                    </a:lnTo>
                    <a:lnTo>
                      <a:pt x="86" y="15"/>
                    </a:lnTo>
                    <a:lnTo>
                      <a:pt x="86" y="14"/>
                    </a:lnTo>
                    <a:lnTo>
                      <a:pt x="86" y="14"/>
                    </a:lnTo>
                    <a:lnTo>
                      <a:pt x="87" y="12"/>
                    </a:lnTo>
                    <a:lnTo>
                      <a:pt x="89" y="11"/>
                    </a:lnTo>
                    <a:lnTo>
                      <a:pt x="87" y="9"/>
                    </a:lnTo>
                    <a:lnTo>
                      <a:pt x="86" y="8"/>
                    </a:lnTo>
                    <a:lnTo>
                      <a:pt x="84" y="8"/>
                    </a:lnTo>
                    <a:lnTo>
                      <a:pt x="83" y="6"/>
                    </a:lnTo>
                    <a:lnTo>
                      <a:pt x="81" y="6"/>
                    </a:lnTo>
                    <a:lnTo>
                      <a:pt x="81" y="4"/>
                    </a:lnTo>
                    <a:lnTo>
                      <a:pt x="79" y="4"/>
                    </a:lnTo>
                    <a:lnTo>
                      <a:pt x="73" y="3"/>
                    </a:lnTo>
                    <a:lnTo>
                      <a:pt x="70" y="3"/>
                    </a:lnTo>
                    <a:lnTo>
                      <a:pt x="70" y="3"/>
                    </a:lnTo>
                    <a:lnTo>
                      <a:pt x="68" y="4"/>
                    </a:lnTo>
                    <a:lnTo>
                      <a:pt x="70" y="6"/>
                    </a:lnTo>
                    <a:lnTo>
                      <a:pt x="67" y="8"/>
                    </a:lnTo>
                    <a:lnTo>
                      <a:pt x="67" y="8"/>
                    </a:lnTo>
                    <a:lnTo>
                      <a:pt x="64" y="8"/>
                    </a:lnTo>
                    <a:lnTo>
                      <a:pt x="60" y="9"/>
                    </a:lnTo>
                    <a:lnTo>
                      <a:pt x="59" y="11"/>
                    </a:lnTo>
                    <a:lnTo>
                      <a:pt x="59" y="12"/>
                    </a:lnTo>
                    <a:lnTo>
                      <a:pt x="57" y="11"/>
                    </a:lnTo>
                    <a:lnTo>
                      <a:pt x="57" y="9"/>
                    </a:lnTo>
                    <a:lnTo>
                      <a:pt x="60" y="8"/>
                    </a:lnTo>
                    <a:lnTo>
                      <a:pt x="60" y="6"/>
                    </a:lnTo>
                    <a:lnTo>
                      <a:pt x="62" y="4"/>
                    </a:lnTo>
                    <a:lnTo>
                      <a:pt x="64" y="4"/>
                    </a:lnTo>
                    <a:lnTo>
                      <a:pt x="62" y="1"/>
                    </a:lnTo>
                    <a:lnTo>
                      <a:pt x="59" y="0"/>
                    </a:lnTo>
                    <a:lnTo>
                      <a:pt x="57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412" name="Freeform 408">
                <a:extLst>
                  <a:ext uri="{FF2B5EF4-FFF2-40B4-BE49-F238E27FC236}">
                    <a16:creationId xmlns:a16="http://schemas.microsoft.com/office/drawing/2014/main" id="{AEBD8090-6BB1-FA83-5C3D-A355EB30DD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6" y="1398"/>
                <a:ext cx="5" cy="5"/>
              </a:xfrm>
              <a:custGeom>
                <a:avLst/>
                <a:gdLst>
                  <a:gd name="T0" fmla="*/ 2 w 5"/>
                  <a:gd name="T1" fmla="*/ 0 h 5"/>
                  <a:gd name="T2" fmla="*/ 2 w 5"/>
                  <a:gd name="T3" fmla="*/ 2 h 5"/>
                  <a:gd name="T4" fmla="*/ 2 w 5"/>
                  <a:gd name="T5" fmla="*/ 2 h 5"/>
                  <a:gd name="T6" fmla="*/ 0 w 5"/>
                  <a:gd name="T7" fmla="*/ 4 h 5"/>
                  <a:gd name="T8" fmla="*/ 0 w 5"/>
                  <a:gd name="T9" fmla="*/ 5 h 5"/>
                  <a:gd name="T10" fmla="*/ 0 w 5"/>
                  <a:gd name="T11" fmla="*/ 5 h 5"/>
                  <a:gd name="T12" fmla="*/ 2 w 5"/>
                  <a:gd name="T13" fmla="*/ 5 h 5"/>
                  <a:gd name="T14" fmla="*/ 2 w 5"/>
                  <a:gd name="T15" fmla="*/ 5 h 5"/>
                  <a:gd name="T16" fmla="*/ 3 w 5"/>
                  <a:gd name="T17" fmla="*/ 4 h 5"/>
                  <a:gd name="T18" fmla="*/ 5 w 5"/>
                  <a:gd name="T19" fmla="*/ 2 h 5"/>
                  <a:gd name="T20" fmla="*/ 5 w 5"/>
                  <a:gd name="T21" fmla="*/ 2 h 5"/>
                  <a:gd name="T22" fmla="*/ 3 w 5"/>
                  <a:gd name="T23" fmla="*/ 2 h 5"/>
                  <a:gd name="T24" fmla="*/ 2 w 5"/>
                  <a:gd name="T2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3" y="4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413" name="Freeform 409">
                <a:extLst>
                  <a:ext uri="{FF2B5EF4-FFF2-40B4-BE49-F238E27FC236}">
                    <a16:creationId xmlns:a16="http://schemas.microsoft.com/office/drawing/2014/main" id="{4F62F89C-AFEB-6104-4607-A27D25C54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0" y="1421"/>
                <a:ext cx="10" cy="8"/>
              </a:xfrm>
              <a:custGeom>
                <a:avLst/>
                <a:gdLst>
                  <a:gd name="T0" fmla="*/ 2 w 10"/>
                  <a:gd name="T1" fmla="*/ 4 h 8"/>
                  <a:gd name="T2" fmla="*/ 2 w 10"/>
                  <a:gd name="T3" fmla="*/ 6 h 8"/>
                  <a:gd name="T4" fmla="*/ 3 w 10"/>
                  <a:gd name="T5" fmla="*/ 6 h 8"/>
                  <a:gd name="T6" fmla="*/ 5 w 10"/>
                  <a:gd name="T7" fmla="*/ 4 h 8"/>
                  <a:gd name="T8" fmla="*/ 5 w 10"/>
                  <a:gd name="T9" fmla="*/ 6 h 8"/>
                  <a:gd name="T10" fmla="*/ 7 w 10"/>
                  <a:gd name="T11" fmla="*/ 8 h 8"/>
                  <a:gd name="T12" fmla="*/ 8 w 10"/>
                  <a:gd name="T13" fmla="*/ 4 h 8"/>
                  <a:gd name="T14" fmla="*/ 10 w 10"/>
                  <a:gd name="T15" fmla="*/ 4 h 8"/>
                  <a:gd name="T16" fmla="*/ 10 w 10"/>
                  <a:gd name="T17" fmla="*/ 4 h 8"/>
                  <a:gd name="T18" fmla="*/ 10 w 10"/>
                  <a:gd name="T19" fmla="*/ 3 h 8"/>
                  <a:gd name="T20" fmla="*/ 10 w 10"/>
                  <a:gd name="T21" fmla="*/ 3 h 8"/>
                  <a:gd name="T22" fmla="*/ 10 w 10"/>
                  <a:gd name="T23" fmla="*/ 0 h 8"/>
                  <a:gd name="T24" fmla="*/ 7 w 10"/>
                  <a:gd name="T25" fmla="*/ 0 h 8"/>
                  <a:gd name="T26" fmla="*/ 5 w 10"/>
                  <a:gd name="T27" fmla="*/ 1 h 8"/>
                  <a:gd name="T28" fmla="*/ 5 w 10"/>
                  <a:gd name="T29" fmla="*/ 1 h 8"/>
                  <a:gd name="T30" fmla="*/ 7 w 10"/>
                  <a:gd name="T31" fmla="*/ 3 h 8"/>
                  <a:gd name="T32" fmla="*/ 5 w 10"/>
                  <a:gd name="T33" fmla="*/ 3 h 8"/>
                  <a:gd name="T34" fmla="*/ 3 w 10"/>
                  <a:gd name="T35" fmla="*/ 1 h 8"/>
                  <a:gd name="T36" fmla="*/ 0 w 10"/>
                  <a:gd name="T37" fmla="*/ 4 h 8"/>
                  <a:gd name="T38" fmla="*/ 0 w 10"/>
                  <a:gd name="T39" fmla="*/ 4 h 8"/>
                  <a:gd name="T40" fmla="*/ 2 w 10"/>
                  <a:gd name="T4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" h="8">
                    <a:moveTo>
                      <a:pt x="2" y="4"/>
                    </a:moveTo>
                    <a:lnTo>
                      <a:pt x="2" y="6"/>
                    </a:lnTo>
                    <a:lnTo>
                      <a:pt x="3" y="6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7" y="8"/>
                    </a:lnTo>
                    <a:lnTo>
                      <a:pt x="8" y="4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7" y="3"/>
                    </a:lnTo>
                    <a:lnTo>
                      <a:pt x="5" y="3"/>
                    </a:lnTo>
                    <a:lnTo>
                      <a:pt x="3" y="1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303" name="Group 611">
              <a:extLst>
                <a:ext uri="{FF2B5EF4-FFF2-40B4-BE49-F238E27FC236}">
                  <a16:creationId xmlns:a16="http://schemas.microsoft.com/office/drawing/2014/main" id="{C4BF83A8-138A-6764-91A1-13374BA8E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0250" y="1973263"/>
              <a:ext cx="7380288" cy="3167062"/>
              <a:chOff x="1260" y="1243"/>
              <a:chExt cx="4649" cy="1995"/>
            </a:xfrm>
            <a:grpFill/>
          </p:grpSpPr>
          <p:sp>
            <p:nvSpPr>
              <p:cNvPr id="1014" name="Freeform 411">
                <a:extLst>
                  <a:ext uri="{FF2B5EF4-FFF2-40B4-BE49-F238E27FC236}">
                    <a16:creationId xmlns:a16="http://schemas.microsoft.com/office/drawing/2014/main" id="{A5018508-8BF2-62CE-4913-0A44AA17E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" y="1481"/>
                <a:ext cx="11" cy="10"/>
              </a:xfrm>
              <a:custGeom>
                <a:avLst/>
                <a:gdLst>
                  <a:gd name="T0" fmla="*/ 3 w 11"/>
                  <a:gd name="T1" fmla="*/ 10 h 10"/>
                  <a:gd name="T2" fmla="*/ 9 w 11"/>
                  <a:gd name="T3" fmla="*/ 10 h 10"/>
                  <a:gd name="T4" fmla="*/ 11 w 11"/>
                  <a:gd name="T5" fmla="*/ 10 h 10"/>
                  <a:gd name="T6" fmla="*/ 11 w 11"/>
                  <a:gd name="T7" fmla="*/ 8 h 10"/>
                  <a:gd name="T8" fmla="*/ 11 w 11"/>
                  <a:gd name="T9" fmla="*/ 5 h 10"/>
                  <a:gd name="T10" fmla="*/ 9 w 11"/>
                  <a:gd name="T11" fmla="*/ 3 h 10"/>
                  <a:gd name="T12" fmla="*/ 9 w 11"/>
                  <a:gd name="T13" fmla="*/ 2 h 10"/>
                  <a:gd name="T14" fmla="*/ 6 w 11"/>
                  <a:gd name="T15" fmla="*/ 0 h 10"/>
                  <a:gd name="T16" fmla="*/ 0 w 11"/>
                  <a:gd name="T17" fmla="*/ 5 h 10"/>
                  <a:gd name="T18" fmla="*/ 0 w 11"/>
                  <a:gd name="T19" fmla="*/ 6 h 10"/>
                  <a:gd name="T20" fmla="*/ 0 w 11"/>
                  <a:gd name="T21" fmla="*/ 8 h 10"/>
                  <a:gd name="T22" fmla="*/ 3 w 11"/>
                  <a:gd name="T2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10">
                    <a:moveTo>
                      <a:pt x="3" y="10"/>
                    </a:moveTo>
                    <a:lnTo>
                      <a:pt x="9" y="10"/>
                    </a:lnTo>
                    <a:lnTo>
                      <a:pt x="11" y="10"/>
                    </a:lnTo>
                    <a:lnTo>
                      <a:pt x="11" y="8"/>
                    </a:lnTo>
                    <a:lnTo>
                      <a:pt x="11" y="5"/>
                    </a:lnTo>
                    <a:lnTo>
                      <a:pt x="9" y="3"/>
                    </a:lnTo>
                    <a:lnTo>
                      <a:pt x="9" y="2"/>
                    </a:lnTo>
                    <a:lnTo>
                      <a:pt x="6" y="0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3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15" name="Freeform 412">
                <a:extLst>
                  <a:ext uri="{FF2B5EF4-FFF2-40B4-BE49-F238E27FC236}">
                    <a16:creationId xmlns:a16="http://schemas.microsoft.com/office/drawing/2014/main" id="{4ACC71F8-ACE6-6390-24B1-B40FE6B3F6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" y="1492"/>
                <a:ext cx="19" cy="10"/>
              </a:xfrm>
              <a:custGeom>
                <a:avLst/>
                <a:gdLst>
                  <a:gd name="T0" fmla="*/ 7 w 19"/>
                  <a:gd name="T1" fmla="*/ 2 h 10"/>
                  <a:gd name="T2" fmla="*/ 5 w 19"/>
                  <a:gd name="T3" fmla="*/ 5 h 10"/>
                  <a:gd name="T4" fmla="*/ 3 w 19"/>
                  <a:gd name="T5" fmla="*/ 5 h 10"/>
                  <a:gd name="T6" fmla="*/ 0 w 19"/>
                  <a:gd name="T7" fmla="*/ 7 h 10"/>
                  <a:gd name="T8" fmla="*/ 0 w 19"/>
                  <a:gd name="T9" fmla="*/ 8 h 10"/>
                  <a:gd name="T10" fmla="*/ 0 w 19"/>
                  <a:gd name="T11" fmla="*/ 8 h 10"/>
                  <a:gd name="T12" fmla="*/ 3 w 19"/>
                  <a:gd name="T13" fmla="*/ 10 h 10"/>
                  <a:gd name="T14" fmla="*/ 10 w 19"/>
                  <a:gd name="T15" fmla="*/ 10 h 10"/>
                  <a:gd name="T16" fmla="*/ 11 w 19"/>
                  <a:gd name="T17" fmla="*/ 8 h 10"/>
                  <a:gd name="T18" fmla="*/ 15 w 19"/>
                  <a:gd name="T19" fmla="*/ 7 h 10"/>
                  <a:gd name="T20" fmla="*/ 16 w 19"/>
                  <a:gd name="T21" fmla="*/ 7 h 10"/>
                  <a:gd name="T22" fmla="*/ 19 w 19"/>
                  <a:gd name="T23" fmla="*/ 5 h 10"/>
                  <a:gd name="T24" fmla="*/ 19 w 19"/>
                  <a:gd name="T25" fmla="*/ 3 h 10"/>
                  <a:gd name="T26" fmla="*/ 18 w 19"/>
                  <a:gd name="T27" fmla="*/ 3 h 10"/>
                  <a:gd name="T28" fmla="*/ 11 w 19"/>
                  <a:gd name="T29" fmla="*/ 0 h 10"/>
                  <a:gd name="T30" fmla="*/ 8 w 19"/>
                  <a:gd name="T31" fmla="*/ 0 h 10"/>
                  <a:gd name="T32" fmla="*/ 7 w 19"/>
                  <a:gd name="T3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10">
                    <a:moveTo>
                      <a:pt x="7" y="2"/>
                    </a:moveTo>
                    <a:lnTo>
                      <a:pt x="5" y="5"/>
                    </a:lnTo>
                    <a:lnTo>
                      <a:pt x="3" y="5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3" y="10"/>
                    </a:lnTo>
                    <a:lnTo>
                      <a:pt x="10" y="10"/>
                    </a:lnTo>
                    <a:lnTo>
                      <a:pt x="11" y="8"/>
                    </a:lnTo>
                    <a:lnTo>
                      <a:pt x="15" y="7"/>
                    </a:lnTo>
                    <a:lnTo>
                      <a:pt x="16" y="7"/>
                    </a:lnTo>
                    <a:lnTo>
                      <a:pt x="19" y="5"/>
                    </a:lnTo>
                    <a:lnTo>
                      <a:pt x="19" y="3"/>
                    </a:lnTo>
                    <a:lnTo>
                      <a:pt x="18" y="3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7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16" name="Freeform 413">
                <a:extLst>
                  <a:ext uri="{FF2B5EF4-FFF2-40B4-BE49-F238E27FC236}">
                    <a16:creationId xmlns:a16="http://schemas.microsoft.com/office/drawing/2014/main" id="{F2AE5549-C082-695B-B96F-B7B356299F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1" y="2758"/>
                <a:ext cx="5" cy="1"/>
              </a:xfrm>
              <a:custGeom>
                <a:avLst/>
                <a:gdLst>
                  <a:gd name="T0" fmla="*/ 2 w 5"/>
                  <a:gd name="T1" fmla="*/ 0 h 1"/>
                  <a:gd name="T2" fmla="*/ 0 w 5"/>
                  <a:gd name="T3" fmla="*/ 1 h 1"/>
                  <a:gd name="T4" fmla="*/ 0 w 5"/>
                  <a:gd name="T5" fmla="*/ 1 h 1"/>
                  <a:gd name="T6" fmla="*/ 2 w 5"/>
                  <a:gd name="T7" fmla="*/ 1 h 1"/>
                  <a:gd name="T8" fmla="*/ 2 w 5"/>
                  <a:gd name="T9" fmla="*/ 1 h 1"/>
                  <a:gd name="T10" fmla="*/ 4 w 5"/>
                  <a:gd name="T11" fmla="*/ 1 h 1"/>
                  <a:gd name="T12" fmla="*/ 5 w 5"/>
                  <a:gd name="T13" fmla="*/ 0 h 1"/>
                  <a:gd name="T14" fmla="*/ 4 w 5"/>
                  <a:gd name="T15" fmla="*/ 1 h 1"/>
                  <a:gd name="T16" fmla="*/ 2 w 5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">
                    <a:moveTo>
                      <a:pt x="2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4" y="1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17" name="Freeform 414">
                <a:extLst>
                  <a:ext uri="{FF2B5EF4-FFF2-40B4-BE49-F238E27FC236}">
                    <a16:creationId xmlns:a16="http://schemas.microsoft.com/office/drawing/2014/main" id="{6620F835-342F-EBF4-73D0-1FA3EB67C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0" y="1470"/>
                <a:ext cx="10" cy="3"/>
              </a:xfrm>
              <a:custGeom>
                <a:avLst/>
                <a:gdLst>
                  <a:gd name="T0" fmla="*/ 2 w 10"/>
                  <a:gd name="T1" fmla="*/ 0 h 3"/>
                  <a:gd name="T2" fmla="*/ 0 w 10"/>
                  <a:gd name="T3" fmla="*/ 2 h 3"/>
                  <a:gd name="T4" fmla="*/ 3 w 10"/>
                  <a:gd name="T5" fmla="*/ 2 h 3"/>
                  <a:gd name="T6" fmla="*/ 8 w 10"/>
                  <a:gd name="T7" fmla="*/ 3 h 3"/>
                  <a:gd name="T8" fmla="*/ 10 w 10"/>
                  <a:gd name="T9" fmla="*/ 3 h 3"/>
                  <a:gd name="T10" fmla="*/ 3 w 10"/>
                  <a:gd name="T11" fmla="*/ 0 h 3"/>
                  <a:gd name="T12" fmla="*/ 2 w 10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">
                    <a:moveTo>
                      <a:pt x="2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8" y="3"/>
                    </a:lnTo>
                    <a:lnTo>
                      <a:pt x="10" y="3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18" name="Freeform 415">
                <a:extLst>
                  <a:ext uri="{FF2B5EF4-FFF2-40B4-BE49-F238E27FC236}">
                    <a16:creationId xmlns:a16="http://schemas.microsoft.com/office/drawing/2014/main" id="{CCC3DA1F-3893-18AA-C3B0-E7D9A6A40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0" y="1308"/>
                <a:ext cx="21" cy="5"/>
              </a:xfrm>
              <a:custGeom>
                <a:avLst/>
                <a:gdLst>
                  <a:gd name="T0" fmla="*/ 2 w 21"/>
                  <a:gd name="T1" fmla="*/ 3 h 5"/>
                  <a:gd name="T2" fmla="*/ 5 w 21"/>
                  <a:gd name="T3" fmla="*/ 3 h 5"/>
                  <a:gd name="T4" fmla="*/ 8 w 21"/>
                  <a:gd name="T5" fmla="*/ 3 h 5"/>
                  <a:gd name="T6" fmla="*/ 8 w 21"/>
                  <a:gd name="T7" fmla="*/ 5 h 5"/>
                  <a:gd name="T8" fmla="*/ 10 w 21"/>
                  <a:gd name="T9" fmla="*/ 5 h 5"/>
                  <a:gd name="T10" fmla="*/ 21 w 21"/>
                  <a:gd name="T11" fmla="*/ 5 h 5"/>
                  <a:gd name="T12" fmla="*/ 19 w 21"/>
                  <a:gd name="T13" fmla="*/ 5 h 5"/>
                  <a:gd name="T14" fmla="*/ 18 w 21"/>
                  <a:gd name="T15" fmla="*/ 3 h 5"/>
                  <a:gd name="T16" fmla="*/ 5 w 21"/>
                  <a:gd name="T17" fmla="*/ 1 h 5"/>
                  <a:gd name="T18" fmla="*/ 5 w 21"/>
                  <a:gd name="T19" fmla="*/ 1 h 5"/>
                  <a:gd name="T20" fmla="*/ 3 w 21"/>
                  <a:gd name="T21" fmla="*/ 0 h 5"/>
                  <a:gd name="T22" fmla="*/ 2 w 21"/>
                  <a:gd name="T23" fmla="*/ 0 h 5"/>
                  <a:gd name="T24" fmla="*/ 0 w 21"/>
                  <a:gd name="T25" fmla="*/ 1 h 5"/>
                  <a:gd name="T26" fmla="*/ 0 w 21"/>
                  <a:gd name="T27" fmla="*/ 1 h 5"/>
                  <a:gd name="T28" fmla="*/ 2 w 21"/>
                  <a:gd name="T2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">
                    <a:moveTo>
                      <a:pt x="2" y="3"/>
                    </a:moveTo>
                    <a:lnTo>
                      <a:pt x="5" y="3"/>
                    </a:lnTo>
                    <a:lnTo>
                      <a:pt x="8" y="3"/>
                    </a:lnTo>
                    <a:lnTo>
                      <a:pt x="8" y="5"/>
                    </a:lnTo>
                    <a:lnTo>
                      <a:pt x="10" y="5"/>
                    </a:lnTo>
                    <a:lnTo>
                      <a:pt x="21" y="5"/>
                    </a:lnTo>
                    <a:lnTo>
                      <a:pt x="19" y="5"/>
                    </a:lnTo>
                    <a:lnTo>
                      <a:pt x="18" y="3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19" name="Freeform 416">
                <a:extLst>
                  <a:ext uri="{FF2B5EF4-FFF2-40B4-BE49-F238E27FC236}">
                    <a16:creationId xmlns:a16="http://schemas.microsoft.com/office/drawing/2014/main" id="{C290AF70-08E1-F4E4-EA64-CC76351F60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8" y="1270"/>
                <a:ext cx="18" cy="4"/>
              </a:xfrm>
              <a:custGeom>
                <a:avLst/>
                <a:gdLst>
                  <a:gd name="T0" fmla="*/ 2 w 18"/>
                  <a:gd name="T1" fmla="*/ 4 h 4"/>
                  <a:gd name="T2" fmla="*/ 13 w 18"/>
                  <a:gd name="T3" fmla="*/ 3 h 4"/>
                  <a:gd name="T4" fmla="*/ 18 w 18"/>
                  <a:gd name="T5" fmla="*/ 3 h 4"/>
                  <a:gd name="T6" fmla="*/ 18 w 18"/>
                  <a:gd name="T7" fmla="*/ 3 h 4"/>
                  <a:gd name="T8" fmla="*/ 18 w 18"/>
                  <a:gd name="T9" fmla="*/ 1 h 4"/>
                  <a:gd name="T10" fmla="*/ 16 w 18"/>
                  <a:gd name="T11" fmla="*/ 1 h 4"/>
                  <a:gd name="T12" fmla="*/ 10 w 18"/>
                  <a:gd name="T13" fmla="*/ 0 h 4"/>
                  <a:gd name="T14" fmla="*/ 4 w 18"/>
                  <a:gd name="T15" fmla="*/ 0 h 4"/>
                  <a:gd name="T16" fmla="*/ 2 w 18"/>
                  <a:gd name="T17" fmla="*/ 1 h 4"/>
                  <a:gd name="T18" fmla="*/ 0 w 18"/>
                  <a:gd name="T19" fmla="*/ 3 h 4"/>
                  <a:gd name="T20" fmla="*/ 0 w 18"/>
                  <a:gd name="T21" fmla="*/ 4 h 4"/>
                  <a:gd name="T22" fmla="*/ 2 w 18"/>
                  <a:gd name="T2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4">
                    <a:moveTo>
                      <a:pt x="2" y="4"/>
                    </a:moveTo>
                    <a:lnTo>
                      <a:pt x="13" y="3"/>
                    </a:lnTo>
                    <a:lnTo>
                      <a:pt x="18" y="3"/>
                    </a:lnTo>
                    <a:lnTo>
                      <a:pt x="18" y="3"/>
                    </a:lnTo>
                    <a:lnTo>
                      <a:pt x="18" y="1"/>
                    </a:lnTo>
                    <a:lnTo>
                      <a:pt x="16" y="1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20" name="Freeform 417">
                <a:extLst>
                  <a:ext uri="{FF2B5EF4-FFF2-40B4-BE49-F238E27FC236}">
                    <a16:creationId xmlns:a16="http://schemas.microsoft.com/office/drawing/2014/main" id="{ECFCE9C1-306E-5F79-BF9A-33F048BA2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8" y="1456"/>
                <a:ext cx="9" cy="3"/>
              </a:xfrm>
              <a:custGeom>
                <a:avLst/>
                <a:gdLst>
                  <a:gd name="T0" fmla="*/ 8 w 9"/>
                  <a:gd name="T1" fmla="*/ 3 h 3"/>
                  <a:gd name="T2" fmla="*/ 8 w 9"/>
                  <a:gd name="T3" fmla="*/ 3 h 3"/>
                  <a:gd name="T4" fmla="*/ 8 w 9"/>
                  <a:gd name="T5" fmla="*/ 3 h 3"/>
                  <a:gd name="T6" fmla="*/ 9 w 9"/>
                  <a:gd name="T7" fmla="*/ 1 h 3"/>
                  <a:gd name="T8" fmla="*/ 9 w 9"/>
                  <a:gd name="T9" fmla="*/ 1 h 3"/>
                  <a:gd name="T10" fmla="*/ 8 w 9"/>
                  <a:gd name="T11" fmla="*/ 0 h 3"/>
                  <a:gd name="T12" fmla="*/ 3 w 9"/>
                  <a:gd name="T13" fmla="*/ 0 h 3"/>
                  <a:gd name="T14" fmla="*/ 0 w 9"/>
                  <a:gd name="T15" fmla="*/ 0 h 3"/>
                  <a:gd name="T16" fmla="*/ 0 w 9"/>
                  <a:gd name="T17" fmla="*/ 1 h 3"/>
                  <a:gd name="T18" fmla="*/ 4 w 9"/>
                  <a:gd name="T19" fmla="*/ 1 h 3"/>
                  <a:gd name="T20" fmla="*/ 8 w 9"/>
                  <a:gd name="T2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3">
                    <a:moveTo>
                      <a:pt x="8" y="3"/>
                    </a:moveTo>
                    <a:lnTo>
                      <a:pt x="8" y="3"/>
                    </a:lnTo>
                    <a:lnTo>
                      <a:pt x="8" y="3"/>
                    </a:lnTo>
                    <a:lnTo>
                      <a:pt x="9" y="1"/>
                    </a:lnTo>
                    <a:lnTo>
                      <a:pt x="9" y="1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4" y="1"/>
                    </a:lnTo>
                    <a:lnTo>
                      <a:pt x="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21" name="Freeform 418">
                <a:extLst>
                  <a:ext uri="{FF2B5EF4-FFF2-40B4-BE49-F238E27FC236}">
                    <a16:creationId xmlns:a16="http://schemas.microsoft.com/office/drawing/2014/main" id="{8F1BDE43-9EB5-91FF-6E23-E523FE710B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1" y="1456"/>
                <a:ext cx="5" cy="1"/>
              </a:xfrm>
              <a:custGeom>
                <a:avLst/>
                <a:gdLst>
                  <a:gd name="T0" fmla="*/ 2 w 5"/>
                  <a:gd name="T1" fmla="*/ 1 h 1"/>
                  <a:gd name="T2" fmla="*/ 3 w 5"/>
                  <a:gd name="T3" fmla="*/ 1 h 1"/>
                  <a:gd name="T4" fmla="*/ 5 w 5"/>
                  <a:gd name="T5" fmla="*/ 1 h 1"/>
                  <a:gd name="T6" fmla="*/ 5 w 5"/>
                  <a:gd name="T7" fmla="*/ 1 h 1"/>
                  <a:gd name="T8" fmla="*/ 3 w 5"/>
                  <a:gd name="T9" fmla="*/ 0 h 1"/>
                  <a:gd name="T10" fmla="*/ 2 w 5"/>
                  <a:gd name="T11" fmla="*/ 0 h 1"/>
                  <a:gd name="T12" fmla="*/ 0 w 5"/>
                  <a:gd name="T13" fmla="*/ 0 h 1"/>
                  <a:gd name="T14" fmla="*/ 0 w 5"/>
                  <a:gd name="T15" fmla="*/ 0 h 1"/>
                  <a:gd name="T16" fmla="*/ 0 w 5"/>
                  <a:gd name="T17" fmla="*/ 1 h 1"/>
                  <a:gd name="T18" fmla="*/ 2 w 5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1">
                    <a:moveTo>
                      <a:pt x="2" y="1"/>
                    </a:moveTo>
                    <a:lnTo>
                      <a:pt x="3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22" name="Freeform 419">
                <a:extLst>
                  <a:ext uri="{FF2B5EF4-FFF2-40B4-BE49-F238E27FC236}">
                    <a16:creationId xmlns:a16="http://schemas.microsoft.com/office/drawing/2014/main" id="{FFA10A8B-F03B-DCF2-2A54-F443EE406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7" y="1308"/>
                <a:ext cx="5" cy="1"/>
              </a:xfrm>
              <a:custGeom>
                <a:avLst/>
                <a:gdLst>
                  <a:gd name="T0" fmla="*/ 0 w 5"/>
                  <a:gd name="T1" fmla="*/ 0 h 1"/>
                  <a:gd name="T2" fmla="*/ 0 w 5"/>
                  <a:gd name="T3" fmla="*/ 1 h 1"/>
                  <a:gd name="T4" fmla="*/ 4 w 5"/>
                  <a:gd name="T5" fmla="*/ 1 h 1"/>
                  <a:gd name="T6" fmla="*/ 5 w 5"/>
                  <a:gd name="T7" fmla="*/ 0 h 1"/>
                  <a:gd name="T8" fmla="*/ 4 w 5"/>
                  <a:gd name="T9" fmla="*/ 0 h 1"/>
                  <a:gd name="T10" fmla="*/ 2 w 5"/>
                  <a:gd name="T11" fmla="*/ 0 h 1"/>
                  <a:gd name="T12" fmla="*/ 0 w 5"/>
                  <a:gd name="T13" fmla="*/ 0 h 1"/>
                  <a:gd name="T14" fmla="*/ 0 w 5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">
                    <a:moveTo>
                      <a:pt x="0" y="0"/>
                    </a:moveTo>
                    <a:lnTo>
                      <a:pt x="0" y="1"/>
                    </a:lnTo>
                    <a:lnTo>
                      <a:pt x="4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23" name="Freeform 420">
                <a:extLst>
                  <a:ext uri="{FF2B5EF4-FFF2-40B4-BE49-F238E27FC236}">
                    <a16:creationId xmlns:a16="http://schemas.microsoft.com/office/drawing/2014/main" id="{2B7EAA2E-4D82-D7C8-3BA4-BDA7E0AEC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4" y="1453"/>
                <a:ext cx="11" cy="9"/>
              </a:xfrm>
              <a:custGeom>
                <a:avLst/>
                <a:gdLst>
                  <a:gd name="T0" fmla="*/ 0 w 11"/>
                  <a:gd name="T1" fmla="*/ 3 h 9"/>
                  <a:gd name="T2" fmla="*/ 4 w 11"/>
                  <a:gd name="T3" fmla="*/ 3 h 9"/>
                  <a:gd name="T4" fmla="*/ 4 w 11"/>
                  <a:gd name="T5" fmla="*/ 4 h 9"/>
                  <a:gd name="T6" fmla="*/ 8 w 11"/>
                  <a:gd name="T7" fmla="*/ 7 h 9"/>
                  <a:gd name="T8" fmla="*/ 10 w 11"/>
                  <a:gd name="T9" fmla="*/ 9 h 9"/>
                  <a:gd name="T10" fmla="*/ 10 w 11"/>
                  <a:gd name="T11" fmla="*/ 9 h 9"/>
                  <a:gd name="T12" fmla="*/ 11 w 11"/>
                  <a:gd name="T13" fmla="*/ 7 h 9"/>
                  <a:gd name="T14" fmla="*/ 8 w 11"/>
                  <a:gd name="T15" fmla="*/ 4 h 9"/>
                  <a:gd name="T16" fmla="*/ 4 w 11"/>
                  <a:gd name="T17" fmla="*/ 1 h 9"/>
                  <a:gd name="T18" fmla="*/ 0 w 11"/>
                  <a:gd name="T19" fmla="*/ 0 h 9"/>
                  <a:gd name="T20" fmla="*/ 0 w 11"/>
                  <a:gd name="T21" fmla="*/ 1 h 9"/>
                  <a:gd name="T22" fmla="*/ 0 w 11"/>
                  <a:gd name="T2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9">
                    <a:moveTo>
                      <a:pt x="0" y="3"/>
                    </a:moveTo>
                    <a:lnTo>
                      <a:pt x="4" y="3"/>
                    </a:lnTo>
                    <a:lnTo>
                      <a:pt x="4" y="4"/>
                    </a:lnTo>
                    <a:lnTo>
                      <a:pt x="8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11" y="7"/>
                    </a:lnTo>
                    <a:lnTo>
                      <a:pt x="8" y="4"/>
                    </a:lnTo>
                    <a:lnTo>
                      <a:pt x="4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24" name="Freeform 421">
                <a:extLst>
                  <a:ext uri="{FF2B5EF4-FFF2-40B4-BE49-F238E27FC236}">
                    <a16:creationId xmlns:a16="http://schemas.microsoft.com/office/drawing/2014/main" id="{B9041068-6582-162E-6BF9-5D1D12EBF0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3" y="1419"/>
                <a:ext cx="59" cy="21"/>
              </a:xfrm>
              <a:custGeom>
                <a:avLst/>
                <a:gdLst>
                  <a:gd name="T0" fmla="*/ 9 w 59"/>
                  <a:gd name="T1" fmla="*/ 14 h 21"/>
                  <a:gd name="T2" fmla="*/ 13 w 59"/>
                  <a:gd name="T3" fmla="*/ 16 h 21"/>
                  <a:gd name="T4" fmla="*/ 14 w 59"/>
                  <a:gd name="T5" fmla="*/ 16 h 21"/>
                  <a:gd name="T6" fmla="*/ 19 w 59"/>
                  <a:gd name="T7" fmla="*/ 16 h 21"/>
                  <a:gd name="T8" fmla="*/ 19 w 59"/>
                  <a:gd name="T9" fmla="*/ 18 h 21"/>
                  <a:gd name="T10" fmla="*/ 22 w 59"/>
                  <a:gd name="T11" fmla="*/ 19 h 21"/>
                  <a:gd name="T12" fmla="*/ 24 w 59"/>
                  <a:gd name="T13" fmla="*/ 19 h 21"/>
                  <a:gd name="T14" fmla="*/ 27 w 59"/>
                  <a:gd name="T15" fmla="*/ 21 h 21"/>
                  <a:gd name="T16" fmla="*/ 36 w 59"/>
                  <a:gd name="T17" fmla="*/ 21 h 21"/>
                  <a:gd name="T18" fmla="*/ 43 w 59"/>
                  <a:gd name="T19" fmla="*/ 21 h 21"/>
                  <a:gd name="T20" fmla="*/ 46 w 59"/>
                  <a:gd name="T21" fmla="*/ 21 h 21"/>
                  <a:gd name="T22" fmla="*/ 52 w 59"/>
                  <a:gd name="T23" fmla="*/ 19 h 21"/>
                  <a:gd name="T24" fmla="*/ 56 w 59"/>
                  <a:gd name="T25" fmla="*/ 18 h 21"/>
                  <a:gd name="T26" fmla="*/ 57 w 59"/>
                  <a:gd name="T27" fmla="*/ 16 h 21"/>
                  <a:gd name="T28" fmla="*/ 59 w 59"/>
                  <a:gd name="T29" fmla="*/ 11 h 21"/>
                  <a:gd name="T30" fmla="*/ 59 w 59"/>
                  <a:gd name="T31" fmla="*/ 11 h 21"/>
                  <a:gd name="T32" fmla="*/ 57 w 59"/>
                  <a:gd name="T33" fmla="*/ 11 h 21"/>
                  <a:gd name="T34" fmla="*/ 57 w 59"/>
                  <a:gd name="T35" fmla="*/ 13 h 21"/>
                  <a:gd name="T36" fmla="*/ 56 w 59"/>
                  <a:gd name="T37" fmla="*/ 13 h 21"/>
                  <a:gd name="T38" fmla="*/ 54 w 59"/>
                  <a:gd name="T39" fmla="*/ 11 h 21"/>
                  <a:gd name="T40" fmla="*/ 52 w 59"/>
                  <a:gd name="T41" fmla="*/ 11 h 21"/>
                  <a:gd name="T42" fmla="*/ 51 w 59"/>
                  <a:gd name="T43" fmla="*/ 10 h 21"/>
                  <a:gd name="T44" fmla="*/ 44 w 59"/>
                  <a:gd name="T45" fmla="*/ 10 h 21"/>
                  <a:gd name="T46" fmla="*/ 36 w 59"/>
                  <a:gd name="T47" fmla="*/ 8 h 21"/>
                  <a:gd name="T48" fmla="*/ 35 w 59"/>
                  <a:gd name="T49" fmla="*/ 10 h 21"/>
                  <a:gd name="T50" fmla="*/ 30 w 59"/>
                  <a:gd name="T51" fmla="*/ 10 h 21"/>
                  <a:gd name="T52" fmla="*/ 28 w 59"/>
                  <a:gd name="T53" fmla="*/ 8 h 21"/>
                  <a:gd name="T54" fmla="*/ 28 w 59"/>
                  <a:gd name="T55" fmla="*/ 8 h 21"/>
                  <a:gd name="T56" fmla="*/ 30 w 59"/>
                  <a:gd name="T57" fmla="*/ 6 h 21"/>
                  <a:gd name="T58" fmla="*/ 30 w 59"/>
                  <a:gd name="T59" fmla="*/ 5 h 21"/>
                  <a:gd name="T60" fmla="*/ 28 w 59"/>
                  <a:gd name="T61" fmla="*/ 5 h 21"/>
                  <a:gd name="T62" fmla="*/ 16 w 59"/>
                  <a:gd name="T63" fmla="*/ 3 h 21"/>
                  <a:gd name="T64" fmla="*/ 16 w 59"/>
                  <a:gd name="T65" fmla="*/ 3 h 21"/>
                  <a:gd name="T66" fmla="*/ 11 w 59"/>
                  <a:gd name="T67" fmla="*/ 6 h 21"/>
                  <a:gd name="T68" fmla="*/ 8 w 59"/>
                  <a:gd name="T69" fmla="*/ 6 h 21"/>
                  <a:gd name="T70" fmla="*/ 6 w 59"/>
                  <a:gd name="T71" fmla="*/ 5 h 21"/>
                  <a:gd name="T72" fmla="*/ 6 w 59"/>
                  <a:gd name="T73" fmla="*/ 2 h 21"/>
                  <a:gd name="T74" fmla="*/ 5 w 59"/>
                  <a:gd name="T75" fmla="*/ 0 h 21"/>
                  <a:gd name="T76" fmla="*/ 3 w 59"/>
                  <a:gd name="T77" fmla="*/ 2 h 21"/>
                  <a:gd name="T78" fmla="*/ 1 w 59"/>
                  <a:gd name="T79" fmla="*/ 3 h 21"/>
                  <a:gd name="T80" fmla="*/ 0 w 59"/>
                  <a:gd name="T81" fmla="*/ 5 h 21"/>
                  <a:gd name="T82" fmla="*/ 0 w 59"/>
                  <a:gd name="T83" fmla="*/ 8 h 21"/>
                  <a:gd name="T84" fmla="*/ 0 w 59"/>
                  <a:gd name="T85" fmla="*/ 10 h 21"/>
                  <a:gd name="T86" fmla="*/ 6 w 59"/>
                  <a:gd name="T87" fmla="*/ 13 h 21"/>
                  <a:gd name="T88" fmla="*/ 9 w 59"/>
                  <a:gd name="T89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9" h="21">
                    <a:moveTo>
                      <a:pt x="9" y="14"/>
                    </a:moveTo>
                    <a:lnTo>
                      <a:pt x="13" y="16"/>
                    </a:lnTo>
                    <a:lnTo>
                      <a:pt x="14" y="16"/>
                    </a:lnTo>
                    <a:lnTo>
                      <a:pt x="19" y="16"/>
                    </a:lnTo>
                    <a:lnTo>
                      <a:pt x="19" y="18"/>
                    </a:lnTo>
                    <a:lnTo>
                      <a:pt x="22" y="19"/>
                    </a:lnTo>
                    <a:lnTo>
                      <a:pt x="24" y="19"/>
                    </a:lnTo>
                    <a:lnTo>
                      <a:pt x="27" y="21"/>
                    </a:lnTo>
                    <a:lnTo>
                      <a:pt x="36" y="21"/>
                    </a:lnTo>
                    <a:lnTo>
                      <a:pt x="43" y="21"/>
                    </a:lnTo>
                    <a:lnTo>
                      <a:pt x="46" y="21"/>
                    </a:lnTo>
                    <a:lnTo>
                      <a:pt x="52" y="19"/>
                    </a:lnTo>
                    <a:lnTo>
                      <a:pt x="56" y="18"/>
                    </a:lnTo>
                    <a:lnTo>
                      <a:pt x="57" y="16"/>
                    </a:lnTo>
                    <a:lnTo>
                      <a:pt x="59" y="11"/>
                    </a:lnTo>
                    <a:lnTo>
                      <a:pt x="59" y="11"/>
                    </a:lnTo>
                    <a:lnTo>
                      <a:pt x="57" y="11"/>
                    </a:lnTo>
                    <a:lnTo>
                      <a:pt x="57" y="13"/>
                    </a:lnTo>
                    <a:lnTo>
                      <a:pt x="56" y="13"/>
                    </a:lnTo>
                    <a:lnTo>
                      <a:pt x="54" y="11"/>
                    </a:lnTo>
                    <a:lnTo>
                      <a:pt x="52" y="11"/>
                    </a:lnTo>
                    <a:lnTo>
                      <a:pt x="51" y="10"/>
                    </a:lnTo>
                    <a:lnTo>
                      <a:pt x="44" y="10"/>
                    </a:lnTo>
                    <a:lnTo>
                      <a:pt x="36" y="8"/>
                    </a:lnTo>
                    <a:lnTo>
                      <a:pt x="35" y="10"/>
                    </a:lnTo>
                    <a:lnTo>
                      <a:pt x="30" y="10"/>
                    </a:lnTo>
                    <a:lnTo>
                      <a:pt x="28" y="8"/>
                    </a:lnTo>
                    <a:lnTo>
                      <a:pt x="28" y="8"/>
                    </a:lnTo>
                    <a:lnTo>
                      <a:pt x="30" y="6"/>
                    </a:lnTo>
                    <a:lnTo>
                      <a:pt x="30" y="5"/>
                    </a:lnTo>
                    <a:lnTo>
                      <a:pt x="28" y="5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1" y="6"/>
                    </a:lnTo>
                    <a:lnTo>
                      <a:pt x="8" y="6"/>
                    </a:lnTo>
                    <a:lnTo>
                      <a:pt x="6" y="5"/>
                    </a:lnTo>
                    <a:lnTo>
                      <a:pt x="6" y="2"/>
                    </a:lnTo>
                    <a:lnTo>
                      <a:pt x="5" y="0"/>
                    </a:lnTo>
                    <a:lnTo>
                      <a:pt x="3" y="2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6" y="13"/>
                    </a:lnTo>
                    <a:lnTo>
                      <a:pt x="9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25" name="Freeform 422">
                <a:extLst>
                  <a:ext uri="{FF2B5EF4-FFF2-40B4-BE49-F238E27FC236}">
                    <a16:creationId xmlns:a16="http://schemas.microsoft.com/office/drawing/2014/main" id="{24A2D0AE-FE8E-2247-F649-2234269F3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5" y="1453"/>
                <a:ext cx="13" cy="9"/>
              </a:xfrm>
              <a:custGeom>
                <a:avLst/>
                <a:gdLst>
                  <a:gd name="T0" fmla="*/ 3 w 13"/>
                  <a:gd name="T1" fmla="*/ 9 h 9"/>
                  <a:gd name="T2" fmla="*/ 5 w 13"/>
                  <a:gd name="T3" fmla="*/ 9 h 9"/>
                  <a:gd name="T4" fmla="*/ 11 w 13"/>
                  <a:gd name="T5" fmla="*/ 6 h 9"/>
                  <a:gd name="T6" fmla="*/ 11 w 13"/>
                  <a:gd name="T7" fmla="*/ 6 h 9"/>
                  <a:gd name="T8" fmla="*/ 13 w 13"/>
                  <a:gd name="T9" fmla="*/ 3 h 9"/>
                  <a:gd name="T10" fmla="*/ 13 w 13"/>
                  <a:gd name="T11" fmla="*/ 1 h 9"/>
                  <a:gd name="T12" fmla="*/ 11 w 13"/>
                  <a:gd name="T13" fmla="*/ 1 h 9"/>
                  <a:gd name="T14" fmla="*/ 11 w 13"/>
                  <a:gd name="T15" fmla="*/ 0 h 9"/>
                  <a:gd name="T16" fmla="*/ 9 w 13"/>
                  <a:gd name="T17" fmla="*/ 0 h 9"/>
                  <a:gd name="T18" fmla="*/ 3 w 13"/>
                  <a:gd name="T19" fmla="*/ 0 h 9"/>
                  <a:gd name="T20" fmla="*/ 1 w 13"/>
                  <a:gd name="T21" fmla="*/ 0 h 9"/>
                  <a:gd name="T22" fmla="*/ 0 w 13"/>
                  <a:gd name="T23" fmla="*/ 1 h 9"/>
                  <a:gd name="T24" fmla="*/ 0 w 13"/>
                  <a:gd name="T25" fmla="*/ 1 h 9"/>
                  <a:gd name="T26" fmla="*/ 0 w 13"/>
                  <a:gd name="T27" fmla="*/ 6 h 9"/>
                  <a:gd name="T28" fmla="*/ 3 w 13"/>
                  <a:gd name="T2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9">
                    <a:moveTo>
                      <a:pt x="3" y="9"/>
                    </a:moveTo>
                    <a:lnTo>
                      <a:pt x="5" y="9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3" y="3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6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26" name="Freeform 423">
                <a:extLst>
                  <a:ext uri="{FF2B5EF4-FFF2-40B4-BE49-F238E27FC236}">
                    <a16:creationId xmlns:a16="http://schemas.microsoft.com/office/drawing/2014/main" id="{9A94A3AF-FF9A-0B19-3FBF-664635314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8" y="1462"/>
                <a:ext cx="50" cy="16"/>
              </a:xfrm>
              <a:custGeom>
                <a:avLst/>
                <a:gdLst>
                  <a:gd name="T0" fmla="*/ 0 w 50"/>
                  <a:gd name="T1" fmla="*/ 11 h 16"/>
                  <a:gd name="T2" fmla="*/ 2 w 50"/>
                  <a:gd name="T3" fmla="*/ 13 h 16"/>
                  <a:gd name="T4" fmla="*/ 4 w 50"/>
                  <a:gd name="T5" fmla="*/ 13 h 16"/>
                  <a:gd name="T6" fmla="*/ 5 w 50"/>
                  <a:gd name="T7" fmla="*/ 13 h 16"/>
                  <a:gd name="T8" fmla="*/ 10 w 50"/>
                  <a:gd name="T9" fmla="*/ 11 h 16"/>
                  <a:gd name="T10" fmla="*/ 13 w 50"/>
                  <a:gd name="T11" fmla="*/ 11 h 16"/>
                  <a:gd name="T12" fmla="*/ 15 w 50"/>
                  <a:gd name="T13" fmla="*/ 11 h 16"/>
                  <a:gd name="T14" fmla="*/ 20 w 50"/>
                  <a:gd name="T15" fmla="*/ 13 h 16"/>
                  <a:gd name="T16" fmla="*/ 26 w 50"/>
                  <a:gd name="T17" fmla="*/ 14 h 16"/>
                  <a:gd name="T18" fmla="*/ 32 w 50"/>
                  <a:gd name="T19" fmla="*/ 14 h 16"/>
                  <a:gd name="T20" fmla="*/ 35 w 50"/>
                  <a:gd name="T21" fmla="*/ 16 h 16"/>
                  <a:gd name="T22" fmla="*/ 39 w 50"/>
                  <a:gd name="T23" fmla="*/ 16 h 16"/>
                  <a:gd name="T24" fmla="*/ 42 w 50"/>
                  <a:gd name="T25" fmla="*/ 16 h 16"/>
                  <a:gd name="T26" fmla="*/ 47 w 50"/>
                  <a:gd name="T27" fmla="*/ 16 h 16"/>
                  <a:gd name="T28" fmla="*/ 50 w 50"/>
                  <a:gd name="T29" fmla="*/ 16 h 16"/>
                  <a:gd name="T30" fmla="*/ 50 w 50"/>
                  <a:gd name="T31" fmla="*/ 16 h 16"/>
                  <a:gd name="T32" fmla="*/ 50 w 50"/>
                  <a:gd name="T33" fmla="*/ 11 h 16"/>
                  <a:gd name="T34" fmla="*/ 48 w 50"/>
                  <a:gd name="T35" fmla="*/ 10 h 16"/>
                  <a:gd name="T36" fmla="*/ 48 w 50"/>
                  <a:gd name="T37" fmla="*/ 8 h 16"/>
                  <a:gd name="T38" fmla="*/ 39 w 50"/>
                  <a:gd name="T39" fmla="*/ 2 h 16"/>
                  <a:gd name="T40" fmla="*/ 37 w 50"/>
                  <a:gd name="T41" fmla="*/ 2 h 16"/>
                  <a:gd name="T42" fmla="*/ 34 w 50"/>
                  <a:gd name="T43" fmla="*/ 0 h 16"/>
                  <a:gd name="T44" fmla="*/ 31 w 50"/>
                  <a:gd name="T45" fmla="*/ 0 h 16"/>
                  <a:gd name="T46" fmla="*/ 26 w 50"/>
                  <a:gd name="T47" fmla="*/ 0 h 16"/>
                  <a:gd name="T48" fmla="*/ 21 w 50"/>
                  <a:gd name="T49" fmla="*/ 0 h 16"/>
                  <a:gd name="T50" fmla="*/ 21 w 50"/>
                  <a:gd name="T51" fmla="*/ 0 h 16"/>
                  <a:gd name="T52" fmla="*/ 20 w 50"/>
                  <a:gd name="T53" fmla="*/ 0 h 16"/>
                  <a:gd name="T54" fmla="*/ 18 w 50"/>
                  <a:gd name="T55" fmla="*/ 2 h 16"/>
                  <a:gd name="T56" fmla="*/ 16 w 50"/>
                  <a:gd name="T57" fmla="*/ 3 h 16"/>
                  <a:gd name="T58" fmla="*/ 15 w 50"/>
                  <a:gd name="T59" fmla="*/ 6 h 16"/>
                  <a:gd name="T60" fmla="*/ 13 w 50"/>
                  <a:gd name="T61" fmla="*/ 8 h 16"/>
                  <a:gd name="T62" fmla="*/ 10 w 50"/>
                  <a:gd name="T63" fmla="*/ 10 h 16"/>
                  <a:gd name="T64" fmla="*/ 7 w 50"/>
                  <a:gd name="T65" fmla="*/ 11 h 16"/>
                  <a:gd name="T66" fmla="*/ 4 w 50"/>
                  <a:gd name="T67" fmla="*/ 11 h 16"/>
                  <a:gd name="T68" fmla="*/ 0 w 50"/>
                  <a:gd name="T6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" h="16">
                    <a:moveTo>
                      <a:pt x="0" y="11"/>
                    </a:moveTo>
                    <a:lnTo>
                      <a:pt x="2" y="13"/>
                    </a:lnTo>
                    <a:lnTo>
                      <a:pt x="4" y="13"/>
                    </a:lnTo>
                    <a:lnTo>
                      <a:pt x="5" y="13"/>
                    </a:lnTo>
                    <a:lnTo>
                      <a:pt x="10" y="11"/>
                    </a:lnTo>
                    <a:lnTo>
                      <a:pt x="13" y="11"/>
                    </a:lnTo>
                    <a:lnTo>
                      <a:pt x="15" y="11"/>
                    </a:lnTo>
                    <a:lnTo>
                      <a:pt x="20" y="13"/>
                    </a:lnTo>
                    <a:lnTo>
                      <a:pt x="26" y="14"/>
                    </a:lnTo>
                    <a:lnTo>
                      <a:pt x="32" y="14"/>
                    </a:lnTo>
                    <a:lnTo>
                      <a:pt x="35" y="16"/>
                    </a:lnTo>
                    <a:lnTo>
                      <a:pt x="39" y="16"/>
                    </a:lnTo>
                    <a:lnTo>
                      <a:pt x="42" y="16"/>
                    </a:lnTo>
                    <a:lnTo>
                      <a:pt x="47" y="16"/>
                    </a:lnTo>
                    <a:lnTo>
                      <a:pt x="50" y="16"/>
                    </a:lnTo>
                    <a:lnTo>
                      <a:pt x="50" y="16"/>
                    </a:lnTo>
                    <a:lnTo>
                      <a:pt x="50" y="11"/>
                    </a:lnTo>
                    <a:lnTo>
                      <a:pt x="48" y="10"/>
                    </a:lnTo>
                    <a:lnTo>
                      <a:pt x="48" y="8"/>
                    </a:lnTo>
                    <a:lnTo>
                      <a:pt x="39" y="2"/>
                    </a:lnTo>
                    <a:lnTo>
                      <a:pt x="37" y="2"/>
                    </a:lnTo>
                    <a:lnTo>
                      <a:pt x="34" y="0"/>
                    </a:lnTo>
                    <a:lnTo>
                      <a:pt x="31" y="0"/>
                    </a:lnTo>
                    <a:lnTo>
                      <a:pt x="26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6" y="3"/>
                    </a:lnTo>
                    <a:lnTo>
                      <a:pt x="15" y="6"/>
                    </a:lnTo>
                    <a:lnTo>
                      <a:pt x="13" y="8"/>
                    </a:lnTo>
                    <a:lnTo>
                      <a:pt x="10" y="10"/>
                    </a:lnTo>
                    <a:lnTo>
                      <a:pt x="7" y="11"/>
                    </a:lnTo>
                    <a:lnTo>
                      <a:pt x="4" y="11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27" name="Freeform 424">
                <a:extLst>
                  <a:ext uri="{FF2B5EF4-FFF2-40B4-BE49-F238E27FC236}">
                    <a16:creationId xmlns:a16="http://schemas.microsoft.com/office/drawing/2014/main" id="{78F1AB67-A9F0-664B-D87B-D72A563E7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3" y="1403"/>
                <a:ext cx="109" cy="40"/>
              </a:xfrm>
              <a:custGeom>
                <a:avLst/>
                <a:gdLst>
                  <a:gd name="T0" fmla="*/ 4 w 109"/>
                  <a:gd name="T1" fmla="*/ 29 h 40"/>
                  <a:gd name="T2" fmla="*/ 8 w 109"/>
                  <a:gd name="T3" fmla="*/ 30 h 40"/>
                  <a:gd name="T4" fmla="*/ 13 w 109"/>
                  <a:gd name="T5" fmla="*/ 35 h 40"/>
                  <a:gd name="T6" fmla="*/ 15 w 109"/>
                  <a:gd name="T7" fmla="*/ 37 h 40"/>
                  <a:gd name="T8" fmla="*/ 27 w 109"/>
                  <a:gd name="T9" fmla="*/ 40 h 40"/>
                  <a:gd name="T10" fmla="*/ 31 w 109"/>
                  <a:gd name="T11" fmla="*/ 40 h 40"/>
                  <a:gd name="T12" fmla="*/ 32 w 109"/>
                  <a:gd name="T13" fmla="*/ 38 h 40"/>
                  <a:gd name="T14" fmla="*/ 34 w 109"/>
                  <a:gd name="T15" fmla="*/ 34 h 40"/>
                  <a:gd name="T16" fmla="*/ 35 w 109"/>
                  <a:gd name="T17" fmla="*/ 32 h 40"/>
                  <a:gd name="T18" fmla="*/ 40 w 109"/>
                  <a:gd name="T19" fmla="*/ 34 h 40"/>
                  <a:gd name="T20" fmla="*/ 47 w 109"/>
                  <a:gd name="T21" fmla="*/ 35 h 40"/>
                  <a:gd name="T22" fmla="*/ 56 w 109"/>
                  <a:gd name="T23" fmla="*/ 34 h 40"/>
                  <a:gd name="T24" fmla="*/ 63 w 109"/>
                  <a:gd name="T25" fmla="*/ 32 h 40"/>
                  <a:gd name="T26" fmla="*/ 67 w 109"/>
                  <a:gd name="T27" fmla="*/ 32 h 40"/>
                  <a:gd name="T28" fmla="*/ 69 w 109"/>
                  <a:gd name="T29" fmla="*/ 35 h 40"/>
                  <a:gd name="T30" fmla="*/ 72 w 109"/>
                  <a:gd name="T31" fmla="*/ 35 h 40"/>
                  <a:gd name="T32" fmla="*/ 75 w 109"/>
                  <a:gd name="T33" fmla="*/ 35 h 40"/>
                  <a:gd name="T34" fmla="*/ 78 w 109"/>
                  <a:gd name="T35" fmla="*/ 30 h 40"/>
                  <a:gd name="T36" fmla="*/ 74 w 109"/>
                  <a:gd name="T37" fmla="*/ 27 h 40"/>
                  <a:gd name="T38" fmla="*/ 69 w 109"/>
                  <a:gd name="T39" fmla="*/ 21 h 40"/>
                  <a:gd name="T40" fmla="*/ 67 w 109"/>
                  <a:gd name="T41" fmla="*/ 15 h 40"/>
                  <a:gd name="T42" fmla="*/ 74 w 109"/>
                  <a:gd name="T43" fmla="*/ 13 h 40"/>
                  <a:gd name="T44" fmla="*/ 78 w 109"/>
                  <a:gd name="T45" fmla="*/ 15 h 40"/>
                  <a:gd name="T46" fmla="*/ 77 w 109"/>
                  <a:gd name="T47" fmla="*/ 16 h 40"/>
                  <a:gd name="T48" fmla="*/ 75 w 109"/>
                  <a:gd name="T49" fmla="*/ 19 h 40"/>
                  <a:gd name="T50" fmla="*/ 77 w 109"/>
                  <a:gd name="T51" fmla="*/ 24 h 40"/>
                  <a:gd name="T52" fmla="*/ 82 w 109"/>
                  <a:gd name="T53" fmla="*/ 29 h 40"/>
                  <a:gd name="T54" fmla="*/ 86 w 109"/>
                  <a:gd name="T55" fmla="*/ 29 h 40"/>
                  <a:gd name="T56" fmla="*/ 94 w 109"/>
                  <a:gd name="T57" fmla="*/ 30 h 40"/>
                  <a:gd name="T58" fmla="*/ 102 w 109"/>
                  <a:gd name="T59" fmla="*/ 24 h 40"/>
                  <a:gd name="T60" fmla="*/ 101 w 109"/>
                  <a:gd name="T61" fmla="*/ 22 h 40"/>
                  <a:gd name="T62" fmla="*/ 104 w 109"/>
                  <a:gd name="T63" fmla="*/ 19 h 40"/>
                  <a:gd name="T64" fmla="*/ 109 w 109"/>
                  <a:gd name="T65" fmla="*/ 16 h 40"/>
                  <a:gd name="T66" fmla="*/ 88 w 109"/>
                  <a:gd name="T67" fmla="*/ 10 h 40"/>
                  <a:gd name="T68" fmla="*/ 83 w 109"/>
                  <a:gd name="T69" fmla="*/ 10 h 40"/>
                  <a:gd name="T70" fmla="*/ 78 w 109"/>
                  <a:gd name="T71" fmla="*/ 10 h 40"/>
                  <a:gd name="T72" fmla="*/ 72 w 109"/>
                  <a:gd name="T73" fmla="*/ 8 h 40"/>
                  <a:gd name="T74" fmla="*/ 63 w 109"/>
                  <a:gd name="T75" fmla="*/ 3 h 40"/>
                  <a:gd name="T76" fmla="*/ 56 w 109"/>
                  <a:gd name="T77" fmla="*/ 3 h 40"/>
                  <a:gd name="T78" fmla="*/ 53 w 109"/>
                  <a:gd name="T79" fmla="*/ 7 h 40"/>
                  <a:gd name="T80" fmla="*/ 51 w 109"/>
                  <a:gd name="T81" fmla="*/ 10 h 40"/>
                  <a:gd name="T82" fmla="*/ 51 w 109"/>
                  <a:gd name="T83" fmla="*/ 11 h 40"/>
                  <a:gd name="T84" fmla="*/ 51 w 109"/>
                  <a:gd name="T85" fmla="*/ 15 h 40"/>
                  <a:gd name="T86" fmla="*/ 48 w 109"/>
                  <a:gd name="T87" fmla="*/ 15 h 40"/>
                  <a:gd name="T88" fmla="*/ 47 w 109"/>
                  <a:gd name="T89" fmla="*/ 15 h 40"/>
                  <a:gd name="T90" fmla="*/ 45 w 109"/>
                  <a:gd name="T91" fmla="*/ 11 h 40"/>
                  <a:gd name="T92" fmla="*/ 42 w 109"/>
                  <a:gd name="T93" fmla="*/ 10 h 40"/>
                  <a:gd name="T94" fmla="*/ 37 w 109"/>
                  <a:gd name="T95" fmla="*/ 7 h 40"/>
                  <a:gd name="T96" fmla="*/ 31 w 109"/>
                  <a:gd name="T97" fmla="*/ 3 h 40"/>
                  <a:gd name="T98" fmla="*/ 27 w 109"/>
                  <a:gd name="T99" fmla="*/ 2 h 40"/>
                  <a:gd name="T100" fmla="*/ 24 w 109"/>
                  <a:gd name="T101" fmla="*/ 0 h 40"/>
                  <a:gd name="T102" fmla="*/ 16 w 109"/>
                  <a:gd name="T103" fmla="*/ 2 h 40"/>
                  <a:gd name="T104" fmla="*/ 15 w 109"/>
                  <a:gd name="T105" fmla="*/ 5 h 40"/>
                  <a:gd name="T106" fmla="*/ 12 w 109"/>
                  <a:gd name="T107" fmla="*/ 5 h 40"/>
                  <a:gd name="T108" fmla="*/ 8 w 109"/>
                  <a:gd name="T109" fmla="*/ 7 h 40"/>
                  <a:gd name="T110" fmla="*/ 8 w 109"/>
                  <a:gd name="T111" fmla="*/ 10 h 40"/>
                  <a:gd name="T112" fmla="*/ 7 w 109"/>
                  <a:gd name="T113" fmla="*/ 11 h 40"/>
                  <a:gd name="T114" fmla="*/ 4 w 109"/>
                  <a:gd name="T115" fmla="*/ 18 h 40"/>
                  <a:gd name="T116" fmla="*/ 4 w 109"/>
                  <a:gd name="T117" fmla="*/ 22 h 40"/>
                  <a:gd name="T118" fmla="*/ 0 w 109"/>
                  <a:gd name="T119" fmla="*/ 22 h 40"/>
                  <a:gd name="T120" fmla="*/ 2 w 109"/>
                  <a:gd name="T121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9" h="40">
                    <a:moveTo>
                      <a:pt x="2" y="26"/>
                    </a:moveTo>
                    <a:lnTo>
                      <a:pt x="4" y="29"/>
                    </a:lnTo>
                    <a:lnTo>
                      <a:pt x="7" y="30"/>
                    </a:lnTo>
                    <a:lnTo>
                      <a:pt x="8" y="30"/>
                    </a:lnTo>
                    <a:lnTo>
                      <a:pt x="10" y="30"/>
                    </a:lnTo>
                    <a:lnTo>
                      <a:pt x="13" y="35"/>
                    </a:lnTo>
                    <a:lnTo>
                      <a:pt x="15" y="35"/>
                    </a:lnTo>
                    <a:lnTo>
                      <a:pt x="15" y="37"/>
                    </a:lnTo>
                    <a:lnTo>
                      <a:pt x="26" y="38"/>
                    </a:lnTo>
                    <a:lnTo>
                      <a:pt x="27" y="40"/>
                    </a:lnTo>
                    <a:lnTo>
                      <a:pt x="29" y="40"/>
                    </a:lnTo>
                    <a:lnTo>
                      <a:pt x="31" y="40"/>
                    </a:lnTo>
                    <a:lnTo>
                      <a:pt x="31" y="40"/>
                    </a:lnTo>
                    <a:lnTo>
                      <a:pt x="32" y="38"/>
                    </a:lnTo>
                    <a:lnTo>
                      <a:pt x="34" y="35"/>
                    </a:lnTo>
                    <a:lnTo>
                      <a:pt x="34" y="34"/>
                    </a:lnTo>
                    <a:lnTo>
                      <a:pt x="35" y="32"/>
                    </a:lnTo>
                    <a:lnTo>
                      <a:pt x="35" y="32"/>
                    </a:lnTo>
                    <a:lnTo>
                      <a:pt x="37" y="32"/>
                    </a:lnTo>
                    <a:lnTo>
                      <a:pt x="40" y="34"/>
                    </a:lnTo>
                    <a:lnTo>
                      <a:pt x="43" y="35"/>
                    </a:lnTo>
                    <a:lnTo>
                      <a:pt x="47" y="35"/>
                    </a:lnTo>
                    <a:lnTo>
                      <a:pt x="48" y="34"/>
                    </a:lnTo>
                    <a:lnTo>
                      <a:pt x="56" y="34"/>
                    </a:lnTo>
                    <a:lnTo>
                      <a:pt x="59" y="32"/>
                    </a:lnTo>
                    <a:lnTo>
                      <a:pt x="63" y="32"/>
                    </a:lnTo>
                    <a:lnTo>
                      <a:pt x="66" y="32"/>
                    </a:lnTo>
                    <a:lnTo>
                      <a:pt x="67" y="32"/>
                    </a:lnTo>
                    <a:lnTo>
                      <a:pt x="69" y="34"/>
                    </a:lnTo>
                    <a:lnTo>
                      <a:pt x="69" y="35"/>
                    </a:lnTo>
                    <a:lnTo>
                      <a:pt x="70" y="35"/>
                    </a:lnTo>
                    <a:lnTo>
                      <a:pt x="72" y="35"/>
                    </a:lnTo>
                    <a:lnTo>
                      <a:pt x="74" y="35"/>
                    </a:lnTo>
                    <a:lnTo>
                      <a:pt x="75" y="35"/>
                    </a:lnTo>
                    <a:lnTo>
                      <a:pt x="80" y="32"/>
                    </a:lnTo>
                    <a:lnTo>
                      <a:pt x="78" y="30"/>
                    </a:lnTo>
                    <a:lnTo>
                      <a:pt x="75" y="29"/>
                    </a:lnTo>
                    <a:lnTo>
                      <a:pt x="74" y="27"/>
                    </a:lnTo>
                    <a:lnTo>
                      <a:pt x="69" y="22"/>
                    </a:lnTo>
                    <a:lnTo>
                      <a:pt x="69" y="21"/>
                    </a:lnTo>
                    <a:lnTo>
                      <a:pt x="67" y="19"/>
                    </a:lnTo>
                    <a:lnTo>
                      <a:pt x="67" y="15"/>
                    </a:lnTo>
                    <a:lnTo>
                      <a:pt x="70" y="13"/>
                    </a:lnTo>
                    <a:lnTo>
                      <a:pt x="74" y="13"/>
                    </a:lnTo>
                    <a:lnTo>
                      <a:pt x="78" y="13"/>
                    </a:lnTo>
                    <a:lnTo>
                      <a:pt x="78" y="15"/>
                    </a:lnTo>
                    <a:lnTo>
                      <a:pt x="78" y="15"/>
                    </a:lnTo>
                    <a:lnTo>
                      <a:pt x="77" y="16"/>
                    </a:lnTo>
                    <a:lnTo>
                      <a:pt x="75" y="18"/>
                    </a:lnTo>
                    <a:lnTo>
                      <a:pt x="75" y="19"/>
                    </a:lnTo>
                    <a:lnTo>
                      <a:pt x="75" y="22"/>
                    </a:lnTo>
                    <a:lnTo>
                      <a:pt x="77" y="24"/>
                    </a:lnTo>
                    <a:lnTo>
                      <a:pt x="78" y="26"/>
                    </a:lnTo>
                    <a:lnTo>
                      <a:pt x="82" y="29"/>
                    </a:lnTo>
                    <a:lnTo>
                      <a:pt x="83" y="29"/>
                    </a:lnTo>
                    <a:lnTo>
                      <a:pt x="86" y="29"/>
                    </a:lnTo>
                    <a:lnTo>
                      <a:pt x="91" y="30"/>
                    </a:lnTo>
                    <a:lnTo>
                      <a:pt x="94" y="30"/>
                    </a:lnTo>
                    <a:lnTo>
                      <a:pt x="98" y="29"/>
                    </a:lnTo>
                    <a:lnTo>
                      <a:pt x="102" y="24"/>
                    </a:lnTo>
                    <a:lnTo>
                      <a:pt x="102" y="22"/>
                    </a:lnTo>
                    <a:lnTo>
                      <a:pt x="101" y="22"/>
                    </a:lnTo>
                    <a:lnTo>
                      <a:pt x="102" y="21"/>
                    </a:lnTo>
                    <a:lnTo>
                      <a:pt x="104" y="19"/>
                    </a:lnTo>
                    <a:lnTo>
                      <a:pt x="109" y="18"/>
                    </a:lnTo>
                    <a:lnTo>
                      <a:pt x="109" y="16"/>
                    </a:lnTo>
                    <a:lnTo>
                      <a:pt x="107" y="16"/>
                    </a:lnTo>
                    <a:lnTo>
                      <a:pt x="88" y="10"/>
                    </a:lnTo>
                    <a:lnTo>
                      <a:pt x="86" y="10"/>
                    </a:lnTo>
                    <a:lnTo>
                      <a:pt x="83" y="10"/>
                    </a:lnTo>
                    <a:lnTo>
                      <a:pt x="82" y="10"/>
                    </a:lnTo>
                    <a:lnTo>
                      <a:pt x="78" y="10"/>
                    </a:lnTo>
                    <a:lnTo>
                      <a:pt x="74" y="10"/>
                    </a:lnTo>
                    <a:lnTo>
                      <a:pt x="72" y="8"/>
                    </a:lnTo>
                    <a:lnTo>
                      <a:pt x="66" y="5"/>
                    </a:lnTo>
                    <a:lnTo>
                      <a:pt x="63" y="3"/>
                    </a:lnTo>
                    <a:lnTo>
                      <a:pt x="59" y="2"/>
                    </a:lnTo>
                    <a:lnTo>
                      <a:pt x="56" y="3"/>
                    </a:lnTo>
                    <a:lnTo>
                      <a:pt x="53" y="7"/>
                    </a:lnTo>
                    <a:lnTo>
                      <a:pt x="53" y="7"/>
                    </a:lnTo>
                    <a:lnTo>
                      <a:pt x="53" y="8"/>
                    </a:lnTo>
                    <a:lnTo>
                      <a:pt x="51" y="10"/>
                    </a:lnTo>
                    <a:lnTo>
                      <a:pt x="51" y="11"/>
                    </a:lnTo>
                    <a:lnTo>
                      <a:pt x="51" y="11"/>
                    </a:lnTo>
                    <a:lnTo>
                      <a:pt x="53" y="13"/>
                    </a:lnTo>
                    <a:lnTo>
                      <a:pt x="51" y="15"/>
                    </a:lnTo>
                    <a:lnTo>
                      <a:pt x="50" y="15"/>
                    </a:lnTo>
                    <a:lnTo>
                      <a:pt x="48" y="15"/>
                    </a:lnTo>
                    <a:lnTo>
                      <a:pt x="48" y="15"/>
                    </a:lnTo>
                    <a:lnTo>
                      <a:pt x="47" y="15"/>
                    </a:lnTo>
                    <a:lnTo>
                      <a:pt x="47" y="13"/>
                    </a:lnTo>
                    <a:lnTo>
                      <a:pt x="45" y="11"/>
                    </a:lnTo>
                    <a:lnTo>
                      <a:pt x="43" y="10"/>
                    </a:lnTo>
                    <a:lnTo>
                      <a:pt x="42" y="10"/>
                    </a:lnTo>
                    <a:lnTo>
                      <a:pt x="40" y="10"/>
                    </a:lnTo>
                    <a:lnTo>
                      <a:pt x="37" y="7"/>
                    </a:lnTo>
                    <a:lnTo>
                      <a:pt x="34" y="5"/>
                    </a:lnTo>
                    <a:lnTo>
                      <a:pt x="31" y="3"/>
                    </a:lnTo>
                    <a:lnTo>
                      <a:pt x="29" y="3"/>
                    </a:lnTo>
                    <a:lnTo>
                      <a:pt x="27" y="2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0" y="2"/>
                    </a:lnTo>
                    <a:lnTo>
                      <a:pt x="16" y="2"/>
                    </a:lnTo>
                    <a:lnTo>
                      <a:pt x="16" y="3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10" y="11"/>
                    </a:lnTo>
                    <a:lnTo>
                      <a:pt x="7" y="11"/>
                    </a:lnTo>
                    <a:lnTo>
                      <a:pt x="5" y="11"/>
                    </a:lnTo>
                    <a:lnTo>
                      <a:pt x="4" y="18"/>
                    </a:lnTo>
                    <a:lnTo>
                      <a:pt x="5" y="22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28" name="Freeform 425">
                <a:extLst>
                  <a:ext uri="{FF2B5EF4-FFF2-40B4-BE49-F238E27FC236}">
                    <a16:creationId xmlns:a16="http://schemas.microsoft.com/office/drawing/2014/main" id="{AD8C9039-8094-7B0A-EB4A-6852C5A055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4" y="1403"/>
                <a:ext cx="5" cy="3"/>
              </a:xfrm>
              <a:custGeom>
                <a:avLst/>
                <a:gdLst>
                  <a:gd name="T0" fmla="*/ 5 w 5"/>
                  <a:gd name="T1" fmla="*/ 2 h 3"/>
                  <a:gd name="T2" fmla="*/ 5 w 5"/>
                  <a:gd name="T3" fmla="*/ 2 h 3"/>
                  <a:gd name="T4" fmla="*/ 5 w 5"/>
                  <a:gd name="T5" fmla="*/ 0 h 3"/>
                  <a:gd name="T6" fmla="*/ 3 w 5"/>
                  <a:gd name="T7" fmla="*/ 0 h 3"/>
                  <a:gd name="T8" fmla="*/ 2 w 5"/>
                  <a:gd name="T9" fmla="*/ 0 h 3"/>
                  <a:gd name="T10" fmla="*/ 0 w 5"/>
                  <a:gd name="T11" fmla="*/ 2 h 3"/>
                  <a:gd name="T12" fmla="*/ 3 w 5"/>
                  <a:gd name="T13" fmla="*/ 3 h 3"/>
                  <a:gd name="T14" fmla="*/ 5 w 5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5" y="2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29" name="Freeform 426">
                <a:extLst>
                  <a:ext uri="{FF2B5EF4-FFF2-40B4-BE49-F238E27FC236}">
                    <a16:creationId xmlns:a16="http://schemas.microsoft.com/office/drawing/2014/main" id="{D94FBAA1-9090-2478-B605-7482716600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1" y="1387"/>
                <a:ext cx="13" cy="5"/>
              </a:xfrm>
              <a:custGeom>
                <a:avLst/>
                <a:gdLst>
                  <a:gd name="T0" fmla="*/ 10 w 13"/>
                  <a:gd name="T1" fmla="*/ 4 h 5"/>
                  <a:gd name="T2" fmla="*/ 12 w 13"/>
                  <a:gd name="T3" fmla="*/ 2 h 5"/>
                  <a:gd name="T4" fmla="*/ 13 w 13"/>
                  <a:gd name="T5" fmla="*/ 0 h 5"/>
                  <a:gd name="T6" fmla="*/ 4 w 13"/>
                  <a:gd name="T7" fmla="*/ 2 h 5"/>
                  <a:gd name="T8" fmla="*/ 0 w 13"/>
                  <a:gd name="T9" fmla="*/ 4 h 5"/>
                  <a:gd name="T10" fmla="*/ 0 w 13"/>
                  <a:gd name="T11" fmla="*/ 5 h 5"/>
                  <a:gd name="T12" fmla="*/ 10 w 13"/>
                  <a:gd name="T13" fmla="*/ 4 h 5"/>
                  <a:gd name="T14" fmla="*/ 10 w 13"/>
                  <a:gd name="T1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5">
                    <a:moveTo>
                      <a:pt x="10" y="4"/>
                    </a:moveTo>
                    <a:lnTo>
                      <a:pt x="12" y="2"/>
                    </a:lnTo>
                    <a:lnTo>
                      <a:pt x="13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30" name="Freeform 427">
                <a:extLst>
                  <a:ext uri="{FF2B5EF4-FFF2-40B4-BE49-F238E27FC236}">
                    <a16:creationId xmlns:a16="http://schemas.microsoft.com/office/drawing/2014/main" id="{B5F49DB2-432F-B01B-7240-EB50A8A638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6" y="1534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3 w 3"/>
                  <a:gd name="T3" fmla="*/ 1 h 1"/>
                  <a:gd name="T4" fmla="*/ 3 w 3"/>
                  <a:gd name="T5" fmla="*/ 0 h 1"/>
                  <a:gd name="T6" fmla="*/ 2 w 3"/>
                  <a:gd name="T7" fmla="*/ 0 h 1"/>
                  <a:gd name="T8" fmla="*/ 0 w 3"/>
                  <a:gd name="T9" fmla="*/ 0 h 1"/>
                  <a:gd name="T10" fmla="*/ 0 w 3"/>
                  <a:gd name="T11" fmla="*/ 0 h 1"/>
                  <a:gd name="T12" fmla="*/ 0 w 3"/>
                  <a:gd name="T13" fmla="*/ 1 h 1"/>
                  <a:gd name="T14" fmla="*/ 2 w 3"/>
                  <a:gd name="T15" fmla="*/ 1 h 1"/>
                  <a:gd name="T16" fmla="*/ 3 w 3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3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31" name="Freeform 428">
                <a:extLst>
                  <a:ext uri="{FF2B5EF4-FFF2-40B4-BE49-F238E27FC236}">
                    <a16:creationId xmlns:a16="http://schemas.microsoft.com/office/drawing/2014/main" id="{C076C031-F599-E301-B0CD-D21B140307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0" y="1554"/>
                <a:ext cx="22" cy="10"/>
              </a:xfrm>
              <a:custGeom>
                <a:avLst/>
                <a:gdLst>
                  <a:gd name="T0" fmla="*/ 3 w 22"/>
                  <a:gd name="T1" fmla="*/ 5 h 10"/>
                  <a:gd name="T2" fmla="*/ 5 w 22"/>
                  <a:gd name="T3" fmla="*/ 7 h 10"/>
                  <a:gd name="T4" fmla="*/ 8 w 22"/>
                  <a:gd name="T5" fmla="*/ 8 h 10"/>
                  <a:gd name="T6" fmla="*/ 16 w 22"/>
                  <a:gd name="T7" fmla="*/ 10 h 10"/>
                  <a:gd name="T8" fmla="*/ 19 w 22"/>
                  <a:gd name="T9" fmla="*/ 10 h 10"/>
                  <a:gd name="T10" fmla="*/ 19 w 22"/>
                  <a:gd name="T11" fmla="*/ 10 h 10"/>
                  <a:gd name="T12" fmla="*/ 19 w 22"/>
                  <a:gd name="T13" fmla="*/ 8 h 10"/>
                  <a:gd name="T14" fmla="*/ 21 w 22"/>
                  <a:gd name="T15" fmla="*/ 7 h 10"/>
                  <a:gd name="T16" fmla="*/ 21 w 22"/>
                  <a:gd name="T17" fmla="*/ 5 h 10"/>
                  <a:gd name="T18" fmla="*/ 22 w 22"/>
                  <a:gd name="T19" fmla="*/ 5 h 10"/>
                  <a:gd name="T20" fmla="*/ 22 w 22"/>
                  <a:gd name="T21" fmla="*/ 5 h 10"/>
                  <a:gd name="T22" fmla="*/ 22 w 22"/>
                  <a:gd name="T23" fmla="*/ 3 h 10"/>
                  <a:gd name="T24" fmla="*/ 21 w 22"/>
                  <a:gd name="T25" fmla="*/ 3 h 10"/>
                  <a:gd name="T26" fmla="*/ 8 w 22"/>
                  <a:gd name="T27" fmla="*/ 0 h 10"/>
                  <a:gd name="T28" fmla="*/ 6 w 22"/>
                  <a:gd name="T29" fmla="*/ 0 h 10"/>
                  <a:gd name="T30" fmla="*/ 5 w 22"/>
                  <a:gd name="T31" fmla="*/ 0 h 10"/>
                  <a:gd name="T32" fmla="*/ 1 w 22"/>
                  <a:gd name="T33" fmla="*/ 3 h 10"/>
                  <a:gd name="T34" fmla="*/ 1 w 22"/>
                  <a:gd name="T35" fmla="*/ 3 h 10"/>
                  <a:gd name="T36" fmla="*/ 0 w 22"/>
                  <a:gd name="T37" fmla="*/ 3 h 10"/>
                  <a:gd name="T38" fmla="*/ 1 w 22"/>
                  <a:gd name="T39" fmla="*/ 5 h 10"/>
                  <a:gd name="T40" fmla="*/ 3 w 22"/>
                  <a:gd name="T41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" h="10">
                    <a:moveTo>
                      <a:pt x="3" y="5"/>
                    </a:moveTo>
                    <a:lnTo>
                      <a:pt x="5" y="7"/>
                    </a:lnTo>
                    <a:lnTo>
                      <a:pt x="8" y="8"/>
                    </a:lnTo>
                    <a:lnTo>
                      <a:pt x="16" y="10"/>
                    </a:lnTo>
                    <a:lnTo>
                      <a:pt x="19" y="10"/>
                    </a:lnTo>
                    <a:lnTo>
                      <a:pt x="19" y="10"/>
                    </a:lnTo>
                    <a:lnTo>
                      <a:pt x="19" y="8"/>
                    </a:lnTo>
                    <a:lnTo>
                      <a:pt x="21" y="7"/>
                    </a:lnTo>
                    <a:lnTo>
                      <a:pt x="21" y="5"/>
                    </a:lnTo>
                    <a:lnTo>
                      <a:pt x="22" y="5"/>
                    </a:lnTo>
                    <a:lnTo>
                      <a:pt x="22" y="5"/>
                    </a:lnTo>
                    <a:lnTo>
                      <a:pt x="22" y="3"/>
                    </a:lnTo>
                    <a:lnTo>
                      <a:pt x="21" y="3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32" name="Freeform 429">
                <a:extLst>
                  <a:ext uri="{FF2B5EF4-FFF2-40B4-BE49-F238E27FC236}">
                    <a16:creationId xmlns:a16="http://schemas.microsoft.com/office/drawing/2014/main" id="{B87FCF26-E169-47AF-9CC7-9E6197D6E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0" y="1518"/>
                <a:ext cx="49" cy="17"/>
              </a:xfrm>
              <a:custGeom>
                <a:avLst/>
                <a:gdLst>
                  <a:gd name="T0" fmla="*/ 2 w 49"/>
                  <a:gd name="T1" fmla="*/ 17 h 17"/>
                  <a:gd name="T2" fmla="*/ 3 w 49"/>
                  <a:gd name="T3" fmla="*/ 17 h 17"/>
                  <a:gd name="T4" fmla="*/ 6 w 49"/>
                  <a:gd name="T5" fmla="*/ 16 h 17"/>
                  <a:gd name="T6" fmla="*/ 13 w 49"/>
                  <a:gd name="T7" fmla="*/ 16 h 17"/>
                  <a:gd name="T8" fmla="*/ 16 w 49"/>
                  <a:gd name="T9" fmla="*/ 14 h 17"/>
                  <a:gd name="T10" fmla="*/ 17 w 49"/>
                  <a:gd name="T11" fmla="*/ 14 h 17"/>
                  <a:gd name="T12" fmla="*/ 17 w 49"/>
                  <a:gd name="T13" fmla="*/ 14 h 17"/>
                  <a:gd name="T14" fmla="*/ 21 w 49"/>
                  <a:gd name="T15" fmla="*/ 14 h 17"/>
                  <a:gd name="T16" fmla="*/ 24 w 49"/>
                  <a:gd name="T17" fmla="*/ 16 h 17"/>
                  <a:gd name="T18" fmla="*/ 25 w 49"/>
                  <a:gd name="T19" fmla="*/ 16 h 17"/>
                  <a:gd name="T20" fmla="*/ 29 w 49"/>
                  <a:gd name="T21" fmla="*/ 16 h 17"/>
                  <a:gd name="T22" fmla="*/ 37 w 49"/>
                  <a:gd name="T23" fmla="*/ 14 h 17"/>
                  <a:gd name="T24" fmla="*/ 43 w 49"/>
                  <a:gd name="T25" fmla="*/ 12 h 17"/>
                  <a:gd name="T26" fmla="*/ 46 w 49"/>
                  <a:gd name="T27" fmla="*/ 12 h 17"/>
                  <a:gd name="T28" fmla="*/ 49 w 49"/>
                  <a:gd name="T29" fmla="*/ 9 h 17"/>
                  <a:gd name="T30" fmla="*/ 49 w 49"/>
                  <a:gd name="T31" fmla="*/ 9 h 17"/>
                  <a:gd name="T32" fmla="*/ 49 w 49"/>
                  <a:gd name="T33" fmla="*/ 8 h 17"/>
                  <a:gd name="T34" fmla="*/ 49 w 49"/>
                  <a:gd name="T35" fmla="*/ 8 h 17"/>
                  <a:gd name="T36" fmla="*/ 46 w 49"/>
                  <a:gd name="T37" fmla="*/ 6 h 17"/>
                  <a:gd name="T38" fmla="*/ 43 w 49"/>
                  <a:gd name="T39" fmla="*/ 4 h 17"/>
                  <a:gd name="T40" fmla="*/ 43 w 49"/>
                  <a:gd name="T41" fmla="*/ 3 h 17"/>
                  <a:gd name="T42" fmla="*/ 41 w 49"/>
                  <a:gd name="T43" fmla="*/ 3 h 17"/>
                  <a:gd name="T44" fmla="*/ 40 w 49"/>
                  <a:gd name="T45" fmla="*/ 3 h 17"/>
                  <a:gd name="T46" fmla="*/ 38 w 49"/>
                  <a:gd name="T47" fmla="*/ 1 h 17"/>
                  <a:gd name="T48" fmla="*/ 38 w 49"/>
                  <a:gd name="T49" fmla="*/ 1 h 17"/>
                  <a:gd name="T50" fmla="*/ 32 w 49"/>
                  <a:gd name="T51" fmla="*/ 0 h 17"/>
                  <a:gd name="T52" fmla="*/ 30 w 49"/>
                  <a:gd name="T53" fmla="*/ 0 h 17"/>
                  <a:gd name="T54" fmla="*/ 29 w 49"/>
                  <a:gd name="T55" fmla="*/ 0 h 17"/>
                  <a:gd name="T56" fmla="*/ 27 w 49"/>
                  <a:gd name="T57" fmla="*/ 0 h 17"/>
                  <a:gd name="T58" fmla="*/ 25 w 49"/>
                  <a:gd name="T59" fmla="*/ 0 h 17"/>
                  <a:gd name="T60" fmla="*/ 24 w 49"/>
                  <a:gd name="T61" fmla="*/ 0 h 17"/>
                  <a:gd name="T62" fmla="*/ 22 w 49"/>
                  <a:gd name="T63" fmla="*/ 0 h 17"/>
                  <a:gd name="T64" fmla="*/ 19 w 49"/>
                  <a:gd name="T65" fmla="*/ 1 h 17"/>
                  <a:gd name="T66" fmla="*/ 17 w 49"/>
                  <a:gd name="T67" fmla="*/ 1 h 17"/>
                  <a:gd name="T68" fmla="*/ 17 w 49"/>
                  <a:gd name="T69" fmla="*/ 1 h 17"/>
                  <a:gd name="T70" fmla="*/ 16 w 49"/>
                  <a:gd name="T71" fmla="*/ 1 h 17"/>
                  <a:gd name="T72" fmla="*/ 14 w 49"/>
                  <a:gd name="T73" fmla="*/ 3 h 17"/>
                  <a:gd name="T74" fmla="*/ 11 w 49"/>
                  <a:gd name="T75" fmla="*/ 3 h 17"/>
                  <a:gd name="T76" fmla="*/ 8 w 49"/>
                  <a:gd name="T77" fmla="*/ 6 h 17"/>
                  <a:gd name="T78" fmla="*/ 3 w 49"/>
                  <a:gd name="T79" fmla="*/ 8 h 17"/>
                  <a:gd name="T80" fmla="*/ 3 w 49"/>
                  <a:gd name="T81" fmla="*/ 9 h 17"/>
                  <a:gd name="T82" fmla="*/ 0 w 49"/>
                  <a:gd name="T83" fmla="*/ 11 h 17"/>
                  <a:gd name="T84" fmla="*/ 0 w 49"/>
                  <a:gd name="T85" fmla="*/ 12 h 17"/>
                  <a:gd name="T86" fmla="*/ 0 w 49"/>
                  <a:gd name="T87" fmla="*/ 14 h 17"/>
                  <a:gd name="T88" fmla="*/ 2 w 49"/>
                  <a:gd name="T8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9" h="17">
                    <a:moveTo>
                      <a:pt x="2" y="17"/>
                    </a:moveTo>
                    <a:lnTo>
                      <a:pt x="3" y="17"/>
                    </a:lnTo>
                    <a:lnTo>
                      <a:pt x="6" y="16"/>
                    </a:lnTo>
                    <a:lnTo>
                      <a:pt x="13" y="16"/>
                    </a:lnTo>
                    <a:lnTo>
                      <a:pt x="16" y="14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21" y="14"/>
                    </a:lnTo>
                    <a:lnTo>
                      <a:pt x="24" y="16"/>
                    </a:lnTo>
                    <a:lnTo>
                      <a:pt x="25" y="16"/>
                    </a:lnTo>
                    <a:lnTo>
                      <a:pt x="29" y="16"/>
                    </a:lnTo>
                    <a:lnTo>
                      <a:pt x="37" y="14"/>
                    </a:lnTo>
                    <a:lnTo>
                      <a:pt x="43" y="12"/>
                    </a:lnTo>
                    <a:lnTo>
                      <a:pt x="46" y="12"/>
                    </a:lnTo>
                    <a:lnTo>
                      <a:pt x="49" y="9"/>
                    </a:lnTo>
                    <a:lnTo>
                      <a:pt x="49" y="9"/>
                    </a:lnTo>
                    <a:lnTo>
                      <a:pt x="49" y="8"/>
                    </a:lnTo>
                    <a:lnTo>
                      <a:pt x="49" y="8"/>
                    </a:lnTo>
                    <a:lnTo>
                      <a:pt x="46" y="6"/>
                    </a:lnTo>
                    <a:lnTo>
                      <a:pt x="43" y="4"/>
                    </a:lnTo>
                    <a:lnTo>
                      <a:pt x="43" y="3"/>
                    </a:lnTo>
                    <a:lnTo>
                      <a:pt x="41" y="3"/>
                    </a:lnTo>
                    <a:lnTo>
                      <a:pt x="40" y="3"/>
                    </a:lnTo>
                    <a:lnTo>
                      <a:pt x="38" y="1"/>
                    </a:lnTo>
                    <a:lnTo>
                      <a:pt x="38" y="1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7" y="0"/>
                    </a:lnTo>
                    <a:lnTo>
                      <a:pt x="25" y="0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19" y="1"/>
                    </a:lnTo>
                    <a:lnTo>
                      <a:pt x="17" y="1"/>
                    </a:lnTo>
                    <a:lnTo>
                      <a:pt x="17" y="1"/>
                    </a:lnTo>
                    <a:lnTo>
                      <a:pt x="16" y="1"/>
                    </a:lnTo>
                    <a:lnTo>
                      <a:pt x="14" y="3"/>
                    </a:lnTo>
                    <a:lnTo>
                      <a:pt x="11" y="3"/>
                    </a:lnTo>
                    <a:lnTo>
                      <a:pt x="8" y="6"/>
                    </a:lnTo>
                    <a:lnTo>
                      <a:pt x="3" y="8"/>
                    </a:lnTo>
                    <a:lnTo>
                      <a:pt x="3" y="9"/>
                    </a:lnTo>
                    <a:lnTo>
                      <a:pt x="0" y="11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33" name="Freeform 430">
                <a:extLst>
                  <a:ext uri="{FF2B5EF4-FFF2-40B4-BE49-F238E27FC236}">
                    <a16:creationId xmlns:a16="http://schemas.microsoft.com/office/drawing/2014/main" id="{2B639A9D-9FA9-FC0F-3DEE-8ACF9A31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9" y="1314"/>
                <a:ext cx="78" cy="42"/>
              </a:xfrm>
              <a:custGeom>
                <a:avLst/>
                <a:gdLst>
                  <a:gd name="T0" fmla="*/ 13 w 78"/>
                  <a:gd name="T1" fmla="*/ 26 h 42"/>
                  <a:gd name="T2" fmla="*/ 12 w 78"/>
                  <a:gd name="T3" fmla="*/ 27 h 42"/>
                  <a:gd name="T4" fmla="*/ 10 w 78"/>
                  <a:gd name="T5" fmla="*/ 30 h 42"/>
                  <a:gd name="T6" fmla="*/ 5 w 78"/>
                  <a:gd name="T7" fmla="*/ 35 h 42"/>
                  <a:gd name="T8" fmla="*/ 2 w 78"/>
                  <a:gd name="T9" fmla="*/ 38 h 42"/>
                  <a:gd name="T10" fmla="*/ 2 w 78"/>
                  <a:gd name="T11" fmla="*/ 42 h 42"/>
                  <a:gd name="T12" fmla="*/ 7 w 78"/>
                  <a:gd name="T13" fmla="*/ 42 h 42"/>
                  <a:gd name="T14" fmla="*/ 16 w 78"/>
                  <a:gd name="T15" fmla="*/ 40 h 42"/>
                  <a:gd name="T16" fmla="*/ 24 w 78"/>
                  <a:gd name="T17" fmla="*/ 35 h 42"/>
                  <a:gd name="T18" fmla="*/ 37 w 78"/>
                  <a:gd name="T19" fmla="*/ 35 h 42"/>
                  <a:gd name="T20" fmla="*/ 43 w 78"/>
                  <a:gd name="T21" fmla="*/ 35 h 42"/>
                  <a:gd name="T22" fmla="*/ 45 w 78"/>
                  <a:gd name="T23" fmla="*/ 35 h 42"/>
                  <a:gd name="T24" fmla="*/ 58 w 78"/>
                  <a:gd name="T25" fmla="*/ 34 h 42"/>
                  <a:gd name="T26" fmla="*/ 67 w 78"/>
                  <a:gd name="T27" fmla="*/ 32 h 42"/>
                  <a:gd name="T28" fmla="*/ 72 w 78"/>
                  <a:gd name="T29" fmla="*/ 32 h 42"/>
                  <a:gd name="T30" fmla="*/ 78 w 78"/>
                  <a:gd name="T31" fmla="*/ 24 h 42"/>
                  <a:gd name="T32" fmla="*/ 77 w 78"/>
                  <a:gd name="T33" fmla="*/ 21 h 42"/>
                  <a:gd name="T34" fmla="*/ 75 w 78"/>
                  <a:gd name="T35" fmla="*/ 18 h 42"/>
                  <a:gd name="T36" fmla="*/ 72 w 78"/>
                  <a:gd name="T37" fmla="*/ 18 h 42"/>
                  <a:gd name="T38" fmla="*/ 67 w 78"/>
                  <a:gd name="T39" fmla="*/ 16 h 42"/>
                  <a:gd name="T40" fmla="*/ 67 w 78"/>
                  <a:gd name="T41" fmla="*/ 15 h 42"/>
                  <a:gd name="T42" fmla="*/ 63 w 78"/>
                  <a:gd name="T43" fmla="*/ 13 h 42"/>
                  <a:gd name="T44" fmla="*/ 59 w 78"/>
                  <a:gd name="T45" fmla="*/ 10 h 42"/>
                  <a:gd name="T46" fmla="*/ 56 w 78"/>
                  <a:gd name="T47" fmla="*/ 8 h 42"/>
                  <a:gd name="T48" fmla="*/ 51 w 78"/>
                  <a:gd name="T49" fmla="*/ 11 h 42"/>
                  <a:gd name="T50" fmla="*/ 47 w 78"/>
                  <a:gd name="T51" fmla="*/ 11 h 42"/>
                  <a:gd name="T52" fmla="*/ 45 w 78"/>
                  <a:gd name="T53" fmla="*/ 15 h 42"/>
                  <a:gd name="T54" fmla="*/ 40 w 78"/>
                  <a:gd name="T55" fmla="*/ 18 h 42"/>
                  <a:gd name="T56" fmla="*/ 45 w 78"/>
                  <a:gd name="T57" fmla="*/ 10 h 42"/>
                  <a:gd name="T58" fmla="*/ 47 w 78"/>
                  <a:gd name="T59" fmla="*/ 7 h 42"/>
                  <a:gd name="T60" fmla="*/ 48 w 78"/>
                  <a:gd name="T61" fmla="*/ 5 h 42"/>
                  <a:gd name="T62" fmla="*/ 48 w 78"/>
                  <a:gd name="T63" fmla="*/ 3 h 42"/>
                  <a:gd name="T64" fmla="*/ 40 w 78"/>
                  <a:gd name="T65" fmla="*/ 0 h 42"/>
                  <a:gd name="T66" fmla="*/ 39 w 78"/>
                  <a:gd name="T67" fmla="*/ 2 h 42"/>
                  <a:gd name="T68" fmla="*/ 37 w 78"/>
                  <a:gd name="T69" fmla="*/ 5 h 42"/>
                  <a:gd name="T70" fmla="*/ 37 w 78"/>
                  <a:gd name="T71" fmla="*/ 7 h 42"/>
                  <a:gd name="T72" fmla="*/ 34 w 78"/>
                  <a:gd name="T73" fmla="*/ 5 h 42"/>
                  <a:gd name="T74" fmla="*/ 32 w 78"/>
                  <a:gd name="T75" fmla="*/ 3 h 42"/>
                  <a:gd name="T76" fmla="*/ 31 w 78"/>
                  <a:gd name="T77" fmla="*/ 3 h 42"/>
                  <a:gd name="T78" fmla="*/ 29 w 78"/>
                  <a:gd name="T79" fmla="*/ 7 h 42"/>
                  <a:gd name="T80" fmla="*/ 24 w 78"/>
                  <a:gd name="T81" fmla="*/ 8 h 42"/>
                  <a:gd name="T82" fmla="*/ 23 w 78"/>
                  <a:gd name="T83" fmla="*/ 10 h 42"/>
                  <a:gd name="T84" fmla="*/ 23 w 78"/>
                  <a:gd name="T85" fmla="*/ 13 h 42"/>
                  <a:gd name="T86" fmla="*/ 21 w 78"/>
                  <a:gd name="T87" fmla="*/ 15 h 42"/>
                  <a:gd name="T88" fmla="*/ 21 w 78"/>
                  <a:gd name="T89" fmla="*/ 16 h 42"/>
                  <a:gd name="T90" fmla="*/ 21 w 78"/>
                  <a:gd name="T91" fmla="*/ 19 h 42"/>
                  <a:gd name="T92" fmla="*/ 18 w 78"/>
                  <a:gd name="T93" fmla="*/ 19 h 42"/>
                  <a:gd name="T94" fmla="*/ 15 w 78"/>
                  <a:gd name="T95" fmla="*/ 21 h 42"/>
                  <a:gd name="T96" fmla="*/ 13 w 78"/>
                  <a:gd name="T97" fmla="*/ 2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8" h="42">
                    <a:moveTo>
                      <a:pt x="13" y="24"/>
                    </a:moveTo>
                    <a:lnTo>
                      <a:pt x="13" y="26"/>
                    </a:lnTo>
                    <a:lnTo>
                      <a:pt x="12" y="26"/>
                    </a:lnTo>
                    <a:lnTo>
                      <a:pt x="12" y="27"/>
                    </a:lnTo>
                    <a:lnTo>
                      <a:pt x="12" y="27"/>
                    </a:lnTo>
                    <a:lnTo>
                      <a:pt x="10" y="30"/>
                    </a:lnTo>
                    <a:lnTo>
                      <a:pt x="10" y="32"/>
                    </a:lnTo>
                    <a:lnTo>
                      <a:pt x="5" y="35"/>
                    </a:lnTo>
                    <a:lnTo>
                      <a:pt x="4" y="37"/>
                    </a:lnTo>
                    <a:lnTo>
                      <a:pt x="2" y="38"/>
                    </a:lnTo>
                    <a:lnTo>
                      <a:pt x="0" y="40"/>
                    </a:lnTo>
                    <a:lnTo>
                      <a:pt x="2" y="42"/>
                    </a:lnTo>
                    <a:lnTo>
                      <a:pt x="4" y="42"/>
                    </a:lnTo>
                    <a:lnTo>
                      <a:pt x="7" y="42"/>
                    </a:lnTo>
                    <a:lnTo>
                      <a:pt x="10" y="42"/>
                    </a:lnTo>
                    <a:lnTo>
                      <a:pt x="16" y="40"/>
                    </a:lnTo>
                    <a:lnTo>
                      <a:pt x="23" y="37"/>
                    </a:lnTo>
                    <a:lnTo>
                      <a:pt x="24" y="35"/>
                    </a:lnTo>
                    <a:lnTo>
                      <a:pt x="31" y="35"/>
                    </a:lnTo>
                    <a:lnTo>
                      <a:pt x="37" y="35"/>
                    </a:lnTo>
                    <a:lnTo>
                      <a:pt x="43" y="35"/>
                    </a:lnTo>
                    <a:lnTo>
                      <a:pt x="43" y="35"/>
                    </a:lnTo>
                    <a:lnTo>
                      <a:pt x="45" y="35"/>
                    </a:lnTo>
                    <a:lnTo>
                      <a:pt x="45" y="35"/>
                    </a:lnTo>
                    <a:lnTo>
                      <a:pt x="48" y="34"/>
                    </a:lnTo>
                    <a:lnTo>
                      <a:pt x="58" y="34"/>
                    </a:lnTo>
                    <a:lnTo>
                      <a:pt x="64" y="32"/>
                    </a:lnTo>
                    <a:lnTo>
                      <a:pt x="67" y="32"/>
                    </a:lnTo>
                    <a:lnTo>
                      <a:pt x="70" y="32"/>
                    </a:lnTo>
                    <a:lnTo>
                      <a:pt x="72" y="32"/>
                    </a:lnTo>
                    <a:lnTo>
                      <a:pt x="78" y="27"/>
                    </a:lnTo>
                    <a:lnTo>
                      <a:pt x="78" y="24"/>
                    </a:lnTo>
                    <a:lnTo>
                      <a:pt x="78" y="22"/>
                    </a:lnTo>
                    <a:lnTo>
                      <a:pt x="77" y="21"/>
                    </a:lnTo>
                    <a:lnTo>
                      <a:pt x="77" y="19"/>
                    </a:lnTo>
                    <a:lnTo>
                      <a:pt x="75" y="18"/>
                    </a:lnTo>
                    <a:lnTo>
                      <a:pt x="74" y="18"/>
                    </a:lnTo>
                    <a:lnTo>
                      <a:pt x="72" y="18"/>
                    </a:lnTo>
                    <a:lnTo>
                      <a:pt x="69" y="18"/>
                    </a:lnTo>
                    <a:lnTo>
                      <a:pt x="67" y="16"/>
                    </a:lnTo>
                    <a:lnTo>
                      <a:pt x="67" y="16"/>
                    </a:lnTo>
                    <a:lnTo>
                      <a:pt x="67" y="15"/>
                    </a:lnTo>
                    <a:lnTo>
                      <a:pt x="66" y="15"/>
                    </a:lnTo>
                    <a:lnTo>
                      <a:pt x="63" y="13"/>
                    </a:lnTo>
                    <a:lnTo>
                      <a:pt x="61" y="11"/>
                    </a:lnTo>
                    <a:lnTo>
                      <a:pt x="59" y="10"/>
                    </a:lnTo>
                    <a:lnTo>
                      <a:pt x="58" y="10"/>
                    </a:lnTo>
                    <a:lnTo>
                      <a:pt x="56" y="8"/>
                    </a:lnTo>
                    <a:lnTo>
                      <a:pt x="53" y="10"/>
                    </a:lnTo>
                    <a:lnTo>
                      <a:pt x="51" y="11"/>
                    </a:lnTo>
                    <a:lnTo>
                      <a:pt x="50" y="11"/>
                    </a:lnTo>
                    <a:lnTo>
                      <a:pt x="47" y="11"/>
                    </a:lnTo>
                    <a:lnTo>
                      <a:pt x="47" y="13"/>
                    </a:lnTo>
                    <a:lnTo>
                      <a:pt x="45" y="15"/>
                    </a:lnTo>
                    <a:lnTo>
                      <a:pt x="43" y="16"/>
                    </a:lnTo>
                    <a:lnTo>
                      <a:pt x="40" y="18"/>
                    </a:lnTo>
                    <a:lnTo>
                      <a:pt x="40" y="16"/>
                    </a:lnTo>
                    <a:lnTo>
                      <a:pt x="45" y="10"/>
                    </a:lnTo>
                    <a:lnTo>
                      <a:pt x="45" y="8"/>
                    </a:lnTo>
                    <a:lnTo>
                      <a:pt x="47" y="7"/>
                    </a:lnTo>
                    <a:lnTo>
                      <a:pt x="47" y="5"/>
                    </a:lnTo>
                    <a:lnTo>
                      <a:pt x="48" y="5"/>
                    </a:lnTo>
                    <a:lnTo>
                      <a:pt x="50" y="5"/>
                    </a:lnTo>
                    <a:lnTo>
                      <a:pt x="48" y="3"/>
                    </a:lnTo>
                    <a:lnTo>
                      <a:pt x="45" y="2"/>
                    </a:lnTo>
                    <a:lnTo>
                      <a:pt x="40" y="0"/>
                    </a:lnTo>
                    <a:lnTo>
                      <a:pt x="39" y="0"/>
                    </a:lnTo>
                    <a:lnTo>
                      <a:pt x="39" y="2"/>
                    </a:lnTo>
                    <a:lnTo>
                      <a:pt x="37" y="3"/>
                    </a:lnTo>
                    <a:lnTo>
                      <a:pt x="37" y="5"/>
                    </a:lnTo>
                    <a:lnTo>
                      <a:pt x="39" y="7"/>
                    </a:lnTo>
                    <a:lnTo>
                      <a:pt x="37" y="7"/>
                    </a:lnTo>
                    <a:lnTo>
                      <a:pt x="35" y="5"/>
                    </a:lnTo>
                    <a:lnTo>
                      <a:pt x="34" y="5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1" y="3"/>
                    </a:lnTo>
                    <a:lnTo>
                      <a:pt x="31" y="3"/>
                    </a:lnTo>
                    <a:lnTo>
                      <a:pt x="29" y="5"/>
                    </a:lnTo>
                    <a:lnTo>
                      <a:pt x="29" y="7"/>
                    </a:lnTo>
                    <a:lnTo>
                      <a:pt x="26" y="7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3" y="10"/>
                    </a:lnTo>
                    <a:lnTo>
                      <a:pt x="23" y="10"/>
                    </a:lnTo>
                    <a:lnTo>
                      <a:pt x="23" y="13"/>
                    </a:lnTo>
                    <a:lnTo>
                      <a:pt x="21" y="13"/>
                    </a:lnTo>
                    <a:lnTo>
                      <a:pt x="21" y="15"/>
                    </a:lnTo>
                    <a:lnTo>
                      <a:pt x="21" y="15"/>
                    </a:lnTo>
                    <a:lnTo>
                      <a:pt x="21" y="16"/>
                    </a:lnTo>
                    <a:lnTo>
                      <a:pt x="21" y="18"/>
                    </a:lnTo>
                    <a:lnTo>
                      <a:pt x="21" y="19"/>
                    </a:lnTo>
                    <a:lnTo>
                      <a:pt x="21" y="19"/>
                    </a:lnTo>
                    <a:lnTo>
                      <a:pt x="18" y="19"/>
                    </a:lnTo>
                    <a:lnTo>
                      <a:pt x="16" y="19"/>
                    </a:lnTo>
                    <a:lnTo>
                      <a:pt x="15" y="21"/>
                    </a:lnTo>
                    <a:lnTo>
                      <a:pt x="13" y="22"/>
                    </a:lnTo>
                    <a:lnTo>
                      <a:pt x="13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34" name="Freeform 431">
                <a:extLst>
                  <a:ext uri="{FF2B5EF4-FFF2-40B4-BE49-F238E27FC236}">
                    <a16:creationId xmlns:a16="http://schemas.microsoft.com/office/drawing/2014/main" id="{3DC8DB74-3E6E-59C6-EAC0-80669C4B8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4" y="1562"/>
                <a:ext cx="8" cy="18"/>
              </a:xfrm>
              <a:custGeom>
                <a:avLst/>
                <a:gdLst>
                  <a:gd name="T0" fmla="*/ 1 w 8"/>
                  <a:gd name="T1" fmla="*/ 11 h 18"/>
                  <a:gd name="T2" fmla="*/ 1 w 8"/>
                  <a:gd name="T3" fmla="*/ 13 h 18"/>
                  <a:gd name="T4" fmla="*/ 1 w 8"/>
                  <a:gd name="T5" fmla="*/ 13 h 18"/>
                  <a:gd name="T6" fmla="*/ 5 w 8"/>
                  <a:gd name="T7" fmla="*/ 15 h 18"/>
                  <a:gd name="T8" fmla="*/ 5 w 8"/>
                  <a:gd name="T9" fmla="*/ 15 h 18"/>
                  <a:gd name="T10" fmla="*/ 5 w 8"/>
                  <a:gd name="T11" fmla="*/ 16 h 18"/>
                  <a:gd name="T12" fmla="*/ 5 w 8"/>
                  <a:gd name="T13" fmla="*/ 18 h 18"/>
                  <a:gd name="T14" fmla="*/ 5 w 8"/>
                  <a:gd name="T15" fmla="*/ 18 h 18"/>
                  <a:gd name="T16" fmla="*/ 6 w 8"/>
                  <a:gd name="T17" fmla="*/ 16 h 18"/>
                  <a:gd name="T18" fmla="*/ 6 w 8"/>
                  <a:gd name="T19" fmla="*/ 16 h 18"/>
                  <a:gd name="T20" fmla="*/ 6 w 8"/>
                  <a:gd name="T21" fmla="*/ 15 h 18"/>
                  <a:gd name="T22" fmla="*/ 5 w 8"/>
                  <a:gd name="T23" fmla="*/ 13 h 18"/>
                  <a:gd name="T24" fmla="*/ 5 w 8"/>
                  <a:gd name="T25" fmla="*/ 11 h 18"/>
                  <a:gd name="T26" fmla="*/ 5 w 8"/>
                  <a:gd name="T27" fmla="*/ 8 h 18"/>
                  <a:gd name="T28" fmla="*/ 3 w 8"/>
                  <a:gd name="T29" fmla="*/ 7 h 18"/>
                  <a:gd name="T30" fmla="*/ 5 w 8"/>
                  <a:gd name="T31" fmla="*/ 5 h 18"/>
                  <a:gd name="T32" fmla="*/ 6 w 8"/>
                  <a:gd name="T33" fmla="*/ 5 h 18"/>
                  <a:gd name="T34" fmla="*/ 8 w 8"/>
                  <a:gd name="T35" fmla="*/ 3 h 18"/>
                  <a:gd name="T36" fmla="*/ 8 w 8"/>
                  <a:gd name="T37" fmla="*/ 2 h 18"/>
                  <a:gd name="T38" fmla="*/ 6 w 8"/>
                  <a:gd name="T39" fmla="*/ 0 h 18"/>
                  <a:gd name="T40" fmla="*/ 6 w 8"/>
                  <a:gd name="T41" fmla="*/ 0 h 18"/>
                  <a:gd name="T42" fmla="*/ 5 w 8"/>
                  <a:gd name="T43" fmla="*/ 2 h 18"/>
                  <a:gd name="T44" fmla="*/ 3 w 8"/>
                  <a:gd name="T45" fmla="*/ 3 h 18"/>
                  <a:gd name="T46" fmla="*/ 0 w 8"/>
                  <a:gd name="T47" fmla="*/ 5 h 18"/>
                  <a:gd name="T48" fmla="*/ 0 w 8"/>
                  <a:gd name="T49" fmla="*/ 7 h 18"/>
                  <a:gd name="T50" fmla="*/ 1 w 8"/>
                  <a:gd name="T51" fmla="*/ 8 h 18"/>
                  <a:gd name="T52" fmla="*/ 1 w 8"/>
                  <a:gd name="T53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" h="18">
                    <a:moveTo>
                      <a:pt x="1" y="11"/>
                    </a:moveTo>
                    <a:lnTo>
                      <a:pt x="1" y="13"/>
                    </a:lnTo>
                    <a:lnTo>
                      <a:pt x="1" y="13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5" y="16"/>
                    </a:lnTo>
                    <a:lnTo>
                      <a:pt x="5" y="18"/>
                    </a:lnTo>
                    <a:lnTo>
                      <a:pt x="5" y="18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6" y="15"/>
                    </a:lnTo>
                    <a:lnTo>
                      <a:pt x="5" y="13"/>
                    </a:lnTo>
                    <a:lnTo>
                      <a:pt x="5" y="11"/>
                    </a:lnTo>
                    <a:lnTo>
                      <a:pt x="5" y="8"/>
                    </a:lnTo>
                    <a:lnTo>
                      <a:pt x="3" y="7"/>
                    </a:lnTo>
                    <a:lnTo>
                      <a:pt x="5" y="5"/>
                    </a:lnTo>
                    <a:lnTo>
                      <a:pt x="6" y="5"/>
                    </a:lnTo>
                    <a:lnTo>
                      <a:pt x="8" y="3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5" y="2"/>
                    </a:lnTo>
                    <a:lnTo>
                      <a:pt x="3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1" y="8"/>
                    </a:lnTo>
                    <a:lnTo>
                      <a:pt x="1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35" name="Freeform 432">
                <a:extLst>
                  <a:ext uri="{FF2B5EF4-FFF2-40B4-BE49-F238E27FC236}">
                    <a16:creationId xmlns:a16="http://schemas.microsoft.com/office/drawing/2014/main" id="{A3AD42C7-861A-E557-62BF-19AC989A33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5" y="1518"/>
                <a:ext cx="11" cy="3"/>
              </a:xfrm>
              <a:custGeom>
                <a:avLst/>
                <a:gdLst>
                  <a:gd name="T0" fmla="*/ 10 w 11"/>
                  <a:gd name="T1" fmla="*/ 0 h 3"/>
                  <a:gd name="T2" fmla="*/ 3 w 11"/>
                  <a:gd name="T3" fmla="*/ 0 h 3"/>
                  <a:gd name="T4" fmla="*/ 2 w 11"/>
                  <a:gd name="T5" fmla="*/ 0 h 3"/>
                  <a:gd name="T6" fmla="*/ 2 w 11"/>
                  <a:gd name="T7" fmla="*/ 0 h 3"/>
                  <a:gd name="T8" fmla="*/ 0 w 11"/>
                  <a:gd name="T9" fmla="*/ 1 h 3"/>
                  <a:gd name="T10" fmla="*/ 0 w 11"/>
                  <a:gd name="T11" fmla="*/ 1 h 3"/>
                  <a:gd name="T12" fmla="*/ 0 w 11"/>
                  <a:gd name="T13" fmla="*/ 1 h 3"/>
                  <a:gd name="T14" fmla="*/ 3 w 11"/>
                  <a:gd name="T15" fmla="*/ 3 h 3"/>
                  <a:gd name="T16" fmla="*/ 3 w 11"/>
                  <a:gd name="T17" fmla="*/ 3 h 3"/>
                  <a:gd name="T18" fmla="*/ 5 w 11"/>
                  <a:gd name="T19" fmla="*/ 3 h 3"/>
                  <a:gd name="T20" fmla="*/ 5 w 11"/>
                  <a:gd name="T21" fmla="*/ 3 h 3"/>
                  <a:gd name="T22" fmla="*/ 6 w 11"/>
                  <a:gd name="T23" fmla="*/ 3 h 3"/>
                  <a:gd name="T24" fmla="*/ 8 w 11"/>
                  <a:gd name="T25" fmla="*/ 3 h 3"/>
                  <a:gd name="T26" fmla="*/ 8 w 11"/>
                  <a:gd name="T27" fmla="*/ 3 h 3"/>
                  <a:gd name="T28" fmla="*/ 11 w 11"/>
                  <a:gd name="T29" fmla="*/ 1 h 3"/>
                  <a:gd name="T30" fmla="*/ 11 w 11"/>
                  <a:gd name="T31" fmla="*/ 1 h 3"/>
                  <a:gd name="T32" fmla="*/ 11 w 11"/>
                  <a:gd name="T33" fmla="*/ 0 h 3"/>
                  <a:gd name="T34" fmla="*/ 10 w 11"/>
                  <a:gd name="T3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3">
                    <a:moveTo>
                      <a:pt x="10" y="0"/>
                    </a:move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11" y="1"/>
                    </a:lnTo>
                    <a:lnTo>
                      <a:pt x="11" y="1"/>
                    </a:lnTo>
                    <a:lnTo>
                      <a:pt x="11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36" name="Freeform 433">
                <a:extLst>
                  <a:ext uri="{FF2B5EF4-FFF2-40B4-BE49-F238E27FC236}">
                    <a16:creationId xmlns:a16="http://schemas.microsoft.com/office/drawing/2014/main" id="{04C76BDF-D52B-87D5-CA5E-6BD036F5A5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1" y="1373"/>
                <a:ext cx="7" cy="3"/>
              </a:xfrm>
              <a:custGeom>
                <a:avLst/>
                <a:gdLst>
                  <a:gd name="T0" fmla="*/ 5 w 7"/>
                  <a:gd name="T1" fmla="*/ 0 h 3"/>
                  <a:gd name="T2" fmla="*/ 4 w 7"/>
                  <a:gd name="T3" fmla="*/ 0 h 3"/>
                  <a:gd name="T4" fmla="*/ 2 w 7"/>
                  <a:gd name="T5" fmla="*/ 0 h 3"/>
                  <a:gd name="T6" fmla="*/ 0 w 7"/>
                  <a:gd name="T7" fmla="*/ 2 h 3"/>
                  <a:gd name="T8" fmla="*/ 2 w 7"/>
                  <a:gd name="T9" fmla="*/ 3 h 3"/>
                  <a:gd name="T10" fmla="*/ 4 w 7"/>
                  <a:gd name="T11" fmla="*/ 3 h 3"/>
                  <a:gd name="T12" fmla="*/ 7 w 7"/>
                  <a:gd name="T13" fmla="*/ 2 h 3"/>
                  <a:gd name="T14" fmla="*/ 7 w 7"/>
                  <a:gd name="T15" fmla="*/ 2 h 3"/>
                  <a:gd name="T16" fmla="*/ 5 w 7"/>
                  <a:gd name="T17" fmla="*/ 0 h 3"/>
                  <a:gd name="T18" fmla="*/ 5 w 7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3">
                    <a:moveTo>
                      <a:pt x="5" y="0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37" name="Freeform 434">
                <a:extLst>
                  <a:ext uri="{FF2B5EF4-FFF2-40B4-BE49-F238E27FC236}">
                    <a16:creationId xmlns:a16="http://schemas.microsoft.com/office/drawing/2014/main" id="{5EDB8A64-CC7A-E76B-46D7-2AEEEE763D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2" y="1392"/>
                <a:ext cx="9" cy="5"/>
              </a:xfrm>
              <a:custGeom>
                <a:avLst/>
                <a:gdLst>
                  <a:gd name="T0" fmla="*/ 3 w 9"/>
                  <a:gd name="T1" fmla="*/ 2 h 5"/>
                  <a:gd name="T2" fmla="*/ 5 w 9"/>
                  <a:gd name="T3" fmla="*/ 2 h 5"/>
                  <a:gd name="T4" fmla="*/ 6 w 9"/>
                  <a:gd name="T5" fmla="*/ 3 h 5"/>
                  <a:gd name="T6" fmla="*/ 8 w 9"/>
                  <a:gd name="T7" fmla="*/ 5 h 5"/>
                  <a:gd name="T8" fmla="*/ 8 w 9"/>
                  <a:gd name="T9" fmla="*/ 5 h 5"/>
                  <a:gd name="T10" fmla="*/ 8 w 9"/>
                  <a:gd name="T11" fmla="*/ 3 h 5"/>
                  <a:gd name="T12" fmla="*/ 9 w 9"/>
                  <a:gd name="T13" fmla="*/ 3 h 5"/>
                  <a:gd name="T14" fmla="*/ 9 w 9"/>
                  <a:gd name="T15" fmla="*/ 3 h 5"/>
                  <a:gd name="T16" fmla="*/ 9 w 9"/>
                  <a:gd name="T17" fmla="*/ 2 h 5"/>
                  <a:gd name="T18" fmla="*/ 6 w 9"/>
                  <a:gd name="T19" fmla="*/ 0 h 5"/>
                  <a:gd name="T20" fmla="*/ 6 w 9"/>
                  <a:gd name="T21" fmla="*/ 0 h 5"/>
                  <a:gd name="T22" fmla="*/ 5 w 9"/>
                  <a:gd name="T23" fmla="*/ 0 h 5"/>
                  <a:gd name="T24" fmla="*/ 1 w 9"/>
                  <a:gd name="T25" fmla="*/ 0 h 5"/>
                  <a:gd name="T26" fmla="*/ 0 w 9"/>
                  <a:gd name="T27" fmla="*/ 0 h 5"/>
                  <a:gd name="T28" fmla="*/ 1 w 9"/>
                  <a:gd name="T29" fmla="*/ 0 h 5"/>
                  <a:gd name="T30" fmla="*/ 3 w 9"/>
                  <a:gd name="T3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" h="5">
                    <a:moveTo>
                      <a:pt x="3" y="2"/>
                    </a:moveTo>
                    <a:lnTo>
                      <a:pt x="5" y="2"/>
                    </a:lnTo>
                    <a:lnTo>
                      <a:pt x="6" y="3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8" y="3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9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38" name="Freeform 435">
                <a:extLst>
                  <a:ext uri="{FF2B5EF4-FFF2-40B4-BE49-F238E27FC236}">
                    <a16:creationId xmlns:a16="http://schemas.microsoft.com/office/drawing/2014/main" id="{8E43B2F8-071E-AB3C-93E8-55765502F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5" y="1346"/>
                <a:ext cx="10" cy="3"/>
              </a:xfrm>
              <a:custGeom>
                <a:avLst/>
                <a:gdLst>
                  <a:gd name="T0" fmla="*/ 4 w 10"/>
                  <a:gd name="T1" fmla="*/ 3 h 3"/>
                  <a:gd name="T2" fmla="*/ 7 w 10"/>
                  <a:gd name="T3" fmla="*/ 2 h 3"/>
                  <a:gd name="T4" fmla="*/ 7 w 10"/>
                  <a:gd name="T5" fmla="*/ 2 h 3"/>
                  <a:gd name="T6" fmla="*/ 10 w 10"/>
                  <a:gd name="T7" fmla="*/ 2 h 3"/>
                  <a:gd name="T8" fmla="*/ 10 w 10"/>
                  <a:gd name="T9" fmla="*/ 2 h 3"/>
                  <a:gd name="T10" fmla="*/ 10 w 10"/>
                  <a:gd name="T11" fmla="*/ 2 h 3"/>
                  <a:gd name="T12" fmla="*/ 10 w 10"/>
                  <a:gd name="T13" fmla="*/ 0 h 3"/>
                  <a:gd name="T14" fmla="*/ 8 w 10"/>
                  <a:gd name="T15" fmla="*/ 0 h 3"/>
                  <a:gd name="T16" fmla="*/ 7 w 10"/>
                  <a:gd name="T17" fmla="*/ 0 h 3"/>
                  <a:gd name="T18" fmla="*/ 5 w 10"/>
                  <a:gd name="T19" fmla="*/ 2 h 3"/>
                  <a:gd name="T20" fmla="*/ 2 w 10"/>
                  <a:gd name="T21" fmla="*/ 2 h 3"/>
                  <a:gd name="T22" fmla="*/ 0 w 10"/>
                  <a:gd name="T23" fmla="*/ 3 h 3"/>
                  <a:gd name="T24" fmla="*/ 2 w 10"/>
                  <a:gd name="T25" fmla="*/ 3 h 3"/>
                  <a:gd name="T26" fmla="*/ 4 w 10"/>
                  <a:gd name="T2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3">
                    <a:moveTo>
                      <a:pt x="4" y="3"/>
                    </a:moveTo>
                    <a:lnTo>
                      <a:pt x="7" y="2"/>
                    </a:lnTo>
                    <a:lnTo>
                      <a:pt x="7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2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4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39" name="Freeform 436">
                <a:extLst>
                  <a:ext uri="{FF2B5EF4-FFF2-40B4-BE49-F238E27FC236}">
                    <a16:creationId xmlns:a16="http://schemas.microsoft.com/office/drawing/2014/main" id="{1030E358-AA46-CDA7-9EC8-7120014378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0" y="1349"/>
                <a:ext cx="18" cy="5"/>
              </a:xfrm>
              <a:custGeom>
                <a:avLst/>
                <a:gdLst>
                  <a:gd name="T0" fmla="*/ 0 w 18"/>
                  <a:gd name="T1" fmla="*/ 2 h 5"/>
                  <a:gd name="T2" fmla="*/ 8 w 18"/>
                  <a:gd name="T3" fmla="*/ 3 h 5"/>
                  <a:gd name="T4" fmla="*/ 13 w 18"/>
                  <a:gd name="T5" fmla="*/ 3 h 5"/>
                  <a:gd name="T6" fmla="*/ 15 w 18"/>
                  <a:gd name="T7" fmla="*/ 5 h 5"/>
                  <a:gd name="T8" fmla="*/ 16 w 18"/>
                  <a:gd name="T9" fmla="*/ 3 h 5"/>
                  <a:gd name="T10" fmla="*/ 18 w 18"/>
                  <a:gd name="T11" fmla="*/ 2 h 5"/>
                  <a:gd name="T12" fmla="*/ 16 w 18"/>
                  <a:gd name="T13" fmla="*/ 0 h 5"/>
                  <a:gd name="T14" fmla="*/ 15 w 18"/>
                  <a:gd name="T15" fmla="*/ 0 h 5"/>
                  <a:gd name="T16" fmla="*/ 3 w 18"/>
                  <a:gd name="T17" fmla="*/ 2 h 5"/>
                  <a:gd name="T18" fmla="*/ 0 w 18"/>
                  <a:gd name="T1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5">
                    <a:moveTo>
                      <a:pt x="0" y="2"/>
                    </a:moveTo>
                    <a:lnTo>
                      <a:pt x="8" y="3"/>
                    </a:lnTo>
                    <a:lnTo>
                      <a:pt x="13" y="3"/>
                    </a:lnTo>
                    <a:lnTo>
                      <a:pt x="15" y="5"/>
                    </a:lnTo>
                    <a:lnTo>
                      <a:pt x="16" y="3"/>
                    </a:lnTo>
                    <a:lnTo>
                      <a:pt x="18" y="2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3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40" name="Freeform 437">
                <a:extLst>
                  <a:ext uri="{FF2B5EF4-FFF2-40B4-BE49-F238E27FC236}">
                    <a16:creationId xmlns:a16="http://schemas.microsoft.com/office/drawing/2014/main" id="{E61509A3-8AA6-A1D8-B275-BDD13ED59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1" y="1470"/>
                <a:ext cx="9" cy="3"/>
              </a:xfrm>
              <a:custGeom>
                <a:avLst/>
                <a:gdLst>
                  <a:gd name="T0" fmla="*/ 6 w 9"/>
                  <a:gd name="T1" fmla="*/ 3 h 3"/>
                  <a:gd name="T2" fmla="*/ 8 w 9"/>
                  <a:gd name="T3" fmla="*/ 2 h 3"/>
                  <a:gd name="T4" fmla="*/ 9 w 9"/>
                  <a:gd name="T5" fmla="*/ 0 h 3"/>
                  <a:gd name="T6" fmla="*/ 9 w 9"/>
                  <a:gd name="T7" fmla="*/ 0 h 3"/>
                  <a:gd name="T8" fmla="*/ 8 w 9"/>
                  <a:gd name="T9" fmla="*/ 0 h 3"/>
                  <a:gd name="T10" fmla="*/ 3 w 9"/>
                  <a:gd name="T11" fmla="*/ 0 h 3"/>
                  <a:gd name="T12" fmla="*/ 1 w 9"/>
                  <a:gd name="T13" fmla="*/ 2 h 3"/>
                  <a:gd name="T14" fmla="*/ 0 w 9"/>
                  <a:gd name="T15" fmla="*/ 3 h 3"/>
                  <a:gd name="T16" fmla="*/ 3 w 9"/>
                  <a:gd name="T17" fmla="*/ 3 h 3"/>
                  <a:gd name="T18" fmla="*/ 6 w 9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3">
                    <a:moveTo>
                      <a:pt x="6" y="3"/>
                    </a:moveTo>
                    <a:lnTo>
                      <a:pt x="8" y="2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41" name="Freeform 438">
                <a:extLst>
                  <a:ext uri="{FF2B5EF4-FFF2-40B4-BE49-F238E27FC236}">
                    <a16:creationId xmlns:a16="http://schemas.microsoft.com/office/drawing/2014/main" id="{33E88FFC-F9F3-2416-B854-C6F73D864A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4" y="1413"/>
                <a:ext cx="10" cy="11"/>
              </a:xfrm>
              <a:custGeom>
                <a:avLst/>
                <a:gdLst>
                  <a:gd name="T0" fmla="*/ 7 w 10"/>
                  <a:gd name="T1" fmla="*/ 11 h 11"/>
                  <a:gd name="T2" fmla="*/ 8 w 10"/>
                  <a:gd name="T3" fmla="*/ 9 h 11"/>
                  <a:gd name="T4" fmla="*/ 7 w 10"/>
                  <a:gd name="T5" fmla="*/ 9 h 11"/>
                  <a:gd name="T6" fmla="*/ 7 w 10"/>
                  <a:gd name="T7" fmla="*/ 8 h 11"/>
                  <a:gd name="T8" fmla="*/ 10 w 10"/>
                  <a:gd name="T9" fmla="*/ 6 h 11"/>
                  <a:gd name="T10" fmla="*/ 10 w 10"/>
                  <a:gd name="T11" fmla="*/ 5 h 11"/>
                  <a:gd name="T12" fmla="*/ 7 w 10"/>
                  <a:gd name="T13" fmla="*/ 3 h 11"/>
                  <a:gd name="T14" fmla="*/ 5 w 10"/>
                  <a:gd name="T15" fmla="*/ 3 h 11"/>
                  <a:gd name="T16" fmla="*/ 5 w 10"/>
                  <a:gd name="T17" fmla="*/ 1 h 11"/>
                  <a:gd name="T18" fmla="*/ 4 w 10"/>
                  <a:gd name="T19" fmla="*/ 0 h 11"/>
                  <a:gd name="T20" fmla="*/ 2 w 10"/>
                  <a:gd name="T21" fmla="*/ 1 h 11"/>
                  <a:gd name="T22" fmla="*/ 2 w 10"/>
                  <a:gd name="T23" fmla="*/ 3 h 11"/>
                  <a:gd name="T24" fmla="*/ 2 w 10"/>
                  <a:gd name="T25" fmla="*/ 5 h 11"/>
                  <a:gd name="T26" fmla="*/ 2 w 10"/>
                  <a:gd name="T27" fmla="*/ 6 h 11"/>
                  <a:gd name="T28" fmla="*/ 2 w 10"/>
                  <a:gd name="T29" fmla="*/ 9 h 11"/>
                  <a:gd name="T30" fmla="*/ 0 w 10"/>
                  <a:gd name="T31" fmla="*/ 9 h 11"/>
                  <a:gd name="T32" fmla="*/ 0 w 10"/>
                  <a:gd name="T33" fmla="*/ 11 h 11"/>
                  <a:gd name="T34" fmla="*/ 5 w 10"/>
                  <a:gd name="T35" fmla="*/ 11 h 11"/>
                  <a:gd name="T36" fmla="*/ 7 w 10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" h="11">
                    <a:moveTo>
                      <a:pt x="7" y="11"/>
                    </a:moveTo>
                    <a:lnTo>
                      <a:pt x="8" y="9"/>
                    </a:lnTo>
                    <a:lnTo>
                      <a:pt x="7" y="9"/>
                    </a:lnTo>
                    <a:lnTo>
                      <a:pt x="7" y="8"/>
                    </a:lnTo>
                    <a:lnTo>
                      <a:pt x="10" y="6"/>
                    </a:lnTo>
                    <a:lnTo>
                      <a:pt x="10" y="5"/>
                    </a:lnTo>
                    <a:lnTo>
                      <a:pt x="7" y="3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5" y="11"/>
                    </a:lnTo>
                    <a:lnTo>
                      <a:pt x="7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42" name="Freeform 439">
                <a:extLst>
                  <a:ext uri="{FF2B5EF4-FFF2-40B4-BE49-F238E27FC236}">
                    <a16:creationId xmlns:a16="http://schemas.microsoft.com/office/drawing/2014/main" id="{03A82F2D-451B-717E-1C02-CACCFEA57A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1" y="1460"/>
                <a:ext cx="5" cy="4"/>
              </a:xfrm>
              <a:custGeom>
                <a:avLst/>
                <a:gdLst>
                  <a:gd name="T0" fmla="*/ 2 w 5"/>
                  <a:gd name="T1" fmla="*/ 4 h 4"/>
                  <a:gd name="T2" fmla="*/ 3 w 5"/>
                  <a:gd name="T3" fmla="*/ 4 h 4"/>
                  <a:gd name="T4" fmla="*/ 5 w 5"/>
                  <a:gd name="T5" fmla="*/ 2 h 4"/>
                  <a:gd name="T6" fmla="*/ 5 w 5"/>
                  <a:gd name="T7" fmla="*/ 2 h 4"/>
                  <a:gd name="T8" fmla="*/ 3 w 5"/>
                  <a:gd name="T9" fmla="*/ 0 h 4"/>
                  <a:gd name="T10" fmla="*/ 2 w 5"/>
                  <a:gd name="T11" fmla="*/ 0 h 4"/>
                  <a:gd name="T12" fmla="*/ 0 w 5"/>
                  <a:gd name="T13" fmla="*/ 0 h 4"/>
                  <a:gd name="T14" fmla="*/ 0 w 5"/>
                  <a:gd name="T15" fmla="*/ 2 h 4"/>
                  <a:gd name="T16" fmla="*/ 2 w 5"/>
                  <a:gd name="T17" fmla="*/ 2 h 4"/>
                  <a:gd name="T18" fmla="*/ 2 w 5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4">
                    <a:moveTo>
                      <a:pt x="2" y="4"/>
                    </a:moveTo>
                    <a:lnTo>
                      <a:pt x="3" y="4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43" name="Freeform 440">
                <a:extLst>
                  <a:ext uri="{FF2B5EF4-FFF2-40B4-BE49-F238E27FC236}">
                    <a16:creationId xmlns:a16="http://schemas.microsoft.com/office/drawing/2014/main" id="{AF678C1D-1DFF-D42C-6F6C-88516961D4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1" y="1480"/>
                <a:ext cx="7" cy="3"/>
              </a:xfrm>
              <a:custGeom>
                <a:avLst/>
                <a:gdLst>
                  <a:gd name="T0" fmla="*/ 4 w 7"/>
                  <a:gd name="T1" fmla="*/ 3 h 3"/>
                  <a:gd name="T2" fmla="*/ 7 w 7"/>
                  <a:gd name="T3" fmla="*/ 1 h 3"/>
                  <a:gd name="T4" fmla="*/ 7 w 7"/>
                  <a:gd name="T5" fmla="*/ 1 h 3"/>
                  <a:gd name="T6" fmla="*/ 6 w 7"/>
                  <a:gd name="T7" fmla="*/ 0 h 3"/>
                  <a:gd name="T8" fmla="*/ 4 w 7"/>
                  <a:gd name="T9" fmla="*/ 0 h 3"/>
                  <a:gd name="T10" fmla="*/ 1 w 7"/>
                  <a:gd name="T11" fmla="*/ 0 h 3"/>
                  <a:gd name="T12" fmla="*/ 0 w 7"/>
                  <a:gd name="T13" fmla="*/ 1 h 3"/>
                  <a:gd name="T14" fmla="*/ 3 w 7"/>
                  <a:gd name="T15" fmla="*/ 3 h 3"/>
                  <a:gd name="T16" fmla="*/ 4 w 7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3">
                    <a:moveTo>
                      <a:pt x="4" y="3"/>
                    </a:moveTo>
                    <a:lnTo>
                      <a:pt x="7" y="1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3" y="3"/>
                    </a:lnTo>
                    <a:lnTo>
                      <a:pt x="4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44" name="Freeform 441">
                <a:extLst>
                  <a:ext uri="{FF2B5EF4-FFF2-40B4-BE49-F238E27FC236}">
                    <a16:creationId xmlns:a16="http://schemas.microsoft.com/office/drawing/2014/main" id="{1319C2FC-92F9-B48F-73B9-7686750D3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" y="1821"/>
                <a:ext cx="2" cy="3"/>
              </a:xfrm>
              <a:custGeom>
                <a:avLst/>
                <a:gdLst>
                  <a:gd name="T0" fmla="*/ 2 w 2"/>
                  <a:gd name="T1" fmla="*/ 3 h 3"/>
                  <a:gd name="T2" fmla="*/ 2 w 2"/>
                  <a:gd name="T3" fmla="*/ 3 h 3"/>
                  <a:gd name="T4" fmla="*/ 2 w 2"/>
                  <a:gd name="T5" fmla="*/ 2 h 3"/>
                  <a:gd name="T6" fmla="*/ 2 w 2"/>
                  <a:gd name="T7" fmla="*/ 2 h 3"/>
                  <a:gd name="T8" fmla="*/ 2 w 2"/>
                  <a:gd name="T9" fmla="*/ 2 h 3"/>
                  <a:gd name="T10" fmla="*/ 2 w 2"/>
                  <a:gd name="T11" fmla="*/ 2 h 3"/>
                  <a:gd name="T12" fmla="*/ 2 w 2"/>
                  <a:gd name="T13" fmla="*/ 0 h 3"/>
                  <a:gd name="T14" fmla="*/ 2 w 2"/>
                  <a:gd name="T15" fmla="*/ 0 h 3"/>
                  <a:gd name="T16" fmla="*/ 2 w 2"/>
                  <a:gd name="T17" fmla="*/ 0 h 3"/>
                  <a:gd name="T18" fmla="*/ 0 w 2"/>
                  <a:gd name="T19" fmla="*/ 0 h 3"/>
                  <a:gd name="T20" fmla="*/ 0 w 2"/>
                  <a:gd name="T21" fmla="*/ 0 h 3"/>
                  <a:gd name="T22" fmla="*/ 2 w 2"/>
                  <a:gd name="T23" fmla="*/ 2 h 3"/>
                  <a:gd name="T24" fmla="*/ 2 w 2"/>
                  <a:gd name="T25" fmla="*/ 3 h 3"/>
                  <a:gd name="T26" fmla="*/ 2 w 2"/>
                  <a:gd name="T2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2" y="3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45" name="Freeform 442">
                <a:extLst>
                  <a:ext uri="{FF2B5EF4-FFF2-40B4-BE49-F238E27FC236}">
                    <a16:creationId xmlns:a16="http://schemas.microsoft.com/office/drawing/2014/main" id="{7D7957BA-D2F6-460C-C888-B0E5EE3808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9" y="1273"/>
                <a:ext cx="49" cy="13"/>
              </a:xfrm>
              <a:custGeom>
                <a:avLst/>
                <a:gdLst>
                  <a:gd name="T0" fmla="*/ 6 w 49"/>
                  <a:gd name="T1" fmla="*/ 9 h 13"/>
                  <a:gd name="T2" fmla="*/ 9 w 49"/>
                  <a:gd name="T3" fmla="*/ 9 h 13"/>
                  <a:gd name="T4" fmla="*/ 14 w 49"/>
                  <a:gd name="T5" fmla="*/ 9 h 13"/>
                  <a:gd name="T6" fmla="*/ 14 w 49"/>
                  <a:gd name="T7" fmla="*/ 9 h 13"/>
                  <a:gd name="T8" fmla="*/ 16 w 49"/>
                  <a:gd name="T9" fmla="*/ 11 h 13"/>
                  <a:gd name="T10" fmla="*/ 16 w 49"/>
                  <a:gd name="T11" fmla="*/ 13 h 13"/>
                  <a:gd name="T12" fmla="*/ 19 w 49"/>
                  <a:gd name="T13" fmla="*/ 13 h 13"/>
                  <a:gd name="T14" fmla="*/ 21 w 49"/>
                  <a:gd name="T15" fmla="*/ 11 h 13"/>
                  <a:gd name="T16" fmla="*/ 22 w 49"/>
                  <a:gd name="T17" fmla="*/ 9 h 13"/>
                  <a:gd name="T18" fmla="*/ 24 w 49"/>
                  <a:gd name="T19" fmla="*/ 9 h 13"/>
                  <a:gd name="T20" fmla="*/ 27 w 49"/>
                  <a:gd name="T21" fmla="*/ 9 h 13"/>
                  <a:gd name="T22" fmla="*/ 30 w 49"/>
                  <a:gd name="T23" fmla="*/ 8 h 13"/>
                  <a:gd name="T24" fmla="*/ 30 w 49"/>
                  <a:gd name="T25" fmla="*/ 8 h 13"/>
                  <a:gd name="T26" fmla="*/ 32 w 49"/>
                  <a:gd name="T27" fmla="*/ 8 h 13"/>
                  <a:gd name="T28" fmla="*/ 33 w 49"/>
                  <a:gd name="T29" fmla="*/ 6 h 13"/>
                  <a:gd name="T30" fmla="*/ 35 w 49"/>
                  <a:gd name="T31" fmla="*/ 5 h 13"/>
                  <a:gd name="T32" fmla="*/ 35 w 49"/>
                  <a:gd name="T33" fmla="*/ 3 h 13"/>
                  <a:gd name="T34" fmla="*/ 37 w 49"/>
                  <a:gd name="T35" fmla="*/ 3 h 13"/>
                  <a:gd name="T36" fmla="*/ 38 w 49"/>
                  <a:gd name="T37" fmla="*/ 3 h 13"/>
                  <a:gd name="T38" fmla="*/ 41 w 49"/>
                  <a:gd name="T39" fmla="*/ 6 h 13"/>
                  <a:gd name="T40" fmla="*/ 49 w 49"/>
                  <a:gd name="T41" fmla="*/ 8 h 13"/>
                  <a:gd name="T42" fmla="*/ 49 w 49"/>
                  <a:gd name="T43" fmla="*/ 8 h 13"/>
                  <a:gd name="T44" fmla="*/ 49 w 49"/>
                  <a:gd name="T45" fmla="*/ 5 h 13"/>
                  <a:gd name="T46" fmla="*/ 48 w 49"/>
                  <a:gd name="T47" fmla="*/ 3 h 13"/>
                  <a:gd name="T48" fmla="*/ 46 w 49"/>
                  <a:gd name="T49" fmla="*/ 1 h 13"/>
                  <a:gd name="T50" fmla="*/ 44 w 49"/>
                  <a:gd name="T51" fmla="*/ 1 h 13"/>
                  <a:gd name="T52" fmla="*/ 43 w 49"/>
                  <a:gd name="T53" fmla="*/ 1 h 13"/>
                  <a:gd name="T54" fmla="*/ 40 w 49"/>
                  <a:gd name="T55" fmla="*/ 1 h 13"/>
                  <a:gd name="T56" fmla="*/ 33 w 49"/>
                  <a:gd name="T57" fmla="*/ 0 h 13"/>
                  <a:gd name="T58" fmla="*/ 32 w 49"/>
                  <a:gd name="T59" fmla="*/ 0 h 13"/>
                  <a:gd name="T60" fmla="*/ 29 w 49"/>
                  <a:gd name="T61" fmla="*/ 1 h 13"/>
                  <a:gd name="T62" fmla="*/ 25 w 49"/>
                  <a:gd name="T63" fmla="*/ 3 h 13"/>
                  <a:gd name="T64" fmla="*/ 19 w 49"/>
                  <a:gd name="T65" fmla="*/ 5 h 13"/>
                  <a:gd name="T66" fmla="*/ 3 w 49"/>
                  <a:gd name="T67" fmla="*/ 6 h 13"/>
                  <a:gd name="T68" fmla="*/ 0 w 49"/>
                  <a:gd name="T69" fmla="*/ 8 h 13"/>
                  <a:gd name="T70" fmla="*/ 3 w 49"/>
                  <a:gd name="T71" fmla="*/ 8 h 13"/>
                  <a:gd name="T72" fmla="*/ 6 w 49"/>
                  <a:gd name="T73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" h="13">
                    <a:moveTo>
                      <a:pt x="6" y="9"/>
                    </a:moveTo>
                    <a:lnTo>
                      <a:pt x="9" y="9"/>
                    </a:lnTo>
                    <a:lnTo>
                      <a:pt x="14" y="9"/>
                    </a:lnTo>
                    <a:lnTo>
                      <a:pt x="14" y="9"/>
                    </a:lnTo>
                    <a:lnTo>
                      <a:pt x="16" y="11"/>
                    </a:lnTo>
                    <a:lnTo>
                      <a:pt x="16" y="13"/>
                    </a:lnTo>
                    <a:lnTo>
                      <a:pt x="19" y="13"/>
                    </a:lnTo>
                    <a:lnTo>
                      <a:pt x="21" y="11"/>
                    </a:lnTo>
                    <a:lnTo>
                      <a:pt x="22" y="9"/>
                    </a:lnTo>
                    <a:lnTo>
                      <a:pt x="24" y="9"/>
                    </a:lnTo>
                    <a:lnTo>
                      <a:pt x="27" y="9"/>
                    </a:lnTo>
                    <a:lnTo>
                      <a:pt x="30" y="8"/>
                    </a:lnTo>
                    <a:lnTo>
                      <a:pt x="30" y="8"/>
                    </a:lnTo>
                    <a:lnTo>
                      <a:pt x="32" y="8"/>
                    </a:lnTo>
                    <a:lnTo>
                      <a:pt x="33" y="6"/>
                    </a:lnTo>
                    <a:lnTo>
                      <a:pt x="35" y="5"/>
                    </a:lnTo>
                    <a:lnTo>
                      <a:pt x="35" y="3"/>
                    </a:lnTo>
                    <a:lnTo>
                      <a:pt x="37" y="3"/>
                    </a:lnTo>
                    <a:lnTo>
                      <a:pt x="38" y="3"/>
                    </a:lnTo>
                    <a:lnTo>
                      <a:pt x="41" y="6"/>
                    </a:lnTo>
                    <a:lnTo>
                      <a:pt x="49" y="8"/>
                    </a:lnTo>
                    <a:lnTo>
                      <a:pt x="49" y="8"/>
                    </a:lnTo>
                    <a:lnTo>
                      <a:pt x="49" y="5"/>
                    </a:lnTo>
                    <a:lnTo>
                      <a:pt x="48" y="3"/>
                    </a:lnTo>
                    <a:lnTo>
                      <a:pt x="46" y="1"/>
                    </a:lnTo>
                    <a:lnTo>
                      <a:pt x="44" y="1"/>
                    </a:lnTo>
                    <a:lnTo>
                      <a:pt x="43" y="1"/>
                    </a:lnTo>
                    <a:lnTo>
                      <a:pt x="40" y="1"/>
                    </a:lnTo>
                    <a:lnTo>
                      <a:pt x="33" y="0"/>
                    </a:lnTo>
                    <a:lnTo>
                      <a:pt x="32" y="0"/>
                    </a:lnTo>
                    <a:lnTo>
                      <a:pt x="29" y="1"/>
                    </a:lnTo>
                    <a:lnTo>
                      <a:pt x="25" y="3"/>
                    </a:lnTo>
                    <a:lnTo>
                      <a:pt x="19" y="5"/>
                    </a:lnTo>
                    <a:lnTo>
                      <a:pt x="3" y="6"/>
                    </a:lnTo>
                    <a:lnTo>
                      <a:pt x="0" y="8"/>
                    </a:lnTo>
                    <a:lnTo>
                      <a:pt x="3" y="8"/>
                    </a:lnTo>
                    <a:lnTo>
                      <a:pt x="6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46" name="Freeform 443">
                <a:extLst>
                  <a:ext uri="{FF2B5EF4-FFF2-40B4-BE49-F238E27FC236}">
                    <a16:creationId xmlns:a16="http://schemas.microsoft.com/office/drawing/2014/main" id="{48276FD5-9ADC-3713-46EF-7FAD31C45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1" y="1271"/>
                <a:ext cx="65" cy="26"/>
              </a:xfrm>
              <a:custGeom>
                <a:avLst/>
                <a:gdLst>
                  <a:gd name="T0" fmla="*/ 32 w 65"/>
                  <a:gd name="T1" fmla="*/ 13 h 26"/>
                  <a:gd name="T2" fmla="*/ 26 w 65"/>
                  <a:gd name="T3" fmla="*/ 13 h 26"/>
                  <a:gd name="T4" fmla="*/ 24 w 65"/>
                  <a:gd name="T5" fmla="*/ 11 h 26"/>
                  <a:gd name="T6" fmla="*/ 24 w 65"/>
                  <a:gd name="T7" fmla="*/ 11 h 26"/>
                  <a:gd name="T8" fmla="*/ 22 w 65"/>
                  <a:gd name="T9" fmla="*/ 11 h 26"/>
                  <a:gd name="T10" fmla="*/ 21 w 65"/>
                  <a:gd name="T11" fmla="*/ 11 h 26"/>
                  <a:gd name="T12" fmla="*/ 18 w 65"/>
                  <a:gd name="T13" fmla="*/ 11 h 26"/>
                  <a:gd name="T14" fmla="*/ 15 w 65"/>
                  <a:gd name="T15" fmla="*/ 13 h 26"/>
                  <a:gd name="T16" fmla="*/ 11 w 65"/>
                  <a:gd name="T17" fmla="*/ 15 h 26"/>
                  <a:gd name="T18" fmla="*/ 0 w 65"/>
                  <a:gd name="T19" fmla="*/ 19 h 26"/>
                  <a:gd name="T20" fmla="*/ 2 w 65"/>
                  <a:gd name="T21" fmla="*/ 19 h 26"/>
                  <a:gd name="T22" fmla="*/ 3 w 65"/>
                  <a:gd name="T23" fmla="*/ 21 h 26"/>
                  <a:gd name="T24" fmla="*/ 5 w 65"/>
                  <a:gd name="T25" fmla="*/ 23 h 26"/>
                  <a:gd name="T26" fmla="*/ 8 w 65"/>
                  <a:gd name="T27" fmla="*/ 23 h 26"/>
                  <a:gd name="T28" fmla="*/ 10 w 65"/>
                  <a:gd name="T29" fmla="*/ 23 h 26"/>
                  <a:gd name="T30" fmla="*/ 11 w 65"/>
                  <a:gd name="T31" fmla="*/ 21 h 26"/>
                  <a:gd name="T32" fmla="*/ 15 w 65"/>
                  <a:gd name="T33" fmla="*/ 21 h 26"/>
                  <a:gd name="T34" fmla="*/ 18 w 65"/>
                  <a:gd name="T35" fmla="*/ 21 h 26"/>
                  <a:gd name="T36" fmla="*/ 18 w 65"/>
                  <a:gd name="T37" fmla="*/ 21 h 26"/>
                  <a:gd name="T38" fmla="*/ 15 w 65"/>
                  <a:gd name="T39" fmla="*/ 23 h 26"/>
                  <a:gd name="T40" fmla="*/ 13 w 65"/>
                  <a:gd name="T41" fmla="*/ 24 h 26"/>
                  <a:gd name="T42" fmla="*/ 15 w 65"/>
                  <a:gd name="T43" fmla="*/ 26 h 26"/>
                  <a:gd name="T44" fmla="*/ 18 w 65"/>
                  <a:gd name="T45" fmla="*/ 26 h 26"/>
                  <a:gd name="T46" fmla="*/ 19 w 65"/>
                  <a:gd name="T47" fmla="*/ 24 h 26"/>
                  <a:gd name="T48" fmla="*/ 19 w 65"/>
                  <a:gd name="T49" fmla="*/ 24 h 26"/>
                  <a:gd name="T50" fmla="*/ 21 w 65"/>
                  <a:gd name="T51" fmla="*/ 24 h 26"/>
                  <a:gd name="T52" fmla="*/ 24 w 65"/>
                  <a:gd name="T53" fmla="*/ 24 h 26"/>
                  <a:gd name="T54" fmla="*/ 24 w 65"/>
                  <a:gd name="T55" fmla="*/ 24 h 26"/>
                  <a:gd name="T56" fmla="*/ 26 w 65"/>
                  <a:gd name="T57" fmla="*/ 23 h 26"/>
                  <a:gd name="T58" fmla="*/ 26 w 65"/>
                  <a:gd name="T59" fmla="*/ 23 h 26"/>
                  <a:gd name="T60" fmla="*/ 26 w 65"/>
                  <a:gd name="T61" fmla="*/ 23 h 26"/>
                  <a:gd name="T62" fmla="*/ 29 w 65"/>
                  <a:gd name="T63" fmla="*/ 23 h 26"/>
                  <a:gd name="T64" fmla="*/ 30 w 65"/>
                  <a:gd name="T65" fmla="*/ 23 h 26"/>
                  <a:gd name="T66" fmla="*/ 30 w 65"/>
                  <a:gd name="T67" fmla="*/ 23 h 26"/>
                  <a:gd name="T68" fmla="*/ 32 w 65"/>
                  <a:gd name="T69" fmla="*/ 21 h 26"/>
                  <a:gd name="T70" fmla="*/ 30 w 65"/>
                  <a:gd name="T71" fmla="*/ 21 h 26"/>
                  <a:gd name="T72" fmla="*/ 30 w 65"/>
                  <a:gd name="T73" fmla="*/ 19 h 26"/>
                  <a:gd name="T74" fmla="*/ 30 w 65"/>
                  <a:gd name="T75" fmla="*/ 19 h 26"/>
                  <a:gd name="T76" fmla="*/ 27 w 65"/>
                  <a:gd name="T77" fmla="*/ 19 h 26"/>
                  <a:gd name="T78" fmla="*/ 27 w 65"/>
                  <a:gd name="T79" fmla="*/ 19 h 26"/>
                  <a:gd name="T80" fmla="*/ 29 w 65"/>
                  <a:gd name="T81" fmla="*/ 18 h 26"/>
                  <a:gd name="T82" fmla="*/ 30 w 65"/>
                  <a:gd name="T83" fmla="*/ 16 h 26"/>
                  <a:gd name="T84" fmla="*/ 38 w 65"/>
                  <a:gd name="T85" fmla="*/ 16 h 26"/>
                  <a:gd name="T86" fmla="*/ 42 w 65"/>
                  <a:gd name="T87" fmla="*/ 15 h 26"/>
                  <a:gd name="T88" fmla="*/ 42 w 65"/>
                  <a:gd name="T89" fmla="*/ 13 h 26"/>
                  <a:gd name="T90" fmla="*/ 42 w 65"/>
                  <a:gd name="T91" fmla="*/ 13 h 26"/>
                  <a:gd name="T92" fmla="*/ 48 w 65"/>
                  <a:gd name="T93" fmla="*/ 11 h 26"/>
                  <a:gd name="T94" fmla="*/ 56 w 65"/>
                  <a:gd name="T95" fmla="*/ 11 h 26"/>
                  <a:gd name="T96" fmla="*/ 59 w 65"/>
                  <a:gd name="T97" fmla="*/ 10 h 26"/>
                  <a:gd name="T98" fmla="*/ 65 w 65"/>
                  <a:gd name="T99" fmla="*/ 7 h 26"/>
                  <a:gd name="T100" fmla="*/ 64 w 65"/>
                  <a:gd name="T101" fmla="*/ 5 h 26"/>
                  <a:gd name="T102" fmla="*/ 62 w 65"/>
                  <a:gd name="T103" fmla="*/ 5 h 26"/>
                  <a:gd name="T104" fmla="*/ 56 w 65"/>
                  <a:gd name="T105" fmla="*/ 2 h 26"/>
                  <a:gd name="T106" fmla="*/ 54 w 65"/>
                  <a:gd name="T107" fmla="*/ 0 h 26"/>
                  <a:gd name="T108" fmla="*/ 50 w 65"/>
                  <a:gd name="T109" fmla="*/ 0 h 26"/>
                  <a:gd name="T110" fmla="*/ 48 w 65"/>
                  <a:gd name="T111" fmla="*/ 0 h 26"/>
                  <a:gd name="T112" fmla="*/ 46 w 65"/>
                  <a:gd name="T113" fmla="*/ 0 h 26"/>
                  <a:gd name="T114" fmla="*/ 38 w 65"/>
                  <a:gd name="T115" fmla="*/ 2 h 26"/>
                  <a:gd name="T116" fmla="*/ 34 w 65"/>
                  <a:gd name="T117" fmla="*/ 3 h 26"/>
                  <a:gd name="T118" fmla="*/ 34 w 65"/>
                  <a:gd name="T119" fmla="*/ 7 h 26"/>
                  <a:gd name="T120" fmla="*/ 34 w 65"/>
                  <a:gd name="T121" fmla="*/ 8 h 26"/>
                  <a:gd name="T122" fmla="*/ 34 w 65"/>
                  <a:gd name="T123" fmla="*/ 11 h 26"/>
                  <a:gd name="T124" fmla="*/ 32 w 65"/>
                  <a:gd name="T125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5" h="26">
                    <a:moveTo>
                      <a:pt x="32" y="13"/>
                    </a:moveTo>
                    <a:lnTo>
                      <a:pt x="26" y="13"/>
                    </a:lnTo>
                    <a:lnTo>
                      <a:pt x="24" y="11"/>
                    </a:lnTo>
                    <a:lnTo>
                      <a:pt x="24" y="11"/>
                    </a:lnTo>
                    <a:lnTo>
                      <a:pt x="22" y="11"/>
                    </a:lnTo>
                    <a:lnTo>
                      <a:pt x="21" y="11"/>
                    </a:lnTo>
                    <a:lnTo>
                      <a:pt x="18" y="11"/>
                    </a:lnTo>
                    <a:lnTo>
                      <a:pt x="15" y="13"/>
                    </a:lnTo>
                    <a:lnTo>
                      <a:pt x="11" y="15"/>
                    </a:lnTo>
                    <a:lnTo>
                      <a:pt x="0" y="19"/>
                    </a:lnTo>
                    <a:lnTo>
                      <a:pt x="2" y="19"/>
                    </a:lnTo>
                    <a:lnTo>
                      <a:pt x="3" y="21"/>
                    </a:lnTo>
                    <a:lnTo>
                      <a:pt x="5" y="23"/>
                    </a:lnTo>
                    <a:lnTo>
                      <a:pt x="8" y="23"/>
                    </a:lnTo>
                    <a:lnTo>
                      <a:pt x="10" y="23"/>
                    </a:lnTo>
                    <a:lnTo>
                      <a:pt x="11" y="21"/>
                    </a:lnTo>
                    <a:lnTo>
                      <a:pt x="15" y="21"/>
                    </a:lnTo>
                    <a:lnTo>
                      <a:pt x="18" y="21"/>
                    </a:lnTo>
                    <a:lnTo>
                      <a:pt x="18" y="21"/>
                    </a:lnTo>
                    <a:lnTo>
                      <a:pt x="15" y="23"/>
                    </a:lnTo>
                    <a:lnTo>
                      <a:pt x="13" y="24"/>
                    </a:lnTo>
                    <a:lnTo>
                      <a:pt x="15" y="26"/>
                    </a:lnTo>
                    <a:lnTo>
                      <a:pt x="18" y="26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21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6" y="23"/>
                    </a:lnTo>
                    <a:lnTo>
                      <a:pt x="26" y="23"/>
                    </a:lnTo>
                    <a:lnTo>
                      <a:pt x="26" y="23"/>
                    </a:lnTo>
                    <a:lnTo>
                      <a:pt x="29" y="23"/>
                    </a:lnTo>
                    <a:lnTo>
                      <a:pt x="30" y="23"/>
                    </a:lnTo>
                    <a:lnTo>
                      <a:pt x="30" y="23"/>
                    </a:lnTo>
                    <a:lnTo>
                      <a:pt x="32" y="21"/>
                    </a:lnTo>
                    <a:lnTo>
                      <a:pt x="30" y="21"/>
                    </a:lnTo>
                    <a:lnTo>
                      <a:pt x="30" y="19"/>
                    </a:lnTo>
                    <a:lnTo>
                      <a:pt x="30" y="19"/>
                    </a:lnTo>
                    <a:lnTo>
                      <a:pt x="27" y="19"/>
                    </a:lnTo>
                    <a:lnTo>
                      <a:pt x="27" y="19"/>
                    </a:lnTo>
                    <a:lnTo>
                      <a:pt x="29" y="18"/>
                    </a:lnTo>
                    <a:lnTo>
                      <a:pt x="30" y="16"/>
                    </a:lnTo>
                    <a:lnTo>
                      <a:pt x="38" y="16"/>
                    </a:lnTo>
                    <a:lnTo>
                      <a:pt x="42" y="15"/>
                    </a:lnTo>
                    <a:lnTo>
                      <a:pt x="42" y="13"/>
                    </a:lnTo>
                    <a:lnTo>
                      <a:pt x="42" y="13"/>
                    </a:lnTo>
                    <a:lnTo>
                      <a:pt x="48" y="11"/>
                    </a:lnTo>
                    <a:lnTo>
                      <a:pt x="56" y="11"/>
                    </a:lnTo>
                    <a:lnTo>
                      <a:pt x="59" y="10"/>
                    </a:lnTo>
                    <a:lnTo>
                      <a:pt x="65" y="7"/>
                    </a:lnTo>
                    <a:lnTo>
                      <a:pt x="64" y="5"/>
                    </a:lnTo>
                    <a:lnTo>
                      <a:pt x="62" y="5"/>
                    </a:lnTo>
                    <a:lnTo>
                      <a:pt x="56" y="2"/>
                    </a:lnTo>
                    <a:lnTo>
                      <a:pt x="54" y="0"/>
                    </a:lnTo>
                    <a:lnTo>
                      <a:pt x="50" y="0"/>
                    </a:lnTo>
                    <a:lnTo>
                      <a:pt x="48" y="0"/>
                    </a:lnTo>
                    <a:lnTo>
                      <a:pt x="46" y="0"/>
                    </a:lnTo>
                    <a:lnTo>
                      <a:pt x="38" y="2"/>
                    </a:lnTo>
                    <a:lnTo>
                      <a:pt x="34" y="3"/>
                    </a:lnTo>
                    <a:lnTo>
                      <a:pt x="34" y="7"/>
                    </a:lnTo>
                    <a:lnTo>
                      <a:pt x="34" y="8"/>
                    </a:lnTo>
                    <a:lnTo>
                      <a:pt x="34" y="11"/>
                    </a:lnTo>
                    <a:lnTo>
                      <a:pt x="32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47" name="Freeform 444">
                <a:extLst>
                  <a:ext uri="{FF2B5EF4-FFF2-40B4-BE49-F238E27FC236}">
                    <a16:creationId xmlns:a16="http://schemas.microsoft.com/office/drawing/2014/main" id="{E3D12299-4193-5FCD-018B-7C7AA97B3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9" y="1626"/>
                <a:ext cx="3" cy="1"/>
              </a:xfrm>
              <a:custGeom>
                <a:avLst/>
                <a:gdLst>
                  <a:gd name="T0" fmla="*/ 1 w 3"/>
                  <a:gd name="T1" fmla="*/ 1 h 1"/>
                  <a:gd name="T2" fmla="*/ 3 w 3"/>
                  <a:gd name="T3" fmla="*/ 1 h 1"/>
                  <a:gd name="T4" fmla="*/ 3 w 3"/>
                  <a:gd name="T5" fmla="*/ 0 h 1"/>
                  <a:gd name="T6" fmla="*/ 1 w 3"/>
                  <a:gd name="T7" fmla="*/ 0 h 1"/>
                  <a:gd name="T8" fmla="*/ 0 w 3"/>
                  <a:gd name="T9" fmla="*/ 0 h 1"/>
                  <a:gd name="T10" fmla="*/ 0 w 3"/>
                  <a:gd name="T11" fmla="*/ 0 h 1"/>
                  <a:gd name="T12" fmla="*/ 0 w 3"/>
                  <a:gd name="T13" fmla="*/ 0 h 1"/>
                  <a:gd name="T14" fmla="*/ 0 w 3"/>
                  <a:gd name="T15" fmla="*/ 0 h 1"/>
                  <a:gd name="T16" fmla="*/ 1 w 3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">
                    <a:moveTo>
                      <a:pt x="1" y="1"/>
                    </a:moveTo>
                    <a:lnTo>
                      <a:pt x="3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48" name="Freeform 445">
                <a:extLst>
                  <a:ext uri="{FF2B5EF4-FFF2-40B4-BE49-F238E27FC236}">
                    <a16:creationId xmlns:a16="http://schemas.microsoft.com/office/drawing/2014/main" id="{26613176-5F14-F01E-356D-61E43408F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" y="1292"/>
                <a:ext cx="27" cy="5"/>
              </a:xfrm>
              <a:custGeom>
                <a:avLst/>
                <a:gdLst>
                  <a:gd name="T0" fmla="*/ 13 w 27"/>
                  <a:gd name="T1" fmla="*/ 3 h 5"/>
                  <a:gd name="T2" fmla="*/ 27 w 27"/>
                  <a:gd name="T3" fmla="*/ 2 h 5"/>
                  <a:gd name="T4" fmla="*/ 27 w 27"/>
                  <a:gd name="T5" fmla="*/ 0 h 5"/>
                  <a:gd name="T6" fmla="*/ 24 w 27"/>
                  <a:gd name="T7" fmla="*/ 0 h 5"/>
                  <a:gd name="T8" fmla="*/ 21 w 27"/>
                  <a:gd name="T9" fmla="*/ 0 h 5"/>
                  <a:gd name="T10" fmla="*/ 19 w 27"/>
                  <a:gd name="T11" fmla="*/ 0 h 5"/>
                  <a:gd name="T12" fmla="*/ 0 w 27"/>
                  <a:gd name="T13" fmla="*/ 3 h 5"/>
                  <a:gd name="T14" fmla="*/ 2 w 27"/>
                  <a:gd name="T15" fmla="*/ 5 h 5"/>
                  <a:gd name="T16" fmla="*/ 13 w 27"/>
                  <a:gd name="T1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5">
                    <a:moveTo>
                      <a:pt x="13" y="3"/>
                    </a:moveTo>
                    <a:lnTo>
                      <a:pt x="27" y="2"/>
                    </a:lnTo>
                    <a:lnTo>
                      <a:pt x="27" y="0"/>
                    </a:lnTo>
                    <a:lnTo>
                      <a:pt x="24" y="0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13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49" name="Rectangle 446">
                <a:extLst>
                  <a:ext uri="{FF2B5EF4-FFF2-40B4-BE49-F238E27FC236}">
                    <a16:creationId xmlns:a16="http://schemas.microsoft.com/office/drawing/2014/main" id="{689A78FC-1CB0-1D80-5AE2-428CAA284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6" y="1526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50" name="Freeform 447">
                <a:extLst>
                  <a:ext uri="{FF2B5EF4-FFF2-40B4-BE49-F238E27FC236}">
                    <a16:creationId xmlns:a16="http://schemas.microsoft.com/office/drawing/2014/main" id="{91345C21-D6A0-65DD-52AC-7B9088E9A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3" y="1565"/>
                <a:ext cx="26" cy="18"/>
              </a:xfrm>
              <a:custGeom>
                <a:avLst/>
                <a:gdLst>
                  <a:gd name="T0" fmla="*/ 8 w 26"/>
                  <a:gd name="T1" fmla="*/ 0 h 18"/>
                  <a:gd name="T2" fmla="*/ 7 w 26"/>
                  <a:gd name="T3" fmla="*/ 0 h 18"/>
                  <a:gd name="T4" fmla="*/ 5 w 26"/>
                  <a:gd name="T5" fmla="*/ 2 h 18"/>
                  <a:gd name="T6" fmla="*/ 2 w 26"/>
                  <a:gd name="T7" fmla="*/ 4 h 18"/>
                  <a:gd name="T8" fmla="*/ 0 w 26"/>
                  <a:gd name="T9" fmla="*/ 7 h 18"/>
                  <a:gd name="T10" fmla="*/ 0 w 26"/>
                  <a:gd name="T11" fmla="*/ 8 h 18"/>
                  <a:gd name="T12" fmla="*/ 0 w 26"/>
                  <a:gd name="T13" fmla="*/ 10 h 18"/>
                  <a:gd name="T14" fmla="*/ 0 w 26"/>
                  <a:gd name="T15" fmla="*/ 12 h 18"/>
                  <a:gd name="T16" fmla="*/ 0 w 26"/>
                  <a:gd name="T17" fmla="*/ 13 h 18"/>
                  <a:gd name="T18" fmla="*/ 0 w 26"/>
                  <a:gd name="T19" fmla="*/ 13 h 18"/>
                  <a:gd name="T20" fmla="*/ 2 w 26"/>
                  <a:gd name="T21" fmla="*/ 16 h 18"/>
                  <a:gd name="T22" fmla="*/ 5 w 26"/>
                  <a:gd name="T23" fmla="*/ 18 h 18"/>
                  <a:gd name="T24" fmla="*/ 8 w 26"/>
                  <a:gd name="T25" fmla="*/ 18 h 18"/>
                  <a:gd name="T26" fmla="*/ 12 w 26"/>
                  <a:gd name="T27" fmla="*/ 16 h 18"/>
                  <a:gd name="T28" fmla="*/ 18 w 26"/>
                  <a:gd name="T29" fmla="*/ 15 h 18"/>
                  <a:gd name="T30" fmla="*/ 20 w 26"/>
                  <a:gd name="T31" fmla="*/ 13 h 18"/>
                  <a:gd name="T32" fmla="*/ 21 w 26"/>
                  <a:gd name="T33" fmla="*/ 12 h 18"/>
                  <a:gd name="T34" fmla="*/ 23 w 26"/>
                  <a:gd name="T35" fmla="*/ 10 h 18"/>
                  <a:gd name="T36" fmla="*/ 24 w 26"/>
                  <a:gd name="T37" fmla="*/ 10 h 18"/>
                  <a:gd name="T38" fmla="*/ 24 w 26"/>
                  <a:gd name="T39" fmla="*/ 12 h 18"/>
                  <a:gd name="T40" fmla="*/ 24 w 26"/>
                  <a:gd name="T41" fmla="*/ 12 h 18"/>
                  <a:gd name="T42" fmla="*/ 26 w 26"/>
                  <a:gd name="T43" fmla="*/ 10 h 18"/>
                  <a:gd name="T44" fmla="*/ 26 w 26"/>
                  <a:gd name="T45" fmla="*/ 8 h 18"/>
                  <a:gd name="T46" fmla="*/ 24 w 26"/>
                  <a:gd name="T47" fmla="*/ 7 h 18"/>
                  <a:gd name="T48" fmla="*/ 23 w 26"/>
                  <a:gd name="T49" fmla="*/ 5 h 18"/>
                  <a:gd name="T50" fmla="*/ 12 w 26"/>
                  <a:gd name="T51" fmla="*/ 0 h 18"/>
                  <a:gd name="T52" fmla="*/ 8 w 26"/>
                  <a:gd name="T5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" h="18">
                    <a:moveTo>
                      <a:pt x="8" y="0"/>
                    </a:moveTo>
                    <a:lnTo>
                      <a:pt x="7" y="0"/>
                    </a:lnTo>
                    <a:lnTo>
                      <a:pt x="5" y="2"/>
                    </a:lnTo>
                    <a:lnTo>
                      <a:pt x="2" y="4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2" y="16"/>
                    </a:lnTo>
                    <a:lnTo>
                      <a:pt x="5" y="18"/>
                    </a:lnTo>
                    <a:lnTo>
                      <a:pt x="8" y="18"/>
                    </a:lnTo>
                    <a:lnTo>
                      <a:pt x="12" y="16"/>
                    </a:lnTo>
                    <a:lnTo>
                      <a:pt x="18" y="15"/>
                    </a:lnTo>
                    <a:lnTo>
                      <a:pt x="20" y="13"/>
                    </a:lnTo>
                    <a:lnTo>
                      <a:pt x="21" y="12"/>
                    </a:lnTo>
                    <a:lnTo>
                      <a:pt x="23" y="10"/>
                    </a:lnTo>
                    <a:lnTo>
                      <a:pt x="24" y="10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6" y="10"/>
                    </a:lnTo>
                    <a:lnTo>
                      <a:pt x="26" y="8"/>
                    </a:lnTo>
                    <a:lnTo>
                      <a:pt x="24" y="7"/>
                    </a:lnTo>
                    <a:lnTo>
                      <a:pt x="23" y="5"/>
                    </a:lnTo>
                    <a:lnTo>
                      <a:pt x="12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51" name="Freeform 448">
                <a:extLst>
                  <a:ext uri="{FF2B5EF4-FFF2-40B4-BE49-F238E27FC236}">
                    <a16:creationId xmlns:a16="http://schemas.microsoft.com/office/drawing/2014/main" id="{0607E8B1-DE48-BA2F-90FA-B0641AFC5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1" y="1329"/>
                <a:ext cx="24" cy="3"/>
              </a:xfrm>
              <a:custGeom>
                <a:avLst/>
                <a:gdLst>
                  <a:gd name="T0" fmla="*/ 8 w 24"/>
                  <a:gd name="T1" fmla="*/ 1 h 3"/>
                  <a:gd name="T2" fmla="*/ 13 w 24"/>
                  <a:gd name="T3" fmla="*/ 1 h 3"/>
                  <a:gd name="T4" fmla="*/ 17 w 24"/>
                  <a:gd name="T5" fmla="*/ 3 h 3"/>
                  <a:gd name="T6" fmla="*/ 24 w 24"/>
                  <a:gd name="T7" fmla="*/ 1 h 3"/>
                  <a:gd name="T8" fmla="*/ 22 w 24"/>
                  <a:gd name="T9" fmla="*/ 1 h 3"/>
                  <a:gd name="T10" fmla="*/ 19 w 24"/>
                  <a:gd name="T11" fmla="*/ 1 h 3"/>
                  <a:gd name="T12" fmla="*/ 14 w 24"/>
                  <a:gd name="T13" fmla="*/ 1 h 3"/>
                  <a:gd name="T14" fmla="*/ 13 w 24"/>
                  <a:gd name="T15" fmla="*/ 0 h 3"/>
                  <a:gd name="T16" fmla="*/ 8 w 24"/>
                  <a:gd name="T17" fmla="*/ 0 h 3"/>
                  <a:gd name="T18" fmla="*/ 6 w 24"/>
                  <a:gd name="T19" fmla="*/ 0 h 3"/>
                  <a:gd name="T20" fmla="*/ 6 w 24"/>
                  <a:gd name="T21" fmla="*/ 0 h 3"/>
                  <a:gd name="T22" fmla="*/ 3 w 24"/>
                  <a:gd name="T23" fmla="*/ 1 h 3"/>
                  <a:gd name="T24" fmla="*/ 0 w 24"/>
                  <a:gd name="T25" fmla="*/ 3 h 3"/>
                  <a:gd name="T26" fmla="*/ 1 w 24"/>
                  <a:gd name="T27" fmla="*/ 3 h 3"/>
                  <a:gd name="T28" fmla="*/ 8 w 24"/>
                  <a:gd name="T2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3">
                    <a:moveTo>
                      <a:pt x="8" y="1"/>
                    </a:moveTo>
                    <a:lnTo>
                      <a:pt x="13" y="1"/>
                    </a:lnTo>
                    <a:lnTo>
                      <a:pt x="17" y="3"/>
                    </a:lnTo>
                    <a:lnTo>
                      <a:pt x="24" y="1"/>
                    </a:lnTo>
                    <a:lnTo>
                      <a:pt x="22" y="1"/>
                    </a:lnTo>
                    <a:lnTo>
                      <a:pt x="19" y="1"/>
                    </a:lnTo>
                    <a:lnTo>
                      <a:pt x="14" y="1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3" y="1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8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52" name="Freeform 449">
                <a:extLst>
                  <a:ext uri="{FF2B5EF4-FFF2-40B4-BE49-F238E27FC236}">
                    <a16:creationId xmlns:a16="http://schemas.microsoft.com/office/drawing/2014/main" id="{12982447-EDA1-7369-436A-EDC2C0E5B0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4" y="1522"/>
                <a:ext cx="13" cy="10"/>
              </a:xfrm>
              <a:custGeom>
                <a:avLst/>
                <a:gdLst>
                  <a:gd name="T0" fmla="*/ 13 w 13"/>
                  <a:gd name="T1" fmla="*/ 5 h 10"/>
                  <a:gd name="T2" fmla="*/ 12 w 13"/>
                  <a:gd name="T3" fmla="*/ 5 h 10"/>
                  <a:gd name="T4" fmla="*/ 12 w 13"/>
                  <a:gd name="T5" fmla="*/ 4 h 10"/>
                  <a:gd name="T6" fmla="*/ 10 w 13"/>
                  <a:gd name="T7" fmla="*/ 4 h 10"/>
                  <a:gd name="T8" fmla="*/ 10 w 13"/>
                  <a:gd name="T9" fmla="*/ 2 h 10"/>
                  <a:gd name="T10" fmla="*/ 8 w 13"/>
                  <a:gd name="T11" fmla="*/ 0 h 10"/>
                  <a:gd name="T12" fmla="*/ 7 w 13"/>
                  <a:gd name="T13" fmla="*/ 0 h 10"/>
                  <a:gd name="T14" fmla="*/ 7 w 13"/>
                  <a:gd name="T15" fmla="*/ 0 h 10"/>
                  <a:gd name="T16" fmla="*/ 7 w 13"/>
                  <a:gd name="T17" fmla="*/ 0 h 10"/>
                  <a:gd name="T18" fmla="*/ 7 w 13"/>
                  <a:gd name="T19" fmla="*/ 0 h 10"/>
                  <a:gd name="T20" fmla="*/ 5 w 13"/>
                  <a:gd name="T21" fmla="*/ 0 h 10"/>
                  <a:gd name="T22" fmla="*/ 4 w 13"/>
                  <a:gd name="T23" fmla="*/ 0 h 10"/>
                  <a:gd name="T24" fmla="*/ 0 w 13"/>
                  <a:gd name="T25" fmla="*/ 0 h 10"/>
                  <a:gd name="T26" fmla="*/ 0 w 13"/>
                  <a:gd name="T27" fmla="*/ 2 h 10"/>
                  <a:gd name="T28" fmla="*/ 0 w 13"/>
                  <a:gd name="T29" fmla="*/ 2 h 10"/>
                  <a:gd name="T30" fmla="*/ 0 w 13"/>
                  <a:gd name="T31" fmla="*/ 4 h 10"/>
                  <a:gd name="T32" fmla="*/ 2 w 13"/>
                  <a:gd name="T33" fmla="*/ 4 h 10"/>
                  <a:gd name="T34" fmla="*/ 4 w 13"/>
                  <a:gd name="T35" fmla="*/ 4 h 10"/>
                  <a:gd name="T36" fmla="*/ 7 w 13"/>
                  <a:gd name="T37" fmla="*/ 5 h 10"/>
                  <a:gd name="T38" fmla="*/ 7 w 13"/>
                  <a:gd name="T39" fmla="*/ 7 h 10"/>
                  <a:gd name="T40" fmla="*/ 8 w 13"/>
                  <a:gd name="T41" fmla="*/ 7 h 10"/>
                  <a:gd name="T42" fmla="*/ 8 w 13"/>
                  <a:gd name="T43" fmla="*/ 8 h 10"/>
                  <a:gd name="T44" fmla="*/ 10 w 13"/>
                  <a:gd name="T45" fmla="*/ 8 h 10"/>
                  <a:gd name="T46" fmla="*/ 10 w 13"/>
                  <a:gd name="T47" fmla="*/ 10 h 10"/>
                  <a:gd name="T48" fmla="*/ 12 w 13"/>
                  <a:gd name="T49" fmla="*/ 10 h 10"/>
                  <a:gd name="T50" fmla="*/ 12 w 13"/>
                  <a:gd name="T51" fmla="*/ 10 h 10"/>
                  <a:gd name="T52" fmla="*/ 10 w 13"/>
                  <a:gd name="T53" fmla="*/ 8 h 10"/>
                  <a:gd name="T54" fmla="*/ 10 w 13"/>
                  <a:gd name="T55" fmla="*/ 8 h 10"/>
                  <a:gd name="T56" fmla="*/ 13 w 13"/>
                  <a:gd name="T5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" h="10">
                    <a:moveTo>
                      <a:pt x="13" y="5"/>
                    </a:moveTo>
                    <a:lnTo>
                      <a:pt x="12" y="5"/>
                    </a:lnTo>
                    <a:lnTo>
                      <a:pt x="12" y="4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7" y="5"/>
                    </a:lnTo>
                    <a:lnTo>
                      <a:pt x="7" y="7"/>
                    </a:lnTo>
                    <a:lnTo>
                      <a:pt x="8" y="7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0" y="1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53" name="Freeform 450">
                <a:extLst>
                  <a:ext uri="{FF2B5EF4-FFF2-40B4-BE49-F238E27FC236}">
                    <a16:creationId xmlns:a16="http://schemas.microsoft.com/office/drawing/2014/main" id="{2E166502-F663-A008-7799-731CC2853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9" y="1292"/>
                <a:ext cx="10" cy="5"/>
              </a:xfrm>
              <a:custGeom>
                <a:avLst/>
                <a:gdLst>
                  <a:gd name="T0" fmla="*/ 7 w 10"/>
                  <a:gd name="T1" fmla="*/ 5 h 5"/>
                  <a:gd name="T2" fmla="*/ 7 w 10"/>
                  <a:gd name="T3" fmla="*/ 3 h 5"/>
                  <a:gd name="T4" fmla="*/ 10 w 10"/>
                  <a:gd name="T5" fmla="*/ 2 h 5"/>
                  <a:gd name="T6" fmla="*/ 10 w 10"/>
                  <a:gd name="T7" fmla="*/ 2 h 5"/>
                  <a:gd name="T8" fmla="*/ 10 w 10"/>
                  <a:gd name="T9" fmla="*/ 0 h 5"/>
                  <a:gd name="T10" fmla="*/ 5 w 10"/>
                  <a:gd name="T11" fmla="*/ 0 h 5"/>
                  <a:gd name="T12" fmla="*/ 0 w 10"/>
                  <a:gd name="T13" fmla="*/ 2 h 5"/>
                  <a:gd name="T14" fmla="*/ 0 w 10"/>
                  <a:gd name="T15" fmla="*/ 3 h 5"/>
                  <a:gd name="T16" fmla="*/ 5 w 10"/>
                  <a:gd name="T17" fmla="*/ 5 h 5"/>
                  <a:gd name="T18" fmla="*/ 7 w 10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5">
                    <a:moveTo>
                      <a:pt x="7" y="5"/>
                    </a:moveTo>
                    <a:lnTo>
                      <a:pt x="7" y="3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5" y="5"/>
                    </a:lnTo>
                    <a:lnTo>
                      <a:pt x="7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54" name="Freeform 451">
                <a:extLst>
                  <a:ext uri="{FF2B5EF4-FFF2-40B4-BE49-F238E27FC236}">
                    <a16:creationId xmlns:a16="http://schemas.microsoft.com/office/drawing/2014/main" id="{DA4082ED-B791-A36C-488E-BEA1B58CC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295"/>
                <a:ext cx="17" cy="7"/>
              </a:xfrm>
              <a:custGeom>
                <a:avLst/>
                <a:gdLst>
                  <a:gd name="T0" fmla="*/ 12 w 17"/>
                  <a:gd name="T1" fmla="*/ 5 h 7"/>
                  <a:gd name="T2" fmla="*/ 17 w 17"/>
                  <a:gd name="T3" fmla="*/ 7 h 7"/>
                  <a:gd name="T4" fmla="*/ 17 w 17"/>
                  <a:gd name="T5" fmla="*/ 5 h 7"/>
                  <a:gd name="T6" fmla="*/ 17 w 17"/>
                  <a:gd name="T7" fmla="*/ 5 h 7"/>
                  <a:gd name="T8" fmla="*/ 16 w 17"/>
                  <a:gd name="T9" fmla="*/ 5 h 7"/>
                  <a:gd name="T10" fmla="*/ 16 w 17"/>
                  <a:gd name="T11" fmla="*/ 3 h 7"/>
                  <a:gd name="T12" fmla="*/ 16 w 17"/>
                  <a:gd name="T13" fmla="*/ 3 h 7"/>
                  <a:gd name="T14" fmla="*/ 16 w 17"/>
                  <a:gd name="T15" fmla="*/ 2 h 7"/>
                  <a:gd name="T16" fmla="*/ 11 w 17"/>
                  <a:gd name="T17" fmla="*/ 0 h 7"/>
                  <a:gd name="T18" fmla="*/ 8 w 17"/>
                  <a:gd name="T19" fmla="*/ 2 h 7"/>
                  <a:gd name="T20" fmla="*/ 5 w 17"/>
                  <a:gd name="T21" fmla="*/ 3 h 7"/>
                  <a:gd name="T22" fmla="*/ 0 w 17"/>
                  <a:gd name="T23" fmla="*/ 5 h 7"/>
                  <a:gd name="T24" fmla="*/ 5 w 17"/>
                  <a:gd name="T25" fmla="*/ 7 h 7"/>
                  <a:gd name="T26" fmla="*/ 12 w 17"/>
                  <a:gd name="T2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7">
                    <a:moveTo>
                      <a:pt x="12" y="5"/>
                    </a:moveTo>
                    <a:lnTo>
                      <a:pt x="17" y="7"/>
                    </a:lnTo>
                    <a:lnTo>
                      <a:pt x="17" y="5"/>
                    </a:lnTo>
                    <a:lnTo>
                      <a:pt x="17" y="5"/>
                    </a:lnTo>
                    <a:lnTo>
                      <a:pt x="16" y="5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6" y="2"/>
                    </a:lnTo>
                    <a:lnTo>
                      <a:pt x="11" y="0"/>
                    </a:lnTo>
                    <a:lnTo>
                      <a:pt x="8" y="2"/>
                    </a:lnTo>
                    <a:lnTo>
                      <a:pt x="5" y="3"/>
                    </a:lnTo>
                    <a:lnTo>
                      <a:pt x="0" y="5"/>
                    </a:lnTo>
                    <a:lnTo>
                      <a:pt x="5" y="7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55" name="Freeform 452">
                <a:extLst>
                  <a:ext uri="{FF2B5EF4-FFF2-40B4-BE49-F238E27FC236}">
                    <a16:creationId xmlns:a16="http://schemas.microsoft.com/office/drawing/2014/main" id="{0F6216CA-25E5-CCF1-CF8F-AD067D2DD3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" y="1263"/>
                <a:ext cx="6" cy="5"/>
              </a:xfrm>
              <a:custGeom>
                <a:avLst/>
                <a:gdLst>
                  <a:gd name="T0" fmla="*/ 0 w 6"/>
                  <a:gd name="T1" fmla="*/ 4 h 5"/>
                  <a:gd name="T2" fmla="*/ 1 w 6"/>
                  <a:gd name="T3" fmla="*/ 5 h 5"/>
                  <a:gd name="T4" fmla="*/ 3 w 6"/>
                  <a:gd name="T5" fmla="*/ 5 h 5"/>
                  <a:gd name="T6" fmla="*/ 4 w 6"/>
                  <a:gd name="T7" fmla="*/ 5 h 5"/>
                  <a:gd name="T8" fmla="*/ 4 w 6"/>
                  <a:gd name="T9" fmla="*/ 4 h 5"/>
                  <a:gd name="T10" fmla="*/ 6 w 6"/>
                  <a:gd name="T11" fmla="*/ 4 h 5"/>
                  <a:gd name="T12" fmla="*/ 6 w 6"/>
                  <a:gd name="T13" fmla="*/ 2 h 5"/>
                  <a:gd name="T14" fmla="*/ 3 w 6"/>
                  <a:gd name="T15" fmla="*/ 0 h 5"/>
                  <a:gd name="T16" fmla="*/ 1 w 6"/>
                  <a:gd name="T17" fmla="*/ 0 h 5"/>
                  <a:gd name="T18" fmla="*/ 1 w 6"/>
                  <a:gd name="T19" fmla="*/ 2 h 5"/>
                  <a:gd name="T20" fmla="*/ 1 w 6"/>
                  <a:gd name="T21" fmla="*/ 2 h 5"/>
                  <a:gd name="T22" fmla="*/ 0 w 6"/>
                  <a:gd name="T23" fmla="*/ 2 h 5"/>
                  <a:gd name="T24" fmla="*/ 0 w 6"/>
                  <a:gd name="T25" fmla="*/ 2 h 5"/>
                  <a:gd name="T26" fmla="*/ 0 w 6"/>
                  <a:gd name="T27" fmla="*/ 4 h 5"/>
                  <a:gd name="T28" fmla="*/ 0 w 6"/>
                  <a:gd name="T2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5">
                    <a:moveTo>
                      <a:pt x="0" y="4"/>
                    </a:moveTo>
                    <a:lnTo>
                      <a:pt x="1" y="5"/>
                    </a:lnTo>
                    <a:lnTo>
                      <a:pt x="3" y="5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56" name="Freeform 453">
                <a:extLst>
                  <a:ext uri="{FF2B5EF4-FFF2-40B4-BE49-F238E27FC236}">
                    <a16:creationId xmlns:a16="http://schemas.microsoft.com/office/drawing/2014/main" id="{FBA25C90-4771-E2F5-1CD5-70B61ECFCC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5" y="1289"/>
                <a:ext cx="8" cy="3"/>
              </a:xfrm>
              <a:custGeom>
                <a:avLst/>
                <a:gdLst>
                  <a:gd name="T0" fmla="*/ 8 w 8"/>
                  <a:gd name="T1" fmla="*/ 1 h 3"/>
                  <a:gd name="T2" fmla="*/ 5 w 8"/>
                  <a:gd name="T3" fmla="*/ 0 h 3"/>
                  <a:gd name="T4" fmla="*/ 2 w 8"/>
                  <a:gd name="T5" fmla="*/ 0 h 3"/>
                  <a:gd name="T6" fmla="*/ 2 w 8"/>
                  <a:gd name="T7" fmla="*/ 0 h 3"/>
                  <a:gd name="T8" fmla="*/ 0 w 8"/>
                  <a:gd name="T9" fmla="*/ 1 h 3"/>
                  <a:gd name="T10" fmla="*/ 5 w 8"/>
                  <a:gd name="T11" fmla="*/ 3 h 3"/>
                  <a:gd name="T12" fmla="*/ 8 w 8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3">
                    <a:moveTo>
                      <a:pt x="8" y="1"/>
                    </a:move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5" y="3"/>
                    </a:lnTo>
                    <a:lnTo>
                      <a:pt x="8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57" name="Freeform 454">
                <a:extLst>
                  <a:ext uri="{FF2B5EF4-FFF2-40B4-BE49-F238E27FC236}">
                    <a16:creationId xmlns:a16="http://schemas.microsoft.com/office/drawing/2014/main" id="{336AE4D8-C3E1-30C5-770F-FA0C19A87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4" y="1535"/>
                <a:ext cx="19" cy="8"/>
              </a:xfrm>
              <a:custGeom>
                <a:avLst/>
                <a:gdLst>
                  <a:gd name="T0" fmla="*/ 15 w 19"/>
                  <a:gd name="T1" fmla="*/ 7 h 8"/>
                  <a:gd name="T2" fmla="*/ 18 w 19"/>
                  <a:gd name="T3" fmla="*/ 3 h 8"/>
                  <a:gd name="T4" fmla="*/ 19 w 19"/>
                  <a:gd name="T5" fmla="*/ 2 h 8"/>
                  <a:gd name="T6" fmla="*/ 19 w 19"/>
                  <a:gd name="T7" fmla="*/ 2 h 8"/>
                  <a:gd name="T8" fmla="*/ 19 w 19"/>
                  <a:gd name="T9" fmla="*/ 0 h 8"/>
                  <a:gd name="T10" fmla="*/ 19 w 19"/>
                  <a:gd name="T11" fmla="*/ 0 h 8"/>
                  <a:gd name="T12" fmla="*/ 18 w 19"/>
                  <a:gd name="T13" fmla="*/ 0 h 8"/>
                  <a:gd name="T14" fmla="*/ 16 w 19"/>
                  <a:gd name="T15" fmla="*/ 0 h 8"/>
                  <a:gd name="T16" fmla="*/ 13 w 19"/>
                  <a:gd name="T17" fmla="*/ 3 h 8"/>
                  <a:gd name="T18" fmla="*/ 11 w 19"/>
                  <a:gd name="T19" fmla="*/ 3 h 8"/>
                  <a:gd name="T20" fmla="*/ 8 w 19"/>
                  <a:gd name="T21" fmla="*/ 3 h 8"/>
                  <a:gd name="T22" fmla="*/ 7 w 19"/>
                  <a:gd name="T23" fmla="*/ 3 h 8"/>
                  <a:gd name="T24" fmla="*/ 5 w 19"/>
                  <a:gd name="T25" fmla="*/ 5 h 8"/>
                  <a:gd name="T26" fmla="*/ 4 w 19"/>
                  <a:gd name="T27" fmla="*/ 5 h 8"/>
                  <a:gd name="T28" fmla="*/ 4 w 19"/>
                  <a:gd name="T29" fmla="*/ 5 h 8"/>
                  <a:gd name="T30" fmla="*/ 0 w 19"/>
                  <a:gd name="T31" fmla="*/ 5 h 8"/>
                  <a:gd name="T32" fmla="*/ 2 w 19"/>
                  <a:gd name="T33" fmla="*/ 5 h 8"/>
                  <a:gd name="T34" fmla="*/ 4 w 19"/>
                  <a:gd name="T35" fmla="*/ 7 h 8"/>
                  <a:gd name="T36" fmla="*/ 5 w 19"/>
                  <a:gd name="T37" fmla="*/ 8 h 8"/>
                  <a:gd name="T38" fmla="*/ 7 w 19"/>
                  <a:gd name="T39" fmla="*/ 8 h 8"/>
                  <a:gd name="T40" fmla="*/ 8 w 19"/>
                  <a:gd name="T41" fmla="*/ 8 h 8"/>
                  <a:gd name="T42" fmla="*/ 8 w 19"/>
                  <a:gd name="T43" fmla="*/ 7 h 8"/>
                  <a:gd name="T44" fmla="*/ 10 w 19"/>
                  <a:gd name="T45" fmla="*/ 7 h 8"/>
                  <a:gd name="T46" fmla="*/ 11 w 19"/>
                  <a:gd name="T47" fmla="*/ 7 h 8"/>
                  <a:gd name="T48" fmla="*/ 11 w 19"/>
                  <a:gd name="T49" fmla="*/ 7 h 8"/>
                  <a:gd name="T50" fmla="*/ 13 w 19"/>
                  <a:gd name="T51" fmla="*/ 7 h 8"/>
                  <a:gd name="T52" fmla="*/ 15 w 19"/>
                  <a:gd name="T5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" h="8">
                    <a:moveTo>
                      <a:pt x="15" y="7"/>
                    </a:moveTo>
                    <a:lnTo>
                      <a:pt x="18" y="3"/>
                    </a:lnTo>
                    <a:lnTo>
                      <a:pt x="19" y="2"/>
                    </a:lnTo>
                    <a:lnTo>
                      <a:pt x="19" y="2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3" y="3"/>
                    </a:lnTo>
                    <a:lnTo>
                      <a:pt x="11" y="3"/>
                    </a:lnTo>
                    <a:lnTo>
                      <a:pt x="8" y="3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4" y="7"/>
                    </a:lnTo>
                    <a:lnTo>
                      <a:pt x="5" y="8"/>
                    </a:lnTo>
                    <a:lnTo>
                      <a:pt x="7" y="8"/>
                    </a:lnTo>
                    <a:lnTo>
                      <a:pt x="8" y="8"/>
                    </a:lnTo>
                    <a:lnTo>
                      <a:pt x="8" y="7"/>
                    </a:lnTo>
                    <a:lnTo>
                      <a:pt x="10" y="7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13" y="7"/>
                    </a:lnTo>
                    <a:lnTo>
                      <a:pt x="15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58" name="Freeform 455">
                <a:extLst>
                  <a:ext uri="{FF2B5EF4-FFF2-40B4-BE49-F238E27FC236}">
                    <a16:creationId xmlns:a16="http://schemas.microsoft.com/office/drawing/2014/main" id="{9F4BA085-5812-919D-14DC-4AF8CF8B74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7" y="1540"/>
                <a:ext cx="10" cy="8"/>
              </a:xfrm>
              <a:custGeom>
                <a:avLst/>
                <a:gdLst>
                  <a:gd name="T0" fmla="*/ 10 w 10"/>
                  <a:gd name="T1" fmla="*/ 3 h 8"/>
                  <a:gd name="T2" fmla="*/ 10 w 10"/>
                  <a:gd name="T3" fmla="*/ 3 h 8"/>
                  <a:gd name="T4" fmla="*/ 8 w 10"/>
                  <a:gd name="T5" fmla="*/ 2 h 8"/>
                  <a:gd name="T6" fmla="*/ 8 w 10"/>
                  <a:gd name="T7" fmla="*/ 2 h 8"/>
                  <a:gd name="T8" fmla="*/ 8 w 10"/>
                  <a:gd name="T9" fmla="*/ 0 h 8"/>
                  <a:gd name="T10" fmla="*/ 3 w 10"/>
                  <a:gd name="T11" fmla="*/ 3 h 8"/>
                  <a:gd name="T12" fmla="*/ 3 w 10"/>
                  <a:gd name="T13" fmla="*/ 3 h 8"/>
                  <a:gd name="T14" fmla="*/ 2 w 10"/>
                  <a:gd name="T15" fmla="*/ 3 h 8"/>
                  <a:gd name="T16" fmla="*/ 0 w 10"/>
                  <a:gd name="T17" fmla="*/ 5 h 8"/>
                  <a:gd name="T18" fmla="*/ 0 w 10"/>
                  <a:gd name="T19" fmla="*/ 5 h 8"/>
                  <a:gd name="T20" fmla="*/ 0 w 10"/>
                  <a:gd name="T21" fmla="*/ 6 h 8"/>
                  <a:gd name="T22" fmla="*/ 0 w 10"/>
                  <a:gd name="T23" fmla="*/ 6 h 8"/>
                  <a:gd name="T24" fmla="*/ 2 w 10"/>
                  <a:gd name="T25" fmla="*/ 6 h 8"/>
                  <a:gd name="T26" fmla="*/ 2 w 10"/>
                  <a:gd name="T27" fmla="*/ 6 h 8"/>
                  <a:gd name="T28" fmla="*/ 2 w 10"/>
                  <a:gd name="T29" fmla="*/ 8 h 8"/>
                  <a:gd name="T30" fmla="*/ 3 w 10"/>
                  <a:gd name="T31" fmla="*/ 8 h 8"/>
                  <a:gd name="T32" fmla="*/ 5 w 10"/>
                  <a:gd name="T33" fmla="*/ 8 h 8"/>
                  <a:gd name="T34" fmla="*/ 5 w 10"/>
                  <a:gd name="T35" fmla="*/ 8 h 8"/>
                  <a:gd name="T36" fmla="*/ 5 w 10"/>
                  <a:gd name="T37" fmla="*/ 6 h 8"/>
                  <a:gd name="T38" fmla="*/ 8 w 10"/>
                  <a:gd name="T39" fmla="*/ 5 h 8"/>
                  <a:gd name="T40" fmla="*/ 10 w 10"/>
                  <a:gd name="T41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" h="8">
                    <a:moveTo>
                      <a:pt x="10" y="3"/>
                    </a:moveTo>
                    <a:lnTo>
                      <a:pt x="10" y="3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3" y="8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5" y="6"/>
                    </a:lnTo>
                    <a:lnTo>
                      <a:pt x="8" y="5"/>
                    </a:lnTo>
                    <a:lnTo>
                      <a:pt x="1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59" name="Freeform 456">
                <a:extLst>
                  <a:ext uri="{FF2B5EF4-FFF2-40B4-BE49-F238E27FC236}">
                    <a16:creationId xmlns:a16="http://schemas.microsoft.com/office/drawing/2014/main" id="{9199C523-475D-B013-C654-927BBD05E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4" y="1549"/>
                <a:ext cx="6" cy="4"/>
              </a:xfrm>
              <a:custGeom>
                <a:avLst/>
                <a:gdLst>
                  <a:gd name="T0" fmla="*/ 3 w 6"/>
                  <a:gd name="T1" fmla="*/ 0 h 4"/>
                  <a:gd name="T2" fmla="*/ 1 w 6"/>
                  <a:gd name="T3" fmla="*/ 0 h 4"/>
                  <a:gd name="T4" fmla="*/ 1 w 6"/>
                  <a:gd name="T5" fmla="*/ 2 h 4"/>
                  <a:gd name="T6" fmla="*/ 0 w 6"/>
                  <a:gd name="T7" fmla="*/ 2 h 4"/>
                  <a:gd name="T8" fmla="*/ 1 w 6"/>
                  <a:gd name="T9" fmla="*/ 4 h 4"/>
                  <a:gd name="T10" fmla="*/ 3 w 6"/>
                  <a:gd name="T11" fmla="*/ 4 h 4"/>
                  <a:gd name="T12" fmla="*/ 3 w 6"/>
                  <a:gd name="T13" fmla="*/ 4 h 4"/>
                  <a:gd name="T14" fmla="*/ 3 w 6"/>
                  <a:gd name="T15" fmla="*/ 4 h 4"/>
                  <a:gd name="T16" fmla="*/ 4 w 6"/>
                  <a:gd name="T17" fmla="*/ 4 h 4"/>
                  <a:gd name="T18" fmla="*/ 4 w 6"/>
                  <a:gd name="T19" fmla="*/ 4 h 4"/>
                  <a:gd name="T20" fmla="*/ 6 w 6"/>
                  <a:gd name="T21" fmla="*/ 0 h 4"/>
                  <a:gd name="T22" fmla="*/ 6 w 6"/>
                  <a:gd name="T23" fmla="*/ 0 h 4"/>
                  <a:gd name="T24" fmla="*/ 3 w 6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4">
                    <a:moveTo>
                      <a:pt x="3" y="0"/>
                    </a:moveTo>
                    <a:lnTo>
                      <a:pt x="1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60" name="Freeform 457">
                <a:extLst>
                  <a:ext uri="{FF2B5EF4-FFF2-40B4-BE49-F238E27FC236}">
                    <a16:creationId xmlns:a16="http://schemas.microsoft.com/office/drawing/2014/main" id="{6C5316EA-D912-A02F-E95A-5F7DFCA4E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7" y="1537"/>
                <a:ext cx="4" cy="6"/>
              </a:xfrm>
              <a:custGeom>
                <a:avLst/>
                <a:gdLst>
                  <a:gd name="T0" fmla="*/ 1 w 4"/>
                  <a:gd name="T1" fmla="*/ 1 h 6"/>
                  <a:gd name="T2" fmla="*/ 1 w 4"/>
                  <a:gd name="T3" fmla="*/ 1 h 6"/>
                  <a:gd name="T4" fmla="*/ 1 w 4"/>
                  <a:gd name="T5" fmla="*/ 0 h 6"/>
                  <a:gd name="T6" fmla="*/ 0 w 4"/>
                  <a:gd name="T7" fmla="*/ 1 h 6"/>
                  <a:gd name="T8" fmla="*/ 0 w 4"/>
                  <a:gd name="T9" fmla="*/ 1 h 6"/>
                  <a:gd name="T10" fmla="*/ 0 w 4"/>
                  <a:gd name="T11" fmla="*/ 5 h 6"/>
                  <a:gd name="T12" fmla="*/ 0 w 4"/>
                  <a:gd name="T13" fmla="*/ 5 h 6"/>
                  <a:gd name="T14" fmla="*/ 1 w 4"/>
                  <a:gd name="T15" fmla="*/ 6 h 6"/>
                  <a:gd name="T16" fmla="*/ 4 w 4"/>
                  <a:gd name="T17" fmla="*/ 5 h 6"/>
                  <a:gd name="T18" fmla="*/ 4 w 4"/>
                  <a:gd name="T19" fmla="*/ 3 h 6"/>
                  <a:gd name="T20" fmla="*/ 3 w 4"/>
                  <a:gd name="T21" fmla="*/ 1 h 6"/>
                  <a:gd name="T22" fmla="*/ 1 w 4"/>
                  <a:gd name="T2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6">
                    <a:moveTo>
                      <a:pt x="1" y="1"/>
                    </a:moveTo>
                    <a:lnTo>
                      <a:pt x="1" y="1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3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61" name="Freeform 458">
                <a:extLst>
                  <a:ext uri="{FF2B5EF4-FFF2-40B4-BE49-F238E27FC236}">
                    <a16:creationId xmlns:a16="http://schemas.microsoft.com/office/drawing/2014/main" id="{C9074BD1-F407-5211-A737-422F4927B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2" y="1333"/>
                <a:ext cx="8" cy="3"/>
              </a:xfrm>
              <a:custGeom>
                <a:avLst/>
                <a:gdLst>
                  <a:gd name="T0" fmla="*/ 0 w 8"/>
                  <a:gd name="T1" fmla="*/ 0 h 3"/>
                  <a:gd name="T2" fmla="*/ 0 w 8"/>
                  <a:gd name="T3" fmla="*/ 0 h 3"/>
                  <a:gd name="T4" fmla="*/ 0 w 8"/>
                  <a:gd name="T5" fmla="*/ 2 h 3"/>
                  <a:gd name="T6" fmla="*/ 4 w 8"/>
                  <a:gd name="T7" fmla="*/ 3 h 3"/>
                  <a:gd name="T8" fmla="*/ 6 w 8"/>
                  <a:gd name="T9" fmla="*/ 3 h 3"/>
                  <a:gd name="T10" fmla="*/ 8 w 8"/>
                  <a:gd name="T11" fmla="*/ 3 h 3"/>
                  <a:gd name="T12" fmla="*/ 4 w 8"/>
                  <a:gd name="T13" fmla="*/ 2 h 3"/>
                  <a:gd name="T14" fmla="*/ 1 w 8"/>
                  <a:gd name="T15" fmla="*/ 0 h 3"/>
                  <a:gd name="T16" fmla="*/ 0 w 8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4" y="2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62" name="Freeform 459">
                <a:extLst>
                  <a:ext uri="{FF2B5EF4-FFF2-40B4-BE49-F238E27FC236}">
                    <a16:creationId xmlns:a16="http://schemas.microsoft.com/office/drawing/2014/main" id="{C8C71B9D-D2EB-B661-8149-C6416F0A3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2" y="1284"/>
                <a:ext cx="119" cy="38"/>
              </a:xfrm>
              <a:custGeom>
                <a:avLst/>
                <a:gdLst>
                  <a:gd name="T0" fmla="*/ 13 w 119"/>
                  <a:gd name="T1" fmla="*/ 13 h 38"/>
                  <a:gd name="T2" fmla="*/ 9 w 119"/>
                  <a:gd name="T3" fmla="*/ 16 h 38"/>
                  <a:gd name="T4" fmla="*/ 5 w 119"/>
                  <a:gd name="T5" fmla="*/ 18 h 38"/>
                  <a:gd name="T6" fmla="*/ 6 w 119"/>
                  <a:gd name="T7" fmla="*/ 19 h 38"/>
                  <a:gd name="T8" fmla="*/ 14 w 119"/>
                  <a:gd name="T9" fmla="*/ 22 h 38"/>
                  <a:gd name="T10" fmla="*/ 22 w 119"/>
                  <a:gd name="T11" fmla="*/ 22 h 38"/>
                  <a:gd name="T12" fmla="*/ 28 w 119"/>
                  <a:gd name="T13" fmla="*/ 21 h 38"/>
                  <a:gd name="T14" fmla="*/ 38 w 119"/>
                  <a:gd name="T15" fmla="*/ 22 h 38"/>
                  <a:gd name="T16" fmla="*/ 35 w 119"/>
                  <a:gd name="T17" fmla="*/ 24 h 38"/>
                  <a:gd name="T18" fmla="*/ 30 w 119"/>
                  <a:gd name="T19" fmla="*/ 25 h 38"/>
                  <a:gd name="T20" fmla="*/ 25 w 119"/>
                  <a:gd name="T21" fmla="*/ 25 h 38"/>
                  <a:gd name="T22" fmla="*/ 24 w 119"/>
                  <a:gd name="T23" fmla="*/ 27 h 38"/>
                  <a:gd name="T24" fmla="*/ 28 w 119"/>
                  <a:gd name="T25" fmla="*/ 29 h 38"/>
                  <a:gd name="T26" fmla="*/ 36 w 119"/>
                  <a:gd name="T27" fmla="*/ 30 h 38"/>
                  <a:gd name="T28" fmla="*/ 38 w 119"/>
                  <a:gd name="T29" fmla="*/ 32 h 38"/>
                  <a:gd name="T30" fmla="*/ 63 w 119"/>
                  <a:gd name="T31" fmla="*/ 32 h 38"/>
                  <a:gd name="T32" fmla="*/ 63 w 119"/>
                  <a:gd name="T33" fmla="*/ 35 h 38"/>
                  <a:gd name="T34" fmla="*/ 76 w 119"/>
                  <a:gd name="T35" fmla="*/ 38 h 38"/>
                  <a:gd name="T36" fmla="*/ 81 w 119"/>
                  <a:gd name="T37" fmla="*/ 37 h 38"/>
                  <a:gd name="T38" fmla="*/ 84 w 119"/>
                  <a:gd name="T39" fmla="*/ 35 h 38"/>
                  <a:gd name="T40" fmla="*/ 89 w 119"/>
                  <a:gd name="T41" fmla="*/ 33 h 38"/>
                  <a:gd name="T42" fmla="*/ 95 w 119"/>
                  <a:gd name="T43" fmla="*/ 33 h 38"/>
                  <a:gd name="T44" fmla="*/ 100 w 119"/>
                  <a:gd name="T45" fmla="*/ 30 h 38"/>
                  <a:gd name="T46" fmla="*/ 105 w 119"/>
                  <a:gd name="T47" fmla="*/ 25 h 38"/>
                  <a:gd name="T48" fmla="*/ 118 w 119"/>
                  <a:gd name="T49" fmla="*/ 19 h 38"/>
                  <a:gd name="T50" fmla="*/ 119 w 119"/>
                  <a:gd name="T51" fmla="*/ 13 h 38"/>
                  <a:gd name="T52" fmla="*/ 116 w 119"/>
                  <a:gd name="T53" fmla="*/ 10 h 38"/>
                  <a:gd name="T54" fmla="*/ 102 w 119"/>
                  <a:gd name="T55" fmla="*/ 10 h 38"/>
                  <a:gd name="T56" fmla="*/ 100 w 119"/>
                  <a:gd name="T57" fmla="*/ 8 h 38"/>
                  <a:gd name="T58" fmla="*/ 91 w 119"/>
                  <a:gd name="T59" fmla="*/ 6 h 38"/>
                  <a:gd name="T60" fmla="*/ 87 w 119"/>
                  <a:gd name="T61" fmla="*/ 6 h 38"/>
                  <a:gd name="T62" fmla="*/ 86 w 119"/>
                  <a:gd name="T63" fmla="*/ 6 h 38"/>
                  <a:gd name="T64" fmla="*/ 83 w 119"/>
                  <a:gd name="T65" fmla="*/ 5 h 38"/>
                  <a:gd name="T66" fmla="*/ 81 w 119"/>
                  <a:gd name="T67" fmla="*/ 6 h 38"/>
                  <a:gd name="T68" fmla="*/ 78 w 119"/>
                  <a:gd name="T69" fmla="*/ 6 h 38"/>
                  <a:gd name="T70" fmla="*/ 75 w 119"/>
                  <a:gd name="T71" fmla="*/ 8 h 38"/>
                  <a:gd name="T72" fmla="*/ 67 w 119"/>
                  <a:gd name="T73" fmla="*/ 10 h 38"/>
                  <a:gd name="T74" fmla="*/ 68 w 119"/>
                  <a:gd name="T75" fmla="*/ 3 h 38"/>
                  <a:gd name="T76" fmla="*/ 68 w 119"/>
                  <a:gd name="T77" fmla="*/ 2 h 38"/>
                  <a:gd name="T78" fmla="*/ 65 w 119"/>
                  <a:gd name="T79" fmla="*/ 2 h 38"/>
                  <a:gd name="T80" fmla="*/ 62 w 119"/>
                  <a:gd name="T81" fmla="*/ 3 h 38"/>
                  <a:gd name="T82" fmla="*/ 59 w 119"/>
                  <a:gd name="T83" fmla="*/ 3 h 38"/>
                  <a:gd name="T84" fmla="*/ 59 w 119"/>
                  <a:gd name="T85" fmla="*/ 6 h 38"/>
                  <a:gd name="T86" fmla="*/ 57 w 119"/>
                  <a:gd name="T87" fmla="*/ 13 h 38"/>
                  <a:gd name="T88" fmla="*/ 56 w 119"/>
                  <a:gd name="T89" fmla="*/ 13 h 38"/>
                  <a:gd name="T90" fmla="*/ 51 w 119"/>
                  <a:gd name="T91" fmla="*/ 11 h 38"/>
                  <a:gd name="T92" fmla="*/ 49 w 119"/>
                  <a:gd name="T93" fmla="*/ 8 h 38"/>
                  <a:gd name="T94" fmla="*/ 40 w 119"/>
                  <a:gd name="T95" fmla="*/ 8 h 38"/>
                  <a:gd name="T96" fmla="*/ 36 w 119"/>
                  <a:gd name="T97" fmla="*/ 6 h 38"/>
                  <a:gd name="T98" fmla="*/ 32 w 119"/>
                  <a:gd name="T99" fmla="*/ 3 h 38"/>
                  <a:gd name="T100" fmla="*/ 25 w 119"/>
                  <a:gd name="T101" fmla="*/ 2 h 38"/>
                  <a:gd name="T102" fmla="*/ 22 w 119"/>
                  <a:gd name="T103" fmla="*/ 2 h 38"/>
                  <a:gd name="T104" fmla="*/ 24 w 119"/>
                  <a:gd name="T105" fmla="*/ 5 h 38"/>
                  <a:gd name="T106" fmla="*/ 25 w 119"/>
                  <a:gd name="T107" fmla="*/ 6 h 38"/>
                  <a:gd name="T108" fmla="*/ 22 w 119"/>
                  <a:gd name="T109" fmla="*/ 8 h 38"/>
                  <a:gd name="T110" fmla="*/ 17 w 119"/>
                  <a:gd name="T111" fmla="*/ 5 h 38"/>
                  <a:gd name="T112" fmla="*/ 16 w 119"/>
                  <a:gd name="T113" fmla="*/ 6 h 38"/>
                  <a:gd name="T114" fmla="*/ 19 w 119"/>
                  <a:gd name="T115" fmla="*/ 10 h 38"/>
                  <a:gd name="T116" fmla="*/ 19 w 119"/>
                  <a:gd name="T117" fmla="*/ 11 h 38"/>
                  <a:gd name="T118" fmla="*/ 14 w 119"/>
                  <a:gd name="T119" fmla="*/ 10 h 38"/>
                  <a:gd name="T120" fmla="*/ 3 w 119"/>
                  <a:gd name="T121" fmla="*/ 10 h 38"/>
                  <a:gd name="T122" fmla="*/ 3 w 119"/>
                  <a:gd name="T123" fmla="*/ 1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9" h="38">
                    <a:moveTo>
                      <a:pt x="6" y="13"/>
                    </a:moveTo>
                    <a:lnTo>
                      <a:pt x="13" y="13"/>
                    </a:lnTo>
                    <a:lnTo>
                      <a:pt x="11" y="14"/>
                    </a:lnTo>
                    <a:lnTo>
                      <a:pt x="9" y="16"/>
                    </a:lnTo>
                    <a:lnTo>
                      <a:pt x="5" y="16"/>
                    </a:lnTo>
                    <a:lnTo>
                      <a:pt x="5" y="18"/>
                    </a:lnTo>
                    <a:lnTo>
                      <a:pt x="6" y="19"/>
                    </a:lnTo>
                    <a:lnTo>
                      <a:pt x="6" y="19"/>
                    </a:lnTo>
                    <a:lnTo>
                      <a:pt x="11" y="22"/>
                    </a:lnTo>
                    <a:lnTo>
                      <a:pt x="14" y="22"/>
                    </a:lnTo>
                    <a:lnTo>
                      <a:pt x="19" y="22"/>
                    </a:lnTo>
                    <a:lnTo>
                      <a:pt x="22" y="22"/>
                    </a:lnTo>
                    <a:lnTo>
                      <a:pt x="25" y="22"/>
                    </a:lnTo>
                    <a:lnTo>
                      <a:pt x="28" y="21"/>
                    </a:lnTo>
                    <a:lnTo>
                      <a:pt x="33" y="21"/>
                    </a:lnTo>
                    <a:lnTo>
                      <a:pt x="38" y="22"/>
                    </a:lnTo>
                    <a:lnTo>
                      <a:pt x="36" y="22"/>
                    </a:lnTo>
                    <a:lnTo>
                      <a:pt x="35" y="24"/>
                    </a:lnTo>
                    <a:lnTo>
                      <a:pt x="33" y="25"/>
                    </a:lnTo>
                    <a:lnTo>
                      <a:pt x="30" y="25"/>
                    </a:lnTo>
                    <a:lnTo>
                      <a:pt x="27" y="25"/>
                    </a:lnTo>
                    <a:lnTo>
                      <a:pt x="25" y="25"/>
                    </a:lnTo>
                    <a:lnTo>
                      <a:pt x="24" y="25"/>
                    </a:lnTo>
                    <a:lnTo>
                      <a:pt x="24" y="27"/>
                    </a:lnTo>
                    <a:lnTo>
                      <a:pt x="25" y="29"/>
                    </a:lnTo>
                    <a:lnTo>
                      <a:pt x="28" y="29"/>
                    </a:lnTo>
                    <a:lnTo>
                      <a:pt x="32" y="30"/>
                    </a:lnTo>
                    <a:lnTo>
                      <a:pt x="36" y="30"/>
                    </a:lnTo>
                    <a:lnTo>
                      <a:pt x="38" y="32"/>
                    </a:lnTo>
                    <a:lnTo>
                      <a:pt x="38" y="32"/>
                    </a:lnTo>
                    <a:lnTo>
                      <a:pt x="52" y="32"/>
                    </a:lnTo>
                    <a:lnTo>
                      <a:pt x="63" y="32"/>
                    </a:lnTo>
                    <a:lnTo>
                      <a:pt x="62" y="33"/>
                    </a:lnTo>
                    <a:lnTo>
                      <a:pt x="63" y="35"/>
                    </a:lnTo>
                    <a:lnTo>
                      <a:pt x="65" y="37"/>
                    </a:lnTo>
                    <a:lnTo>
                      <a:pt x="76" y="38"/>
                    </a:lnTo>
                    <a:lnTo>
                      <a:pt x="78" y="38"/>
                    </a:lnTo>
                    <a:lnTo>
                      <a:pt x="81" y="37"/>
                    </a:lnTo>
                    <a:lnTo>
                      <a:pt x="83" y="35"/>
                    </a:lnTo>
                    <a:lnTo>
                      <a:pt x="84" y="35"/>
                    </a:lnTo>
                    <a:lnTo>
                      <a:pt x="89" y="33"/>
                    </a:lnTo>
                    <a:lnTo>
                      <a:pt x="89" y="33"/>
                    </a:lnTo>
                    <a:lnTo>
                      <a:pt x="94" y="33"/>
                    </a:lnTo>
                    <a:lnTo>
                      <a:pt x="95" y="33"/>
                    </a:lnTo>
                    <a:lnTo>
                      <a:pt x="100" y="32"/>
                    </a:lnTo>
                    <a:lnTo>
                      <a:pt x="100" y="30"/>
                    </a:lnTo>
                    <a:lnTo>
                      <a:pt x="103" y="27"/>
                    </a:lnTo>
                    <a:lnTo>
                      <a:pt x="105" y="25"/>
                    </a:lnTo>
                    <a:lnTo>
                      <a:pt x="106" y="24"/>
                    </a:lnTo>
                    <a:lnTo>
                      <a:pt x="118" y="19"/>
                    </a:lnTo>
                    <a:lnTo>
                      <a:pt x="119" y="18"/>
                    </a:lnTo>
                    <a:lnTo>
                      <a:pt x="119" y="13"/>
                    </a:lnTo>
                    <a:lnTo>
                      <a:pt x="118" y="11"/>
                    </a:lnTo>
                    <a:lnTo>
                      <a:pt x="116" y="10"/>
                    </a:lnTo>
                    <a:lnTo>
                      <a:pt x="110" y="10"/>
                    </a:lnTo>
                    <a:lnTo>
                      <a:pt x="102" y="10"/>
                    </a:lnTo>
                    <a:lnTo>
                      <a:pt x="102" y="10"/>
                    </a:lnTo>
                    <a:lnTo>
                      <a:pt x="100" y="8"/>
                    </a:lnTo>
                    <a:lnTo>
                      <a:pt x="97" y="8"/>
                    </a:lnTo>
                    <a:lnTo>
                      <a:pt x="91" y="6"/>
                    </a:lnTo>
                    <a:lnTo>
                      <a:pt x="89" y="6"/>
                    </a:lnTo>
                    <a:lnTo>
                      <a:pt x="87" y="6"/>
                    </a:lnTo>
                    <a:lnTo>
                      <a:pt x="86" y="6"/>
                    </a:lnTo>
                    <a:lnTo>
                      <a:pt x="86" y="6"/>
                    </a:lnTo>
                    <a:lnTo>
                      <a:pt x="84" y="5"/>
                    </a:lnTo>
                    <a:lnTo>
                      <a:pt x="83" y="5"/>
                    </a:lnTo>
                    <a:lnTo>
                      <a:pt x="83" y="5"/>
                    </a:lnTo>
                    <a:lnTo>
                      <a:pt x="81" y="6"/>
                    </a:lnTo>
                    <a:lnTo>
                      <a:pt x="81" y="6"/>
                    </a:lnTo>
                    <a:lnTo>
                      <a:pt x="78" y="6"/>
                    </a:lnTo>
                    <a:lnTo>
                      <a:pt x="76" y="8"/>
                    </a:lnTo>
                    <a:lnTo>
                      <a:pt x="75" y="8"/>
                    </a:lnTo>
                    <a:lnTo>
                      <a:pt x="70" y="10"/>
                    </a:lnTo>
                    <a:lnTo>
                      <a:pt x="67" y="10"/>
                    </a:lnTo>
                    <a:lnTo>
                      <a:pt x="68" y="5"/>
                    </a:lnTo>
                    <a:lnTo>
                      <a:pt x="68" y="3"/>
                    </a:lnTo>
                    <a:lnTo>
                      <a:pt x="70" y="2"/>
                    </a:lnTo>
                    <a:lnTo>
                      <a:pt x="68" y="2"/>
                    </a:lnTo>
                    <a:lnTo>
                      <a:pt x="65" y="0"/>
                    </a:lnTo>
                    <a:lnTo>
                      <a:pt x="65" y="2"/>
                    </a:lnTo>
                    <a:lnTo>
                      <a:pt x="63" y="2"/>
                    </a:lnTo>
                    <a:lnTo>
                      <a:pt x="62" y="3"/>
                    </a:lnTo>
                    <a:lnTo>
                      <a:pt x="60" y="3"/>
                    </a:lnTo>
                    <a:lnTo>
                      <a:pt x="59" y="3"/>
                    </a:lnTo>
                    <a:lnTo>
                      <a:pt x="59" y="3"/>
                    </a:lnTo>
                    <a:lnTo>
                      <a:pt x="59" y="6"/>
                    </a:lnTo>
                    <a:lnTo>
                      <a:pt x="59" y="10"/>
                    </a:lnTo>
                    <a:lnTo>
                      <a:pt x="57" y="13"/>
                    </a:lnTo>
                    <a:lnTo>
                      <a:pt x="57" y="13"/>
                    </a:lnTo>
                    <a:lnTo>
                      <a:pt x="56" y="13"/>
                    </a:lnTo>
                    <a:lnTo>
                      <a:pt x="52" y="11"/>
                    </a:lnTo>
                    <a:lnTo>
                      <a:pt x="51" y="11"/>
                    </a:lnTo>
                    <a:lnTo>
                      <a:pt x="49" y="10"/>
                    </a:lnTo>
                    <a:lnTo>
                      <a:pt x="49" y="8"/>
                    </a:lnTo>
                    <a:lnTo>
                      <a:pt x="48" y="8"/>
                    </a:lnTo>
                    <a:lnTo>
                      <a:pt x="40" y="8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3" y="3"/>
                    </a:lnTo>
                    <a:lnTo>
                      <a:pt x="32" y="3"/>
                    </a:lnTo>
                    <a:lnTo>
                      <a:pt x="28" y="2"/>
                    </a:lnTo>
                    <a:lnTo>
                      <a:pt x="25" y="2"/>
                    </a:lnTo>
                    <a:lnTo>
                      <a:pt x="24" y="0"/>
                    </a:lnTo>
                    <a:lnTo>
                      <a:pt x="22" y="2"/>
                    </a:lnTo>
                    <a:lnTo>
                      <a:pt x="24" y="3"/>
                    </a:lnTo>
                    <a:lnTo>
                      <a:pt x="24" y="5"/>
                    </a:lnTo>
                    <a:lnTo>
                      <a:pt x="25" y="5"/>
                    </a:lnTo>
                    <a:lnTo>
                      <a:pt x="25" y="6"/>
                    </a:lnTo>
                    <a:lnTo>
                      <a:pt x="24" y="8"/>
                    </a:lnTo>
                    <a:lnTo>
                      <a:pt x="22" y="8"/>
                    </a:lnTo>
                    <a:lnTo>
                      <a:pt x="19" y="5"/>
                    </a:lnTo>
                    <a:lnTo>
                      <a:pt x="17" y="5"/>
                    </a:lnTo>
                    <a:lnTo>
                      <a:pt x="17" y="5"/>
                    </a:lnTo>
                    <a:lnTo>
                      <a:pt x="16" y="6"/>
                    </a:lnTo>
                    <a:lnTo>
                      <a:pt x="17" y="6"/>
                    </a:lnTo>
                    <a:lnTo>
                      <a:pt x="19" y="10"/>
                    </a:lnTo>
                    <a:lnTo>
                      <a:pt x="21" y="10"/>
                    </a:lnTo>
                    <a:lnTo>
                      <a:pt x="19" y="11"/>
                    </a:lnTo>
                    <a:lnTo>
                      <a:pt x="16" y="11"/>
                    </a:lnTo>
                    <a:lnTo>
                      <a:pt x="14" y="10"/>
                    </a:lnTo>
                    <a:lnTo>
                      <a:pt x="11" y="10"/>
                    </a:lnTo>
                    <a:lnTo>
                      <a:pt x="3" y="10"/>
                    </a:lnTo>
                    <a:lnTo>
                      <a:pt x="0" y="11"/>
                    </a:lnTo>
                    <a:lnTo>
                      <a:pt x="3" y="11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63" name="Freeform 460">
                <a:extLst>
                  <a:ext uri="{FF2B5EF4-FFF2-40B4-BE49-F238E27FC236}">
                    <a16:creationId xmlns:a16="http://schemas.microsoft.com/office/drawing/2014/main" id="{39FD111D-D901-157A-30DF-362E7BC6E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2" y="1338"/>
                <a:ext cx="61" cy="37"/>
              </a:xfrm>
              <a:custGeom>
                <a:avLst/>
                <a:gdLst>
                  <a:gd name="T0" fmla="*/ 56 w 61"/>
                  <a:gd name="T1" fmla="*/ 22 h 37"/>
                  <a:gd name="T2" fmla="*/ 48 w 61"/>
                  <a:gd name="T3" fmla="*/ 21 h 37"/>
                  <a:gd name="T4" fmla="*/ 40 w 61"/>
                  <a:gd name="T5" fmla="*/ 18 h 37"/>
                  <a:gd name="T6" fmla="*/ 38 w 61"/>
                  <a:gd name="T7" fmla="*/ 14 h 37"/>
                  <a:gd name="T8" fmla="*/ 41 w 61"/>
                  <a:gd name="T9" fmla="*/ 13 h 37"/>
                  <a:gd name="T10" fmla="*/ 37 w 61"/>
                  <a:gd name="T11" fmla="*/ 11 h 37"/>
                  <a:gd name="T12" fmla="*/ 32 w 61"/>
                  <a:gd name="T13" fmla="*/ 11 h 37"/>
                  <a:gd name="T14" fmla="*/ 27 w 61"/>
                  <a:gd name="T15" fmla="*/ 11 h 37"/>
                  <a:gd name="T16" fmla="*/ 24 w 61"/>
                  <a:gd name="T17" fmla="*/ 2 h 37"/>
                  <a:gd name="T18" fmla="*/ 18 w 61"/>
                  <a:gd name="T19" fmla="*/ 0 h 37"/>
                  <a:gd name="T20" fmla="*/ 11 w 61"/>
                  <a:gd name="T21" fmla="*/ 2 h 37"/>
                  <a:gd name="T22" fmla="*/ 0 w 61"/>
                  <a:gd name="T23" fmla="*/ 3 h 37"/>
                  <a:gd name="T24" fmla="*/ 5 w 61"/>
                  <a:gd name="T25" fmla="*/ 5 h 37"/>
                  <a:gd name="T26" fmla="*/ 8 w 61"/>
                  <a:gd name="T27" fmla="*/ 10 h 37"/>
                  <a:gd name="T28" fmla="*/ 11 w 61"/>
                  <a:gd name="T29" fmla="*/ 16 h 37"/>
                  <a:gd name="T30" fmla="*/ 19 w 61"/>
                  <a:gd name="T31" fmla="*/ 19 h 37"/>
                  <a:gd name="T32" fmla="*/ 16 w 61"/>
                  <a:gd name="T33" fmla="*/ 22 h 37"/>
                  <a:gd name="T34" fmla="*/ 13 w 61"/>
                  <a:gd name="T35" fmla="*/ 26 h 37"/>
                  <a:gd name="T36" fmla="*/ 8 w 61"/>
                  <a:gd name="T37" fmla="*/ 29 h 37"/>
                  <a:gd name="T38" fmla="*/ 11 w 61"/>
                  <a:gd name="T39" fmla="*/ 32 h 37"/>
                  <a:gd name="T40" fmla="*/ 24 w 61"/>
                  <a:gd name="T41" fmla="*/ 30 h 37"/>
                  <a:gd name="T42" fmla="*/ 29 w 61"/>
                  <a:gd name="T43" fmla="*/ 29 h 37"/>
                  <a:gd name="T44" fmla="*/ 30 w 61"/>
                  <a:gd name="T45" fmla="*/ 29 h 37"/>
                  <a:gd name="T46" fmla="*/ 32 w 61"/>
                  <a:gd name="T47" fmla="*/ 30 h 37"/>
                  <a:gd name="T48" fmla="*/ 29 w 61"/>
                  <a:gd name="T49" fmla="*/ 32 h 37"/>
                  <a:gd name="T50" fmla="*/ 29 w 61"/>
                  <a:gd name="T51" fmla="*/ 35 h 37"/>
                  <a:gd name="T52" fmla="*/ 30 w 61"/>
                  <a:gd name="T53" fmla="*/ 37 h 37"/>
                  <a:gd name="T54" fmla="*/ 35 w 61"/>
                  <a:gd name="T55" fmla="*/ 35 h 37"/>
                  <a:gd name="T56" fmla="*/ 37 w 61"/>
                  <a:gd name="T57" fmla="*/ 33 h 37"/>
                  <a:gd name="T58" fmla="*/ 43 w 61"/>
                  <a:gd name="T59" fmla="*/ 33 h 37"/>
                  <a:gd name="T60" fmla="*/ 46 w 61"/>
                  <a:gd name="T61" fmla="*/ 30 h 37"/>
                  <a:gd name="T62" fmla="*/ 49 w 61"/>
                  <a:gd name="T63" fmla="*/ 27 h 37"/>
                  <a:gd name="T64" fmla="*/ 61 w 61"/>
                  <a:gd name="T65" fmla="*/ 2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1" h="37">
                    <a:moveTo>
                      <a:pt x="61" y="24"/>
                    </a:moveTo>
                    <a:lnTo>
                      <a:pt x="56" y="22"/>
                    </a:lnTo>
                    <a:lnTo>
                      <a:pt x="51" y="19"/>
                    </a:lnTo>
                    <a:lnTo>
                      <a:pt x="48" y="21"/>
                    </a:lnTo>
                    <a:lnTo>
                      <a:pt x="45" y="21"/>
                    </a:lnTo>
                    <a:lnTo>
                      <a:pt x="40" y="18"/>
                    </a:lnTo>
                    <a:lnTo>
                      <a:pt x="37" y="18"/>
                    </a:lnTo>
                    <a:lnTo>
                      <a:pt x="38" y="14"/>
                    </a:lnTo>
                    <a:lnTo>
                      <a:pt x="40" y="14"/>
                    </a:lnTo>
                    <a:lnTo>
                      <a:pt x="41" y="13"/>
                    </a:lnTo>
                    <a:lnTo>
                      <a:pt x="40" y="11"/>
                    </a:lnTo>
                    <a:lnTo>
                      <a:pt x="37" y="11"/>
                    </a:lnTo>
                    <a:lnTo>
                      <a:pt x="35" y="10"/>
                    </a:lnTo>
                    <a:lnTo>
                      <a:pt x="32" y="11"/>
                    </a:lnTo>
                    <a:lnTo>
                      <a:pt x="29" y="11"/>
                    </a:lnTo>
                    <a:lnTo>
                      <a:pt x="27" y="11"/>
                    </a:lnTo>
                    <a:lnTo>
                      <a:pt x="26" y="6"/>
                    </a:lnTo>
                    <a:lnTo>
                      <a:pt x="24" y="2"/>
                    </a:lnTo>
                    <a:lnTo>
                      <a:pt x="19" y="2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1" y="2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2" y="6"/>
                    </a:lnTo>
                    <a:lnTo>
                      <a:pt x="5" y="5"/>
                    </a:lnTo>
                    <a:lnTo>
                      <a:pt x="3" y="8"/>
                    </a:lnTo>
                    <a:lnTo>
                      <a:pt x="8" y="10"/>
                    </a:lnTo>
                    <a:lnTo>
                      <a:pt x="8" y="13"/>
                    </a:lnTo>
                    <a:lnTo>
                      <a:pt x="11" y="16"/>
                    </a:lnTo>
                    <a:lnTo>
                      <a:pt x="13" y="18"/>
                    </a:lnTo>
                    <a:lnTo>
                      <a:pt x="19" y="19"/>
                    </a:lnTo>
                    <a:lnTo>
                      <a:pt x="18" y="19"/>
                    </a:lnTo>
                    <a:lnTo>
                      <a:pt x="16" y="22"/>
                    </a:lnTo>
                    <a:lnTo>
                      <a:pt x="14" y="24"/>
                    </a:lnTo>
                    <a:lnTo>
                      <a:pt x="13" y="26"/>
                    </a:lnTo>
                    <a:lnTo>
                      <a:pt x="13" y="27"/>
                    </a:lnTo>
                    <a:lnTo>
                      <a:pt x="8" y="29"/>
                    </a:lnTo>
                    <a:lnTo>
                      <a:pt x="10" y="32"/>
                    </a:lnTo>
                    <a:lnTo>
                      <a:pt x="11" y="32"/>
                    </a:lnTo>
                    <a:lnTo>
                      <a:pt x="21" y="30"/>
                    </a:lnTo>
                    <a:lnTo>
                      <a:pt x="24" y="30"/>
                    </a:lnTo>
                    <a:lnTo>
                      <a:pt x="26" y="30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30" y="29"/>
                    </a:lnTo>
                    <a:lnTo>
                      <a:pt x="32" y="29"/>
                    </a:lnTo>
                    <a:lnTo>
                      <a:pt x="32" y="30"/>
                    </a:lnTo>
                    <a:lnTo>
                      <a:pt x="32" y="30"/>
                    </a:lnTo>
                    <a:lnTo>
                      <a:pt x="29" y="32"/>
                    </a:lnTo>
                    <a:lnTo>
                      <a:pt x="29" y="35"/>
                    </a:lnTo>
                    <a:lnTo>
                      <a:pt x="29" y="35"/>
                    </a:lnTo>
                    <a:lnTo>
                      <a:pt x="29" y="35"/>
                    </a:lnTo>
                    <a:lnTo>
                      <a:pt x="30" y="37"/>
                    </a:lnTo>
                    <a:lnTo>
                      <a:pt x="33" y="37"/>
                    </a:lnTo>
                    <a:lnTo>
                      <a:pt x="35" y="35"/>
                    </a:lnTo>
                    <a:lnTo>
                      <a:pt x="35" y="35"/>
                    </a:lnTo>
                    <a:lnTo>
                      <a:pt x="37" y="33"/>
                    </a:lnTo>
                    <a:lnTo>
                      <a:pt x="41" y="33"/>
                    </a:lnTo>
                    <a:lnTo>
                      <a:pt x="43" y="33"/>
                    </a:lnTo>
                    <a:lnTo>
                      <a:pt x="45" y="32"/>
                    </a:lnTo>
                    <a:lnTo>
                      <a:pt x="46" y="30"/>
                    </a:lnTo>
                    <a:lnTo>
                      <a:pt x="48" y="29"/>
                    </a:lnTo>
                    <a:lnTo>
                      <a:pt x="49" y="27"/>
                    </a:lnTo>
                    <a:lnTo>
                      <a:pt x="51" y="27"/>
                    </a:lnTo>
                    <a:lnTo>
                      <a:pt x="61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64" name="Freeform 461">
                <a:extLst>
                  <a:ext uri="{FF2B5EF4-FFF2-40B4-BE49-F238E27FC236}">
                    <a16:creationId xmlns:a16="http://schemas.microsoft.com/office/drawing/2014/main" id="{970F0876-9EEE-8D62-3FC3-3B4CE2891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" y="1529"/>
                <a:ext cx="11" cy="3"/>
              </a:xfrm>
              <a:custGeom>
                <a:avLst/>
                <a:gdLst>
                  <a:gd name="T0" fmla="*/ 7 w 11"/>
                  <a:gd name="T1" fmla="*/ 0 h 3"/>
                  <a:gd name="T2" fmla="*/ 4 w 11"/>
                  <a:gd name="T3" fmla="*/ 0 h 3"/>
                  <a:gd name="T4" fmla="*/ 2 w 11"/>
                  <a:gd name="T5" fmla="*/ 0 h 3"/>
                  <a:gd name="T6" fmla="*/ 0 w 11"/>
                  <a:gd name="T7" fmla="*/ 1 h 3"/>
                  <a:gd name="T8" fmla="*/ 0 w 11"/>
                  <a:gd name="T9" fmla="*/ 1 h 3"/>
                  <a:gd name="T10" fmla="*/ 2 w 11"/>
                  <a:gd name="T11" fmla="*/ 1 h 3"/>
                  <a:gd name="T12" fmla="*/ 4 w 11"/>
                  <a:gd name="T13" fmla="*/ 3 h 3"/>
                  <a:gd name="T14" fmla="*/ 7 w 11"/>
                  <a:gd name="T15" fmla="*/ 3 h 3"/>
                  <a:gd name="T16" fmla="*/ 7 w 11"/>
                  <a:gd name="T17" fmla="*/ 3 h 3"/>
                  <a:gd name="T18" fmla="*/ 10 w 11"/>
                  <a:gd name="T19" fmla="*/ 3 h 3"/>
                  <a:gd name="T20" fmla="*/ 11 w 11"/>
                  <a:gd name="T21" fmla="*/ 3 h 3"/>
                  <a:gd name="T22" fmla="*/ 11 w 11"/>
                  <a:gd name="T23" fmla="*/ 1 h 3"/>
                  <a:gd name="T24" fmla="*/ 10 w 11"/>
                  <a:gd name="T25" fmla="*/ 1 h 3"/>
                  <a:gd name="T26" fmla="*/ 8 w 11"/>
                  <a:gd name="T27" fmla="*/ 0 h 3"/>
                  <a:gd name="T28" fmla="*/ 7 w 11"/>
                  <a:gd name="T2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3">
                    <a:moveTo>
                      <a:pt x="7" y="0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4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1" y="1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65" name="Freeform 462">
                <a:extLst>
                  <a:ext uri="{FF2B5EF4-FFF2-40B4-BE49-F238E27FC236}">
                    <a16:creationId xmlns:a16="http://schemas.microsoft.com/office/drawing/2014/main" id="{F734AC9D-5DA1-A49B-00DC-FD99A6775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4" y="1281"/>
                <a:ext cx="7" cy="5"/>
              </a:xfrm>
              <a:custGeom>
                <a:avLst/>
                <a:gdLst>
                  <a:gd name="T0" fmla="*/ 7 w 7"/>
                  <a:gd name="T1" fmla="*/ 3 h 5"/>
                  <a:gd name="T2" fmla="*/ 7 w 7"/>
                  <a:gd name="T3" fmla="*/ 3 h 5"/>
                  <a:gd name="T4" fmla="*/ 7 w 7"/>
                  <a:gd name="T5" fmla="*/ 1 h 5"/>
                  <a:gd name="T6" fmla="*/ 6 w 7"/>
                  <a:gd name="T7" fmla="*/ 1 h 5"/>
                  <a:gd name="T8" fmla="*/ 4 w 7"/>
                  <a:gd name="T9" fmla="*/ 1 h 5"/>
                  <a:gd name="T10" fmla="*/ 1 w 7"/>
                  <a:gd name="T11" fmla="*/ 0 h 5"/>
                  <a:gd name="T12" fmla="*/ 1 w 7"/>
                  <a:gd name="T13" fmla="*/ 1 h 5"/>
                  <a:gd name="T14" fmla="*/ 1 w 7"/>
                  <a:gd name="T15" fmla="*/ 1 h 5"/>
                  <a:gd name="T16" fmla="*/ 1 w 7"/>
                  <a:gd name="T17" fmla="*/ 3 h 5"/>
                  <a:gd name="T18" fmla="*/ 1 w 7"/>
                  <a:gd name="T19" fmla="*/ 3 h 5"/>
                  <a:gd name="T20" fmla="*/ 0 w 7"/>
                  <a:gd name="T21" fmla="*/ 3 h 5"/>
                  <a:gd name="T22" fmla="*/ 6 w 7"/>
                  <a:gd name="T23" fmla="*/ 5 h 5"/>
                  <a:gd name="T24" fmla="*/ 7 w 7"/>
                  <a:gd name="T2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5">
                    <a:moveTo>
                      <a:pt x="7" y="3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6" y="5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66" name="Freeform 463">
                <a:extLst>
                  <a:ext uri="{FF2B5EF4-FFF2-40B4-BE49-F238E27FC236}">
                    <a16:creationId xmlns:a16="http://schemas.microsoft.com/office/drawing/2014/main" id="{E2F41646-6213-545F-1DCB-3518929F6D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287"/>
                <a:ext cx="18" cy="10"/>
              </a:xfrm>
              <a:custGeom>
                <a:avLst/>
                <a:gdLst>
                  <a:gd name="T0" fmla="*/ 0 w 18"/>
                  <a:gd name="T1" fmla="*/ 8 h 10"/>
                  <a:gd name="T2" fmla="*/ 2 w 18"/>
                  <a:gd name="T3" fmla="*/ 10 h 10"/>
                  <a:gd name="T4" fmla="*/ 6 w 18"/>
                  <a:gd name="T5" fmla="*/ 10 h 10"/>
                  <a:gd name="T6" fmla="*/ 16 w 18"/>
                  <a:gd name="T7" fmla="*/ 10 h 10"/>
                  <a:gd name="T8" fmla="*/ 18 w 18"/>
                  <a:gd name="T9" fmla="*/ 8 h 10"/>
                  <a:gd name="T10" fmla="*/ 18 w 18"/>
                  <a:gd name="T11" fmla="*/ 8 h 10"/>
                  <a:gd name="T12" fmla="*/ 18 w 18"/>
                  <a:gd name="T13" fmla="*/ 7 h 10"/>
                  <a:gd name="T14" fmla="*/ 18 w 18"/>
                  <a:gd name="T15" fmla="*/ 2 h 10"/>
                  <a:gd name="T16" fmla="*/ 18 w 18"/>
                  <a:gd name="T17" fmla="*/ 2 h 10"/>
                  <a:gd name="T18" fmla="*/ 16 w 18"/>
                  <a:gd name="T19" fmla="*/ 0 h 10"/>
                  <a:gd name="T20" fmla="*/ 13 w 18"/>
                  <a:gd name="T21" fmla="*/ 2 h 10"/>
                  <a:gd name="T22" fmla="*/ 11 w 18"/>
                  <a:gd name="T23" fmla="*/ 2 h 10"/>
                  <a:gd name="T24" fmla="*/ 3 w 18"/>
                  <a:gd name="T25" fmla="*/ 2 h 10"/>
                  <a:gd name="T26" fmla="*/ 3 w 18"/>
                  <a:gd name="T27" fmla="*/ 2 h 10"/>
                  <a:gd name="T28" fmla="*/ 3 w 18"/>
                  <a:gd name="T29" fmla="*/ 5 h 10"/>
                  <a:gd name="T30" fmla="*/ 3 w 18"/>
                  <a:gd name="T31" fmla="*/ 7 h 10"/>
                  <a:gd name="T32" fmla="*/ 0 w 18"/>
                  <a:gd name="T33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10">
                    <a:moveTo>
                      <a:pt x="0" y="8"/>
                    </a:moveTo>
                    <a:lnTo>
                      <a:pt x="2" y="10"/>
                    </a:lnTo>
                    <a:lnTo>
                      <a:pt x="6" y="10"/>
                    </a:lnTo>
                    <a:lnTo>
                      <a:pt x="16" y="10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7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6" y="0"/>
                    </a:lnTo>
                    <a:lnTo>
                      <a:pt x="13" y="2"/>
                    </a:lnTo>
                    <a:lnTo>
                      <a:pt x="11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5"/>
                    </a:lnTo>
                    <a:lnTo>
                      <a:pt x="3" y="7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67" name="Freeform 464">
                <a:extLst>
                  <a:ext uri="{FF2B5EF4-FFF2-40B4-BE49-F238E27FC236}">
                    <a16:creationId xmlns:a16="http://schemas.microsoft.com/office/drawing/2014/main" id="{844610E3-AB0B-6D84-451D-60C879C8B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8" y="1265"/>
                <a:ext cx="22" cy="11"/>
              </a:xfrm>
              <a:custGeom>
                <a:avLst/>
                <a:gdLst>
                  <a:gd name="T0" fmla="*/ 13 w 22"/>
                  <a:gd name="T1" fmla="*/ 2 h 11"/>
                  <a:gd name="T2" fmla="*/ 11 w 22"/>
                  <a:gd name="T3" fmla="*/ 0 h 11"/>
                  <a:gd name="T4" fmla="*/ 11 w 22"/>
                  <a:gd name="T5" fmla="*/ 0 h 11"/>
                  <a:gd name="T6" fmla="*/ 5 w 22"/>
                  <a:gd name="T7" fmla="*/ 3 h 11"/>
                  <a:gd name="T8" fmla="*/ 2 w 22"/>
                  <a:gd name="T9" fmla="*/ 3 h 11"/>
                  <a:gd name="T10" fmla="*/ 0 w 22"/>
                  <a:gd name="T11" fmla="*/ 3 h 11"/>
                  <a:gd name="T12" fmla="*/ 2 w 22"/>
                  <a:gd name="T13" fmla="*/ 6 h 11"/>
                  <a:gd name="T14" fmla="*/ 6 w 22"/>
                  <a:gd name="T15" fmla="*/ 8 h 11"/>
                  <a:gd name="T16" fmla="*/ 10 w 22"/>
                  <a:gd name="T17" fmla="*/ 11 h 11"/>
                  <a:gd name="T18" fmla="*/ 14 w 22"/>
                  <a:gd name="T19" fmla="*/ 11 h 11"/>
                  <a:gd name="T20" fmla="*/ 18 w 22"/>
                  <a:gd name="T21" fmla="*/ 11 h 11"/>
                  <a:gd name="T22" fmla="*/ 21 w 22"/>
                  <a:gd name="T23" fmla="*/ 11 h 11"/>
                  <a:gd name="T24" fmla="*/ 22 w 22"/>
                  <a:gd name="T25" fmla="*/ 9 h 11"/>
                  <a:gd name="T26" fmla="*/ 22 w 22"/>
                  <a:gd name="T27" fmla="*/ 8 h 11"/>
                  <a:gd name="T28" fmla="*/ 21 w 22"/>
                  <a:gd name="T29" fmla="*/ 6 h 11"/>
                  <a:gd name="T30" fmla="*/ 19 w 22"/>
                  <a:gd name="T31" fmla="*/ 5 h 11"/>
                  <a:gd name="T32" fmla="*/ 18 w 22"/>
                  <a:gd name="T33" fmla="*/ 3 h 11"/>
                  <a:gd name="T34" fmla="*/ 16 w 22"/>
                  <a:gd name="T35" fmla="*/ 2 h 11"/>
                  <a:gd name="T36" fmla="*/ 13 w 22"/>
                  <a:gd name="T37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" h="11">
                    <a:moveTo>
                      <a:pt x="13" y="2"/>
                    </a:moveTo>
                    <a:lnTo>
                      <a:pt x="11" y="0"/>
                    </a:lnTo>
                    <a:lnTo>
                      <a:pt x="11" y="0"/>
                    </a:lnTo>
                    <a:lnTo>
                      <a:pt x="5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2" y="6"/>
                    </a:lnTo>
                    <a:lnTo>
                      <a:pt x="6" y="8"/>
                    </a:lnTo>
                    <a:lnTo>
                      <a:pt x="10" y="11"/>
                    </a:lnTo>
                    <a:lnTo>
                      <a:pt x="14" y="11"/>
                    </a:lnTo>
                    <a:lnTo>
                      <a:pt x="18" y="11"/>
                    </a:lnTo>
                    <a:lnTo>
                      <a:pt x="21" y="11"/>
                    </a:lnTo>
                    <a:lnTo>
                      <a:pt x="22" y="9"/>
                    </a:lnTo>
                    <a:lnTo>
                      <a:pt x="22" y="8"/>
                    </a:lnTo>
                    <a:lnTo>
                      <a:pt x="21" y="6"/>
                    </a:lnTo>
                    <a:lnTo>
                      <a:pt x="19" y="5"/>
                    </a:lnTo>
                    <a:lnTo>
                      <a:pt x="18" y="3"/>
                    </a:lnTo>
                    <a:lnTo>
                      <a:pt x="16" y="2"/>
                    </a:lnTo>
                    <a:lnTo>
                      <a:pt x="1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68" name="Freeform 465">
                <a:extLst>
                  <a:ext uri="{FF2B5EF4-FFF2-40B4-BE49-F238E27FC236}">
                    <a16:creationId xmlns:a16="http://schemas.microsoft.com/office/drawing/2014/main" id="{89BBA3DC-767E-5A28-ECC7-55E8BD005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257"/>
                <a:ext cx="9" cy="3"/>
              </a:xfrm>
              <a:custGeom>
                <a:avLst/>
                <a:gdLst>
                  <a:gd name="T0" fmla="*/ 6 w 9"/>
                  <a:gd name="T1" fmla="*/ 3 h 3"/>
                  <a:gd name="T2" fmla="*/ 9 w 9"/>
                  <a:gd name="T3" fmla="*/ 3 h 3"/>
                  <a:gd name="T4" fmla="*/ 9 w 9"/>
                  <a:gd name="T5" fmla="*/ 3 h 3"/>
                  <a:gd name="T6" fmla="*/ 9 w 9"/>
                  <a:gd name="T7" fmla="*/ 2 h 3"/>
                  <a:gd name="T8" fmla="*/ 6 w 9"/>
                  <a:gd name="T9" fmla="*/ 0 h 3"/>
                  <a:gd name="T10" fmla="*/ 3 w 9"/>
                  <a:gd name="T11" fmla="*/ 0 h 3"/>
                  <a:gd name="T12" fmla="*/ 0 w 9"/>
                  <a:gd name="T13" fmla="*/ 2 h 3"/>
                  <a:gd name="T14" fmla="*/ 0 w 9"/>
                  <a:gd name="T15" fmla="*/ 2 h 3"/>
                  <a:gd name="T16" fmla="*/ 1 w 9"/>
                  <a:gd name="T17" fmla="*/ 3 h 3"/>
                  <a:gd name="T18" fmla="*/ 6 w 9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3">
                    <a:moveTo>
                      <a:pt x="6" y="3"/>
                    </a:moveTo>
                    <a:lnTo>
                      <a:pt x="9" y="3"/>
                    </a:lnTo>
                    <a:lnTo>
                      <a:pt x="9" y="3"/>
                    </a:lnTo>
                    <a:lnTo>
                      <a:pt x="9" y="2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69" name="Freeform 466">
                <a:extLst>
                  <a:ext uri="{FF2B5EF4-FFF2-40B4-BE49-F238E27FC236}">
                    <a16:creationId xmlns:a16="http://schemas.microsoft.com/office/drawing/2014/main" id="{6FBC0043-A328-59EE-2745-F21EC635B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9" y="1289"/>
                <a:ext cx="7" cy="3"/>
              </a:xfrm>
              <a:custGeom>
                <a:avLst/>
                <a:gdLst>
                  <a:gd name="T0" fmla="*/ 4 w 7"/>
                  <a:gd name="T1" fmla="*/ 3 h 3"/>
                  <a:gd name="T2" fmla="*/ 7 w 7"/>
                  <a:gd name="T3" fmla="*/ 1 h 3"/>
                  <a:gd name="T4" fmla="*/ 7 w 7"/>
                  <a:gd name="T5" fmla="*/ 1 h 3"/>
                  <a:gd name="T6" fmla="*/ 5 w 7"/>
                  <a:gd name="T7" fmla="*/ 0 h 3"/>
                  <a:gd name="T8" fmla="*/ 4 w 7"/>
                  <a:gd name="T9" fmla="*/ 0 h 3"/>
                  <a:gd name="T10" fmla="*/ 2 w 7"/>
                  <a:gd name="T11" fmla="*/ 1 h 3"/>
                  <a:gd name="T12" fmla="*/ 0 w 7"/>
                  <a:gd name="T13" fmla="*/ 1 h 3"/>
                  <a:gd name="T14" fmla="*/ 0 w 7"/>
                  <a:gd name="T15" fmla="*/ 3 h 3"/>
                  <a:gd name="T16" fmla="*/ 4 w 7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3">
                    <a:moveTo>
                      <a:pt x="4" y="3"/>
                    </a:moveTo>
                    <a:lnTo>
                      <a:pt x="7" y="1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4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70" name="Freeform 467">
                <a:extLst>
                  <a:ext uri="{FF2B5EF4-FFF2-40B4-BE49-F238E27FC236}">
                    <a16:creationId xmlns:a16="http://schemas.microsoft.com/office/drawing/2014/main" id="{F52F6753-9F02-4464-5A34-93800A2D8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5" y="1284"/>
                <a:ext cx="29" cy="11"/>
              </a:xfrm>
              <a:custGeom>
                <a:avLst/>
                <a:gdLst>
                  <a:gd name="T0" fmla="*/ 2 w 29"/>
                  <a:gd name="T1" fmla="*/ 0 h 11"/>
                  <a:gd name="T2" fmla="*/ 0 w 29"/>
                  <a:gd name="T3" fmla="*/ 2 h 11"/>
                  <a:gd name="T4" fmla="*/ 2 w 29"/>
                  <a:gd name="T5" fmla="*/ 2 h 11"/>
                  <a:gd name="T6" fmla="*/ 3 w 29"/>
                  <a:gd name="T7" fmla="*/ 3 h 11"/>
                  <a:gd name="T8" fmla="*/ 3 w 29"/>
                  <a:gd name="T9" fmla="*/ 3 h 11"/>
                  <a:gd name="T10" fmla="*/ 3 w 29"/>
                  <a:gd name="T11" fmla="*/ 5 h 11"/>
                  <a:gd name="T12" fmla="*/ 3 w 29"/>
                  <a:gd name="T13" fmla="*/ 10 h 11"/>
                  <a:gd name="T14" fmla="*/ 5 w 29"/>
                  <a:gd name="T15" fmla="*/ 10 h 11"/>
                  <a:gd name="T16" fmla="*/ 5 w 29"/>
                  <a:gd name="T17" fmla="*/ 11 h 11"/>
                  <a:gd name="T18" fmla="*/ 11 w 29"/>
                  <a:gd name="T19" fmla="*/ 11 h 11"/>
                  <a:gd name="T20" fmla="*/ 13 w 29"/>
                  <a:gd name="T21" fmla="*/ 11 h 11"/>
                  <a:gd name="T22" fmla="*/ 16 w 29"/>
                  <a:gd name="T23" fmla="*/ 10 h 11"/>
                  <a:gd name="T24" fmla="*/ 16 w 29"/>
                  <a:gd name="T25" fmla="*/ 8 h 11"/>
                  <a:gd name="T26" fmla="*/ 17 w 29"/>
                  <a:gd name="T27" fmla="*/ 8 h 11"/>
                  <a:gd name="T28" fmla="*/ 17 w 29"/>
                  <a:gd name="T29" fmla="*/ 6 h 11"/>
                  <a:gd name="T30" fmla="*/ 17 w 29"/>
                  <a:gd name="T31" fmla="*/ 5 h 11"/>
                  <a:gd name="T32" fmla="*/ 29 w 29"/>
                  <a:gd name="T33" fmla="*/ 5 h 11"/>
                  <a:gd name="T34" fmla="*/ 27 w 29"/>
                  <a:gd name="T35" fmla="*/ 3 h 11"/>
                  <a:gd name="T36" fmla="*/ 25 w 29"/>
                  <a:gd name="T37" fmla="*/ 3 h 11"/>
                  <a:gd name="T38" fmla="*/ 19 w 29"/>
                  <a:gd name="T39" fmla="*/ 2 h 11"/>
                  <a:gd name="T40" fmla="*/ 6 w 29"/>
                  <a:gd name="T41" fmla="*/ 0 h 11"/>
                  <a:gd name="T42" fmla="*/ 2 w 29"/>
                  <a:gd name="T4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9" h="11">
                    <a:moveTo>
                      <a:pt x="2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3" y="10"/>
                    </a:lnTo>
                    <a:lnTo>
                      <a:pt x="5" y="10"/>
                    </a:lnTo>
                    <a:lnTo>
                      <a:pt x="5" y="11"/>
                    </a:lnTo>
                    <a:lnTo>
                      <a:pt x="11" y="11"/>
                    </a:lnTo>
                    <a:lnTo>
                      <a:pt x="13" y="11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17" y="8"/>
                    </a:lnTo>
                    <a:lnTo>
                      <a:pt x="17" y="6"/>
                    </a:lnTo>
                    <a:lnTo>
                      <a:pt x="17" y="5"/>
                    </a:lnTo>
                    <a:lnTo>
                      <a:pt x="29" y="5"/>
                    </a:lnTo>
                    <a:lnTo>
                      <a:pt x="27" y="3"/>
                    </a:lnTo>
                    <a:lnTo>
                      <a:pt x="25" y="3"/>
                    </a:lnTo>
                    <a:lnTo>
                      <a:pt x="19" y="2"/>
                    </a:lnTo>
                    <a:lnTo>
                      <a:pt x="6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71" name="Freeform 468">
                <a:extLst>
                  <a:ext uri="{FF2B5EF4-FFF2-40B4-BE49-F238E27FC236}">
                    <a16:creationId xmlns:a16="http://schemas.microsoft.com/office/drawing/2014/main" id="{C445B44E-403A-18BB-0B3B-57C3C9B33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1543"/>
                <a:ext cx="25" cy="19"/>
              </a:xfrm>
              <a:custGeom>
                <a:avLst/>
                <a:gdLst>
                  <a:gd name="T0" fmla="*/ 14 w 25"/>
                  <a:gd name="T1" fmla="*/ 18 h 19"/>
                  <a:gd name="T2" fmla="*/ 16 w 25"/>
                  <a:gd name="T3" fmla="*/ 18 h 19"/>
                  <a:gd name="T4" fmla="*/ 18 w 25"/>
                  <a:gd name="T5" fmla="*/ 18 h 19"/>
                  <a:gd name="T6" fmla="*/ 19 w 25"/>
                  <a:gd name="T7" fmla="*/ 18 h 19"/>
                  <a:gd name="T8" fmla="*/ 21 w 25"/>
                  <a:gd name="T9" fmla="*/ 18 h 19"/>
                  <a:gd name="T10" fmla="*/ 22 w 25"/>
                  <a:gd name="T11" fmla="*/ 19 h 19"/>
                  <a:gd name="T12" fmla="*/ 24 w 25"/>
                  <a:gd name="T13" fmla="*/ 18 h 19"/>
                  <a:gd name="T14" fmla="*/ 25 w 25"/>
                  <a:gd name="T15" fmla="*/ 18 h 19"/>
                  <a:gd name="T16" fmla="*/ 25 w 25"/>
                  <a:gd name="T17" fmla="*/ 16 h 19"/>
                  <a:gd name="T18" fmla="*/ 25 w 25"/>
                  <a:gd name="T19" fmla="*/ 14 h 19"/>
                  <a:gd name="T20" fmla="*/ 25 w 25"/>
                  <a:gd name="T21" fmla="*/ 13 h 19"/>
                  <a:gd name="T22" fmla="*/ 25 w 25"/>
                  <a:gd name="T23" fmla="*/ 13 h 19"/>
                  <a:gd name="T24" fmla="*/ 22 w 25"/>
                  <a:gd name="T25" fmla="*/ 11 h 19"/>
                  <a:gd name="T26" fmla="*/ 19 w 25"/>
                  <a:gd name="T27" fmla="*/ 10 h 19"/>
                  <a:gd name="T28" fmla="*/ 14 w 25"/>
                  <a:gd name="T29" fmla="*/ 6 h 19"/>
                  <a:gd name="T30" fmla="*/ 14 w 25"/>
                  <a:gd name="T31" fmla="*/ 6 h 19"/>
                  <a:gd name="T32" fmla="*/ 13 w 25"/>
                  <a:gd name="T33" fmla="*/ 5 h 19"/>
                  <a:gd name="T34" fmla="*/ 11 w 25"/>
                  <a:gd name="T35" fmla="*/ 3 h 19"/>
                  <a:gd name="T36" fmla="*/ 8 w 25"/>
                  <a:gd name="T37" fmla="*/ 2 h 19"/>
                  <a:gd name="T38" fmla="*/ 8 w 25"/>
                  <a:gd name="T39" fmla="*/ 2 h 19"/>
                  <a:gd name="T40" fmla="*/ 6 w 25"/>
                  <a:gd name="T41" fmla="*/ 0 h 19"/>
                  <a:gd name="T42" fmla="*/ 5 w 25"/>
                  <a:gd name="T43" fmla="*/ 2 h 19"/>
                  <a:gd name="T44" fmla="*/ 3 w 25"/>
                  <a:gd name="T45" fmla="*/ 3 h 19"/>
                  <a:gd name="T46" fmla="*/ 2 w 25"/>
                  <a:gd name="T47" fmla="*/ 3 h 19"/>
                  <a:gd name="T48" fmla="*/ 0 w 25"/>
                  <a:gd name="T49" fmla="*/ 5 h 19"/>
                  <a:gd name="T50" fmla="*/ 0 w 25"/>
                  <a:gd name="T51" fmla="*/ 5 h 19"/>
                  <a:gd name="T52" fmla="*/ 2 w 25"/>
                  <a:gd name="T53" fmla="*/ 8 h 19"/>
                  <a:gd name="T54" fmla="*/ 2 w 25"/>
                  <a:gd name="T55" fmla="*/ 8 h 19"/>
                  <a:gd name="T56" fmla="*/ 2 w 25"/>
                  <a:gd name="T57" fmla="*/ 10 h 19"/>
                  <a:gd name="T58" fmla="*/ 3 w 25"/>
                  <a:gd name="T59" fmla="*/ 10 h 19"/>
                  <a:gd name="T60" fmla="*/ 6 w 25"/>
                  <a:gd name="T61" fmla="*/ 14 h 19"/>
                  <a:gd name="T62" fmla="*/ 6 w 25"/>
                  <a:gd name="T63" fmla="*/ 14 h 19"/>
                  <a:gd name="T64" fmla="*/ 8 w 25"/>
                  <a:gd name="T65" fmla="*/ 13 h 19"/>
                  <a:gd name="T66" fmla="*/ 10 w 25"/>
                  <a:gd name="T67" fmla="*/ 13 h 19"/>
                  <a:gd name="T68" fmla="*/ 11 w 25"/>
                  <a:gd name="T69" fmla="*/ 14 h 19"/>
                  <a:gd name="T70" fmla="*/ 11 w 25"/>
                  <a:gd name="T71" fmla="*/ 14 h 19"/>
                  <a:gd name="T72" fmla="*/ 13 w 25"/>
                  <a:gd name="T73" fmla="*/ 14 h 19"/>
                  <a:gd name="T74" fmla="*/ 14 w 25"/>
                  <a:gd name="T75" fmla="*/ 16 h 19"/>
                  <a:gd name="T76" fmla="*/ 14 w 25"/>
                  <a:gd name="T77" fmla="*/ 18 h 19"/>
                  <a:gd name="T78" fmla="*/ 14 w 25"/>
                  <a:gd name="T7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" h="19">
                    <a:moveTo>
                      <a:pt x="14" y="18"/>
                    </a:moveTo>
                    <a:lnTo>
                      <a:pt x="16" y="18"/>
                    </a:lnTo>
                    <a:lnTo>
                      <a:pt x="18" y="18"/>
                    </a:lnTo>
                    <a:lnTo>
                      <a:pt x="19" y="18"/>
                    </a:lnTo>
                    <a:lnTo>
                      <a:pt x="21" y="18"/>
                    </a:lnTo>
                    <a:lnTo>
                      <a:pt x="22" y="19"/>
                    </a:lnTo>
                    <a:lnTo>
                      <a:pt x="24" y="18"/>
                    </a:lnTo>
                    <a:lnTo>
                      <a:pt x="25" y="18"/>
                    </a:lnTo>
                    <a:lnTo>
                      <a:pt x="25" y="16"/>
                    </a:lnTo>
                    <a:lnTo>
                      <a:pt x="25" y="14"/>
                    </a:lnTo>
                    <a:lnTo>
                      <a:pt x="25" y="13"/>
                    </a:lnTo>
                    <a:lnTo>
                      <a:pt x="25" y="13"/>
                    </a:lnTo>
                    <a:lnTo>
                      <a:pt x="22" y="11"/>
                    </a:lnTo>
                    <a:lnTo>
                      <a:pt x="19" y="1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3" y="5"/>
                    </a:lnTo>
                    <a:lnTo>
                      <a:pt x="11" y="3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5" y="2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10"/>
                    </a:lnTo>
                    <a:lnTo>
                      <a:pt x="3" y="10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8" y="13"/>
                    </a:lnTo>
                    <a:lnTo>
                      <a:pt x="10" y="13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13" y="14"/>
                    </a:lnTo>
                    <a:lnTo>
                      <a:pt x="14" y="16"/>
                    </a:lnTo>
                    <a:lnTo>
                      <a:pt x="14" y="18"/>
                    </a:lnTo>
                    <a:lnTo>
                      <a:pt x="14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72" name="Freeform 469">
                <a:extLst>
                  <a:ext uri="{FF2B5EF4-FFF2-40B4-BE49-F238E27FC236}">
                    <a16:creationId xmlns:a16="http://schemas.microsoft.com/office/drawing/2014/main" id="{4A195C0C-341C-8C9D-AE1F-985AAF3A0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2" y="1472"/>
                <a:ext cx="21" cy="11"/>
              </a:xfrm>
              <a:custGeom>
                <a:avLst/>
                <a:gdLst>
                  <a:gd name="T0" fmla="*/ 2 w 21"/>
                  <a:gd name="T1" fmla="*/ 11 h 11"/>
                  <a:gd name="T2" fmla="*/ 5 w 21"/>
                  <a:gd name="T3" fmla="*/ 11 h 11"/>
                  <a:gd name="T4" fmla="*/ 5 w 21"/>
                  <a:gd name="T5" fmla="*/ 11 h 11"/>
                  <a:gd name="T6" fmla="*/ 10 w 21"/>
                  <a:gd name="T7" fmla="*/ 9 h 11"/>
                  <a:gd name="T8" fmla="*/ 11 w 21"/>
                  <a:gd name="T9" fmla="*/ 9 h 11"/>
                  <a:gd name="T10" fmla="*/ 18 w 21"/>
                  <a:gd name="T11" fmla="*/ 8 h 11"/>
                  <a:gd name="T12" fmla="*/ 21 w 21"/>
                  <a:gd name="T13" fmla="*/ 8 h 11"/>
                  <a:gd name="T14" fmla="*/ 21 w 21"/>
                  <a:gd name="T15" fmla="*/ 6 h 11"/>
                  <a:gd name="T16" fmla="*/ 21 w 21"/>
                  <a:gd name="T17" fmla="*/ 4 h 11"/>
                  <a:gd name="T18" fmla="*/ 19 w 21"/>
                  <a:gd name="T19" fmla="*/ 4 h 11"/>
                  <a:gd name="T20" fmla="*/ 18 w 21"/>
                  <a:gd name="T21" fmla="*/ 3 h 11"/>
                  <a:gd name="T22" fmla="*/ 16 w 21"/>
                  <a:gd name="T23" fmla="*/ 1 h 11"/>
                  <a:gd name="T24" fmla="*/ 14 w 21"/>
                  <a:gd name="T25" fmla="*/ 0 h 11"/>
                  <a:gd name="T26" fmla="*/ 14 w 21"/>
                  <a:gd name="T27" fmla="*/ 0 h 11"/>
                  <a:gd name="T28" fmla="*/ 13 w 21"/>
                  <a:gd name="T29" fmla="*/ 0 h 11"/>
                  <a:gd name="T30" fmla="*/ 5 w 21"/>
                  <a:gd name="T31" fmla="*/ 0 h 11"/>
                  <a:gd name="T32" fmla="*/ 2 w 21"/>
                  <a:gd name="T33" fmla="*/ 1 h 11"/>
                  <a:gd name="T34" fmla="*/ 0 w 21"/>
                  <a:gd name="T35" fmla="*/ 3 h 11"/>
                  <a:gd name="T36" fmla="*/ 0 w 21"/>
                  <a:gd name="T37" fmla="*/ 6 h 11"/>
                  <a:gd name="T38" fmla="*/ 0 w 21"/>
                  <a:gd name="T39" fmla="*/ 8 h 11"/>
                  <a:gd name="T40" fmla="*/ 0 w 21"/>
                  <a:gd name="T41" fmla="*/ 9 h 11"/>
                  <a:gd name="T42" fmla="*/ 0 w 21"/>
                  <a:gd name="T43" fmla="*/ 11 h 11"/>
                  <a:gd name="T44" fmla="*/ 2 w 21"/>
                  <a:gd name="T45" fmla="*/ 11 h 11"/>
                  <a:gd name="T46" fmla="*/ 2 w 21"/>
                  <a:gd name="T4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" h="11">
                    <a:moveTo>
                      <a:pt x="2" y="11"/>
                    </a:moveTo>
                    <a:lnTo>
                      <a:pt x="5" y="11"/>
                    </a:lnTo>
                    <a:lnTo>
                      <a:pt x="5" y="11"/>
                    </a:lnTo>
                    <a:lnTo>
                      <a:pt x="10" y="9"/>
                    </a:lnTo>
                    <a:lnTo>
                      <a:pt x="11" y="9"/>
                    </a:lnTo>
                    <a:lnTo>
                      <a:pt x="18" y="8"/>
                    </a:lnTo>
                    <a:lnTo>
                      <a:pt x="21" y="8"/>
                    </a:lnTo>
                    <a:lnTo>
                      <a:pt x="21" y="6"/>
                    </a:lnTo>
                    <a:lnTo>
                      <a:pt x="21" y="4"/>
                    </a:lnTo>
                    <a:lnTo>
                      <a:pt x="19" y="4"/>
                    </a:lnTo>
                    <a:lnTo>
                      <a:pt x="18" y="3"/>
                    </a:lnTo>
                    <a:lnTo>
                      <a:pt x="16" y="1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3" y="0"/>
                    </a:lnTo>
                    <a:lnTo>
                      <a:pt x="5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2" y="11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73" name="Freeform 470">
                <a:extLst>
                  <a:ext uri="{FF2B5EF4-FFF2-40B4-BE49-F238E27FC236}">
                    <a16:creationId xmlns:a16="http://schemas.microsoft.com/office/drawing/2014/main" id="{DB0EE58D-32F6-2D6B-E2D4-4801F2B6B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4" y="1383"/>
                <a:ext cx="195" cy="93"/>
              </a:xfrm>
              <a:custGeom>
                <a:avLst/>
                <a:gdLst>
                  <a:gd name="T0" fmla="*/ 140 w 195"/>
                  <a:gd name="T1" fmla="*/ 14 h 93"/>
                  <a:gd name="T2" fmla="*/ 116 w 195"/>
                  <a:gd name="T3" fmla="*/ 19 h 93"/>
                  <a:gd name="T4" fmla="*/ 100 w 195"/>
                  <a:gd name="T5" fmla="*/ 17 h 93"/>
                  <a:gd name="T6" fmla="*/ 93 w 195"/>
                  <a:gd name="T7" fmla="*/ 22 h 93"/>
                  <a:gd name="T8" fmla="*/ 90 w 195"/>
                  <a:gd name="T9" fmla="*/ 23 h 93"/>
                  <a:gd name="T10" fmla="*/ 81 w 195"/>
                  <a:gd name="T11" fmla="*/ 23 h 93"/>
                  <a:gd name="T12" fmla="*/ 68 w 195"/>
                  <a:gd name="T13" fmla="*/ 28 h 93"/>
                  <a:gd name="T14" fmla="*/ 60 w 195"/>
                  <a:gd name="T15" fmla="*/ 33 h 93"/>
                  <a:gd name="T16" fmla="*/ 52 w 195"/>
                  <a:gd name="T17" fmla="*/ 38 h 93"/>
                  <a:gd name="T18" fmla="*/ 46 w 195"/>
                  <a:gd name="T19" fmla="*/ 42 h 93"/>
                  <a:gd name="T20" fmla="*/ 39 w 195"/>
                  <a:gd name="T21" fmla="*/ 42 h 93"/>
                  <a:gd name="T22" fmla="*/ 35 w 195"/>
                  <a:gd name="T23" fmla="*/ 49 h 93"/>
                  <a:gd name="T24" fmla="*/ 28 w 195"/>
                  <a:gd name="T25" fmla="*/ 46 h 93"/>
                  <a:gd name="T26" fmla="*/ 27 w 195"/>
                  <a:gd name="T27" fmla="*/ 50 h 93"/>
                  <a:gd name="T28" fmla="*/ 35 w 195"/>
                  <a:gd name="T29" fmla="*/ 52 h 93"/>
                  <a:gd name="T30" fmla="*/ 23 w 195"/>
                  <a:gd name="T31" fmla="*/ 60 h 93"/>
                  <a:gd name="T32" fmla="*/ 28 w 195"/>
                  <a:gd name="T33" fmla="*/ 63 h 93"/>
                  <a:gd name="T34" fmla="*/ 20 w 195"/>
                  <a:gd name="T35" fmla="*/ 66 h 93"/>
                  <a:gd name="T36" fmla="*/ 12 w 195"/>
                  <a:gd name="T37" fmla="*/ 76 h 93"/>
                  <a:gd name="T38" fmla="*/ 4 w 195"/>
                  <a:gd name="T39" fmla="*/ 79 h 93"/>
                  <a:gd name="T40" fmla="*/ 1 w 195"/>
                  <a:gd name="T41" fmla="*/ 84 h 93"/>
                  <a:gd name="T42" fmla="*/ 11 w 195"/>
                  <a:gd name="T43" fmla="*/ 90 h 93"/>
                  <a:gd name="T44" fmla="*/ 22 w 195"/>
                  <a:gd name="T45" fmla="*/ 92 h 93"/>
                  <a:gd name="T46" fmla="*/ 36 w 195"/>
                  <a:gd name="T47" fmla="*/ 93 h 93"/>
                  <a:gd name="T48" fmla="*/ 49 w 195"/>
                  <a:gd name="T49" fmla="*/ 85 h 93"/>
                  <a:gd name="T50" fmla="*/ 47 w 195"/>
                  <a:gd name="T51" fmla="*/ 81 h 93"/>
                  <a:gd name="T52" fmla="*/ 52 w 195"/>
                  <a:gd name="T53" fmla="*/ 81 h 93"/>
                  <a:gd name="T54" fmla="*/ 50 w 195"/>
                  <a:gd name="T55" fmla="*/ 76 h 93"/>
                  <a:gd name="T56" fmla="*/ 62 w 195"/>
                  <a:gd name="T57" fmla="*/ 68 h 93"/>
                  <a:gd name="T58" fmla="*/ 66 w 195"/>
                  <a:gd name="T59" fmla="*/ 65 h 93"/>
                  <a:gd name="T60" fmla="*/ 70 w 195"/>
                  <a:gd name="T61" fmla="*/ 62 h 93"/>
                  <a:gd name="T62" fmla="*/ 76 w 195"/>
                  <a:gd name="T63" fmla="*/ 62 h 93"/>
                  <a:gd name="T64" fmla="*/ 76 w 195"/>
                  <a:gd name="T65" fmla="*/ 58 h 93"/>
                  <a:gd name="T66" fmla="*/ 84 w 195"/>
                  <a:gd name="T67" fmla="*/ 55 h 93"/>
                  <a:gd name="T68" fmla="*/ 82 w 195"/>
                  <a:gd name="T69" fmla="*/ 52 h 93"/>
                  <a:gd name="T70" fmla="*/ 89 w 195"/>
                  <a:gd name="T71" fmla="*/ 50 h 93"/>
                  <a:gd name="T72" fmla="*/ 95 w 195"/>
                  <a:gd name="T73" fmla="*/ 46 h 93"/>
                  <a:gd name="T74" fmla="*/ 100 w 195"/>
                  <a:gd name="T75" fmla="*/ 42 h 93"/>
                  <a:gd name="T76" fmla="*/ 127 w 195"/>
                  <a:gd name="T77" fmla="*/ 35 h 93"/>
                  <a:gd name="T78" fmla="*/ 146 w 195"/>
                  <a:gd name="T79" fmla="*/ 30 h 93"/>
                  <a:gd name="T80" fmla="*/ 168 w 195"/>
                  <a:gd name="T81" fmla="*/ 23 h 93"/>
                  <a:gd name="T82" fmla="*/ 184 w 195"/>
                  <a:gd name="T83" fmla="*/ 19 h 93"/>
                  <a:gd name="T84" fmla="*/ 194 w 195"/>
                  <a:gd name="T85" fmla="*/ 9 h 93"/>
                  <a:gd name="T86" fmla="*/ 194 w 195"/>
                  <a:gd name="T87" fmla="*/ 4 h 93"/>
                  <a:gd name="T88" fmla="*/ 178 w 195"/>
                  <a:gd name="T89" fmla="*/ 0 h 93"/>
                  <a:gd name="T90" fmla="*/ 162 w 195"/>
                  <a:gd name="T91" fmla="*/ 4 h 93"/>
                  <a:gd name="T92" fmla="*/ 154 w 195"/>
                  <a:gd name="T93" fmla="*/ 11 h 93"/>
                  <a:gd name="T94" fmla="*/ 146 w 195"/>
                  <a:gd name="T95" fmla="*/ 1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5" h="93">
                    <a:moveTo>
                      <a:pt x="146" y="12"/>
                    </a:moveTo>
                    <a:lnTo>
                      <a:pt x="144" y="12"/>
                    </a:lnTo>
                    <a:lnTo>
                      <a:pt x="143" y="12"/>
                    </a:lnTo>
                    <a:lnTo>
                      <a:pt x="140" y="14"/>
                    </a:lnTo>
                    <a:lnTo>
                      <a:pt x="136" y="15"/>
                    </a:lnTo>
                    <a:lnTo>
                      <a:pt x="125" y="17"/>
                    </a:lnTo>
                    <a:lnTo>
                      <a:pt x="117" y="19"/>
                    </a:lnTo>
                    <a:lnTo>
                      <a:pt x="116" y="19"/>
                    </a:lnTo>
                    <a:lnTo>
                      <a:pt x="111" y="20"/>
                    </a:lnTo>
                    <a:lnTo>
                      <a:pt x="108" y="19"/>
                    </a:lnTo>
                    <a:lnTo>
                      <a:pt x="103" y="19"/>
                    </a:lnTo>
                    <a:lnTo>
                      <a:pt x="100" y="17"/>
                    </a:lnTo>
                    <a:lnTo>
                      <a:pt x="95" y="19"/>
                    </a:lnTo>
                    <a:lnTo>
                      <a:pt x="95" y="19"/>
                    </a:lnTo>
                    <a:lnTo>
                      <a:pt x="93" y="19"/>
                    </a:lnTo>
                    <a:lnTo>
                      <a:pt x="93" y="22"/>
                    </a:lnTo>
                    <a:lnTo>
                      <a:pt x="93" y="22"/>
                    </a:lnTo>
                    <a:lnTo>
                      <a:pt x="92" y="23"/>
                    </a:lnTo>
                    <a:lnTo>
                      <a:pt x="92" y="23"/>
                    </a:lnTo>
                    <a:lnTo>
                      <a:pt x="90" y="23"/>
                    </a:lnTo>
                    <a:lnTo>
                      <a:pt x="89" y="23"/>
                    </a:lnTo>
                    <a:lnTo>
                      <a:pt x="87" y="23"/>
                    </a:lnTo>
                    <a:lnTo>
                      <a:pt x="84" y="23"/>
                    </a:lnTo>
                    <a:lnTo>
                      <a:pt x="81" y="23"/>
                    </a:lnTo>
                    <a:lnTo>
                      <a:pt x="81" y="27"/>
                    </a:lnTo>
                    <a:lnTo>
                      <a:pt x="78" y="27"/>
                    </a:lnTo>
                    <a:lnTo>
                      <a:pt x="71" y="28"/>
                    </a:lnTo>
                    <a:lnTo>
                      <a:pt x="68" y="28"/>
                    </a:lnTo>
                    <a:lnTo>
                      <a:pt x="66" y="28"/>
                    </a:lnTo>
                    <a:lnTo>
                      <a:pt x="65" y="30"/>
                    </a:lnTo>
                    <a:lnTo>
                      <a:pt x="63" y="31"/>
                    </a:lnTo>
                    <a:lnTo>
                      <a:pt x="60" y="33"/>
                    </a:lnTo>
                    <a:lnTo>
                      <a:pt x="55" y="35"/>
                    </a:lnTo>
                    <a:lnTo>
                      <a:pt x="55" y="36"/>
                    </a:lnTo>
                    <a:lnTo>
                      <a:pt x="55" y="36"/>
                    </a:lnTo>
                    <a:lnTo>
                      <a:pt x="52" y="38"/>
                    </a:lnTo>
                    <a:lnTo>
                      <a:pt x="50" y="39"/>
                    </a:lnTo>
                    <a:lnTo>
                      <a:pt x="49" y="42"/>
                    </a:lnTo>
                    <a:lnTo>
                      <a:pt x="49" y="42"/>
                    </a:lnTo>
                    <a:lnTo>
                      <a:pt x="46" y="42"/>
                    </a:lnTo>
                    <a:lnTo>
                      <a:pt x="43" y="41"/>
                    </a:lnTo>
                    <a:lnTo>
                      <a:pt x="41" y="42"/>
                    </a:lnTo>
                    <a:lnTo>
                      <a:pt x="39" y="42"/>
                    </a:lnTo>
                    <a:lnTo>
                      <a:pt x="39" y="42"/>
                    </a:lnTo>
                    <a:lnTo>
                      <a:pt x="39" y="44"/>
                    </a:lnTo>
                    <a:lnTo>
                      <a:pt x="39" y="46"/>
                    </a:lnTo>
                    <a:lnTo>
                      <a:pt x="36" y="49"/>
                    </a:lnTo>
                    <a:lnTo>
                      <a:pt x="35" y="49"/>
                    </a:lnTo>
                    <a:lnTo>
                      <a:pt x="33" y="47"/>
                    </a:lnTo>
                    <a:lnTo>
                      <a:pt x="31" y="47"/>
                    </a:lnTo>
                    <a:lnTo>
                      <a:pt x="30" y="47"/>
                    </a:lnTo>
                    <a:lnTo>
                      <a:pt x="28" y="46"/>
                    </a:lnTo>
                    <a:lnTo>
                      <a:pt x="27" y="47"/>
                    </a:lnTo>
                    <a:lnTo>
                      <a:pt x="27" y="49"/>
                    </a:lnTo>
                    <a:lnTo>
                      <a:pt x="27" y="49"/>
                    </a:lnTo>
                    <a:lnTo>
                      <a:pt x="27" y="50"/>
                    </a:lnTo>
                    <a:lnTo>
                      <a:pt x="28" y="50"/>
                    </a:lnTo>
                    <a:lnTo>
                      <a:pt x="33" y="50"/>
                    </a:lnTo>
                    <a:lnTo>
                      <a:pt x="35" y="52"/>
                    </a:lnTo>
                    <a:lnTo>
                      <a:pt x="35" y="52"/>
                    </a:lnTo>
                    <a:lnTo>
                      <a:pt x="31" y="54"/>
                    </a:lnTo>
                    <a:lnTo>
                      <a:pt x="27" y="57"/>
                    </a:lnTo>
                    <a:lnTo>
                      <a:pt x="23" y="60"/>
                    </a:lnTo>
                    <a:lnTo>
                      <a:pt x="23" y="60"/>
                    </a:lnTo>
                    <a:lnTo>
                      <a:pt x="23" y="62"/>
                    </a:lnTo>
                    <a:lnTo>
                      <a:pt x="23" y="63"/>
                    </a:lnTo>
                    <a:lnTo>
                      <a:pt x="25" y="63"/>
                    </a:lnTo>
                    <a:lnTo>
                      <a:pt x="28" y="63"/>
                    </a:lnTo>
                    <a:lnTo>
                      <a:pt x="30" y="65"/>
                    </a:lnTo>
                    <a:lnTo>
                      <a:pt x="30" y="65"/>
                    </a:lnTo>
                    <a:lnTo>
                      <a:pt x="20" y="65"/>
                    </a:lnTo>
                    <a:lnTo>
                      <a:pt x="20" y="66"/>
                    </a:lnTo>
                    <a:lnTo>
                      <a:pt x="15" y="71"/>
                    </a:lnTo>
                    <a:lnTo>
                      <a:pt x="14" y="73"/>
                    </a:lnTo>
                    <a:lnTo>
                      <a:pt x="14" y="74"/>
                    </a:lnTo>
                    <a:lnTo>
                      <a:pt x="12" y="76"/>
                    </a:lnTo>
                    <a:lnTo>
                      <a:pt x="11" y="77"/>
                    </a:lnTo>
                    <a:lnTo>
                      <a:pt x="11" y="77"/>
                    </a:lnTo>
                    <a:lnTo>
                      <a:pt x="7" y="77"/>
                    </a:lnTo>
                    <a:lnTo>
                      <a:pt x="4" y="79"/>
                    </a:lnTo>
                    <a:lnTo>
                      <a:pt x="3" y="81"/>
                    </a:lnTo>
                    <a:lnTo>
                      <a:pt x="1" y="81"/>
                    </a:lnTo>
                    <a:lnTo>
                      <a:pt x="0" y="82"/>
                    </a:lnTo>
                    <a:lnTo>
                      <a:pt x="1" y="84"/>
                    </a:lnTo>
                    <a:lnTo>
                      <a:pt x="6" y="87"/>
                    </a:lnTo>
                    <a:lnTo>
                      <a:pt x="4" y="89"/>
                    </a:lnTo>
                    <a:lnTo>
                      <a:pt x="6" y="92"/>
                    </a:lnTo>
                    <a:lnTo>
                      <a:pt x="11" y="90"/>
                    </a:lnTo>
                    <a:lnTo>
                      <a:pt x="12" y="90"/>
                    </a:lnTo>
                    <a:lnTo>
                      <a:pt x="15" y="90"/>
                    </a:lnTo>
                    <a:lnTo>
                      <a:pt x="19" y="92"/>
                    </a:lnTo>
                    <a:lnTo>
                      <a:pt x="22" y="92"/>
                    </a:lnTo>
                    <a:lnTo>
                      <a:pt x="28" y="92"/>
                    </a:lnTo>
                    <a:lnTo>
                      <a:pt x="31" y="93"/>
                    </a:lnTo>
                    <a:lnTo>
                      <a:pt x="35" y="93"/>
                    </a:lnTo>
                    <a:lnTo>
                      <a:pt x="36" y="93"/>
                    </a:lnTo>
                    <a:lnTo>
                      <a:pt x="41" y="92"/>
                    </a:lnTo>
                    <a:lnTo>
                      <a:pt x="43" y="89"/>
                    </a:lnTo>
                    <a:lnTo>
                      <a:pt x="47" y="85"/>
                    </a:lnTo>
                    <a:lnTo>
                      <a:pt x="49" y="85"/>
                    </a:lnTo>
                    <a:lnTo>
                      <a:pt x="47" y="82"/>
                    </a:lnTo>
                    <a:lnTo>
                      <a:pt x="46" y="81"/>
                    </a:lnTo>
                    <a:lnTo>
                      <a:pt x="46" y="81"/>
                    </a:lnTo>
                    <a:lnTo>
                      <a:pt x="47" y="81"/>
                    </a:lnTo>
                    <a:lnTo>
                      <a:pt x="49" y="82"/>
                    </a:lnTo>
                    <a:lnTo>
                      <a:pt x="49" y="82"/>
                    </a:lnTo>
                    <a:lnTo>
                      <a:pt x="50" y="82"/>
                    </a:lnTo>
                    <a:lnTo>
                      <a:pt x="52" y="81"/>
                    </a:lnTo>
                    <a:lnTo>
                      <a:pt x="52" y="81"/>
                    </a:lnTo>
                    <a:lnTo>
                      <a:pt x="52" y="79"/>
                    </a:lnTo>
                    <a:lnTo>
                      <a:pt x="50" y="77"/>
                    </a:lnTo>
                    <a:lnTo>
                      <a:pt x="50" y="76"/>
                    </a:lnTo>
                    <a:lnTo>
                      <a:pt x="60" y="73"/>
                    </a:lnTo>
                    <a:lnTo>
                      <a:pt x="62" y="71"/>
                    </a:lnTo>
                    <a:lnTo>
                      <a:pt x="63" y="70"/>
                    </a:lnTo>
                    <a:lnTo>
                      <a:pt x="62" y="68"/>
                    </a:lnTo>
                    <a:lnTo>
                      <a:pt x="62" y="66"/>
                    </a:lnTo>
                    <a:lnTo>
                      <a:pt x="60" y="65"/>
                    </a:lnTo>
                    <a:lnTo>
                      <a:pt x="62" y="65"/>
                    </a:lnTo>
                    <a:lnTo>
                      <a:pt x="66" y="65"/>
                    </a:lnTo>
                    <a:lnTo>
                      <a:pt x="68" y="65"/>
                    </a:lnTo>
                    <a:lnTo>
                      <a:pt x="68" y="63"/>
                    </a:lnTo>
                    <a:lnTo>
                      <a:pt x="70" y="63"/>
                    </a:lnTo>
                    <a:lnTo>
                      <a:pt x="70" y="62"/>
                    </a:lnTo>
                    <a:lnTo>
                      <a:pt x="70" y="60"/>
                    </a:lnTo>
                    <a:lnTo>
                      <a:pt x="70" y="58"/>
                    </a:lnTo>
                    <a:lnTo>
                      <a:pt x="74" y="62"/>
                    </a:lnTo>
                    <a:lnTo>
                      <a:pt x="76" y="62"/>
                    </a:lnTo>
                    <a:lnTo>
                      <a:pt x="76" y="60"/>
                    </a:lnTo>
                    <a:lnTo>
                      <a:pt x="78" y="60"/>
                    </a:lnTo>
                    <a:lnTo>
                      <a:pt x="76" y="58"/>
                    </a:lnTo>
                    <a:lnTo>
                      <a:pt x="76" y="58"/>
                    </a:lnTo>
                    <a:lnTo>
                      <a:pt x="79" y="58"/>
                    </a:lnTo>
                    <a:lnTo>
                      <a:pt x="81" y="57"/>
                    </a:lnTo>
                    <a:lnTo>
                      <a:pt x="82" y="57"/>
                    </a:lnTo>
                    <a:lnTo>
                      <a:pt x="84" y="55"/>
                    </a:lnTo>
                    <a:lnTo>
                      <a:pt x="85" y="55"/>
                    </a:lnTo>
                    <a:lnTo>
                      <a:pt x="85" y="54"/>
                    </a:lnTo>
                    <a:lnTo>
                      <a:pt x="85" y="52"/>
                    </a:lnTo>
                    <a:lnTo>
                      <a:pt x="82" y="52"/>
                    </a:lnTo>
                    <a:lnTo>
                      <a:pt x="84" y="50"/>
                    </a:lnTo>
                    <a:lnTo>
                      <a:pt x="85" y="50"/>
                    </a:lnTo>
                    <a:lnTo>
                      <a:pt x="87" y="50"/>
                    </a:lnTo>
                    <a:lnTo>
                      <a:pt x="89" y="50"/>
                    </a:lnTo>
                    <a:lnTo>
                      <a:pt x="89" y="49"/>
                    </a:lnTo>
                    <a:lnTo>
                      <a:pt x="90" y="49"/>
                    </a:lnTo>
                    <a:lnTo>
                      <a:pt x="92" y="47"/>
                    </a:lnTo>
                    <a:lnTo>
                      <a:pt x="95" y="46"/>
                    </a:lnTo>
                    <a:lnTo>
                      <a:pt x="97" y="44"/>
                    </a:lnTo>
                    <a:lnTo>
                      <a:pt x="97" y="42"/>
                    </a:lnTo>
                    <a:lnTo>
                      <a:pt x="98" y="44"/>
                    </a:lnTo>
                    <a:lnTo>
                      <a:pt x="100" y="42"/>
                    </a:lnTo>
                    <a:lnTo>
                      <a:pt x="106" y="41"/>
                    </a:lnTo>
                    <a:lnTo>
                      <a:pt x="119" y="36"/>
                    </a:lnTo>
                    <a:lnTo>
                      <a:pt x="122" y="36"/>
                    </a:lnTo>
                    <a:lnTo>
                      <a:pt x="127" y="35"/>
                    </a:lnTo>
                    <a:lnTo>
                      <a:pt x="128" y="35"/>
                    </a:lnTo>
                    <a:lnTo>
                      <a:pt x="135" y="33"/>
                    </a:lnTo>
                    <a:lnTo>
                      <a:pt x="141" y="31"/>
                    </a:lnTo>
                    <a:lnTo>
                      <a:pt x="146" y="30"/>
                    </a:lnTo>
                    <a:lnTo>
                      <a:pt x="152" y="28"/>
                    </a:lnTo>
                    <a:lnTo>
                      <a:pt x="160" y="27"/>
                    </a:lnTo>
                    <a:lnTo>
                      <a:pt x="165" y="25"/>
                    </a:lnTo>
                    <a:lnTo>
                      <a:pt x="168" y="23"/>
                    </a:lnTo>
                    <a:lnTo>
                      <a:pt x="171" y="23"/>
                    </a:lnTo>
                    <a:lnTo>
                      <a:pt x="175" y="22"/>
                    </a:lnTo>
                    <a:lnTo>
                      <a:pt x="179" y="19"/>
                    </a:lnTo>
                    <a:lnTo>
                      <a:pt x="184" y="19"/>
                    </a:lnTo>
                    <a:lnTo>
                      <a:pt x="186" y="17"/>
                    </a:lnTo>
                    <a:lnTo>
                      <a:pt x="191" y="14"/>
                    </a:lnTo>
                    <a:lnTo>
                      <a:pt x="194" y="11"/>
                    </a:lnTo>
                    <a:lnTo>
                      <a:pt x="194" y="9"/>
                    </a:lnTo>
                    <a:lnTo>
                      <a:pt x="194" y="8"/>
                    </a:lnTo>
                    <a:lnTo>
                      <a:pt x="195" y="8"/>
                    </a:lnTo>
                    <a:lnTo>
                      <a:pt x="194" y="6"/>
                    </a:lnTo>
                    <a:lnTo>
                      <a:pt x="194" y="4"/>
                    </a:lnTo>
                    <a:lnTo>
                      <a:pt x="192" y="3"/>
                    </a:lnTo>
                    <a:lnTo>
                      <a:pt x="189" y="1"/>
                    </a:lnTo>
                    <a:lnTo>
                      <a:pt x="183" y="0"/>
                    </a:lnTo>
                    <a:lnTo>
                      <a:pt x="178" y="0"/>
                    </a:lnTo>
                    <a:lnTo>
                      <a:pt x="176" y="0"/>
                    </a:lnTo>
                    <a:lnTo>
                      <a:pt x="173" y="0"/>
                    </a:lnTo>
                    <a:lnTo>
                      <a:pt x="168" y="1"/>
                    </a:lnTo>
                    <a:lnTo>
                      <a:pt x="162" y="4"/>
                    </a:lnTo>
                    <a:lnTo>
                      <a:pt x="157" y="6"/>
                    </a:lnTo>
                    <a:lnTo>
                      <a:pt x="157" y="8"/>
                    </a:lnTo>
                    <a:lnTo>
                      <a:pt x="156" y="9"/>
                    </a:lnTo>
                    <a:lnTo>
                      <a:pt x="154" y="11"/>
                    </a:lnTo>
                    <a:lnTo>
                      <a:pt x="152" y="11"/>
                    </a:lnTo>
                    <a:lnTo>
                      <a:pt x="151" y="11"/>
                    </a:lnTo>
                    <a:lnTo>
                      <a:pt x="148" y="12"/>
                    </a:lnTo>
                    <a:lnTo>
                      <a:pt x="146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74" name="Freeform 471">
                <a:extLst>
                  <a:ext uri="{FF2B5EF4-FFF2-40B4-BE49-F238E27FC236}">
                    <a16:creationId xmlns:a16="http://schemas.microsoft.com/office/drawing/2014/main" id="{26F3ED2D-A88E-522D-7977-A3A429EE8E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3" y="1475"/>
                <a:ext cx="80" cy="67"/>
              </a:xfrm>
              <a:custGeom>
                <a:avLst/>
                <a:gdLst>
                  <a:gd name="T0" fmla="*/ 0 w 80"/>
                  <a:gd name="T1" fmla="*/ 35 h 67"/>
                  <a:gd name="T2" fmla="*/ 2 w 80"/>
                  <a:gd name="T3" fmla="*/ 41 h 67"/>
                  <a:gd name="T4" fmla="*/ 5 w 80"/>
                  <a:gd name="T5" fmla="*/ 44 h 67"/>
                  <a:gd name="T6" fmla="*/ 13 w 80"/>
                  <a:gd name="T7" fmla="*/ 44 h 67"/>
                  <a:gd name="T8" fmla="*/ 26 w 80"/>
                  <a:gd name="T9" fmla="*/ 44 h 67"/>
                  <a:gd name="T10" fmla="*/ 24 w 80"/>
                  <a:gd name="T11" fmla="*/ 47 h 67"/>
                  <a:gd name="T12" fmla="*/ 29 w 80"/>
                  <a:gd name="T13" fmla="*/ 49 h 67"/>
                  <a:gd name="T14" fmla="*/ 35 w 80"/>
                  <a:gd name="T15" fmla="*/ 54 h 67"/>
                  <a:gd name="T16" fmla="*/ 32 w 80"/>
                  <a:gd name="T17" fmla="*/ 54 h 67"/>
                  <a:gd name="T18" fmla="*/ 29 w 80"/>
                  <a:gd name="T19" fmla="*/ 55 h 67"/>
                  <a:gd name="T20" fmla="*/ 29 w 80"/>
                  <a:gd name="T21" fmla="*/ 59 h 67"/>
                  <a:gd name="T22" fmla="*/ 31 w 80"/>
                  <a:gd name="T23" fmla="*/ 60 h 67"/>
                  <a:gd name="T24" fmla="*/ 40 w 80"/>
                  <a:gd name="T25" fmla="*/ 63 h 67"/>
                  <a:gd name="T26" fmla="*/ 42 w 80"/>
                  <a:gd name="T27" fmla="*/ 62 h 67"/>
                  <a:gd name="T28" fmla="*/ 50 w 80"/>
                  <a:gd name="T29" fmla="*/ 65 h 67"/>
                  <a:gd name="T30" fmla="*/ 56 w 80"/>
                  <a:gd name="T31" fmla="*/ 65 h 67"/>
                  <a:gd name="T32" fmla="*/ 59 w 80"/>
                  <a:gd name="T33" fmla="*/ 65 h 67"/>
                  <a:gd name="T34" fmla="*/ 61 w 80"/>
                  <a:gd name="T35" fmla="*/ 65 h 67"/>
                  <a:gd name="T36" fmla="*/ 67 w 80"/>
                  <a:gd name="T37" fmla="*/ 67 h 67"/>
                  <a:gd name="T38" fmla="*/ 62 w 80"/>
                  <a:gd name="T39" fmla="*/ 63 h 67"/>
                  <a:gd name="T40" fmla="*/ 67 w 80"/>
                  <a:gd name="T41" fmla="*/ 63 h 67"/>
                  <a:gd name="T42" fmla="*/ 74 w 80"/>
                  <a:gd name="T43" fmla="*/ 67 h 67"/>
                  <a:gd name="T44" fmla="*/ 78 w 80"/>
                  <a:gd name="T45" fmla="*/ 65 h 67"/>
                  <a:gd name="T46" fmla="*/ 78 w 80"/>
                  <a:gd name="T47" fmla="*/ 62 h 67"/>
                  <a:gd name="T48" fmla="*/ 66 w 80"/>
                  <a:gd name="T49" fmla="*/ 54 h 67"/>
                  <a:gd name="T50" fmla="*/ 54 w 80"/>
                  <a:gd name="T51" fmla="*/ 41 h 67"/>
                  <a:gd name="T52" fmla="*/ 50 w 80"/>
                  <a:gd name="T53" fmla="*/ 35 h 67"/>
                  <a:gd name="T54" fmla="*/ 53 w 80"/>
                  <a:gd name="T55" fmla="*/ 28 h 67"/>
                  <a:gd name="T56" fmla="*/ 51 w 80"/>
                  <a:gd name="T57" fmla="*/ 24 h 67"/>
                  <a:gd name="T58" fmla="*/ 51 w 80"/>
                  <a:gd name="T59" fmla="*/ 20 h 67"/>
                  <a:gd name="T60" fmla="*/ 54 w 80"/>
                  <a:gd name="T61" fmla="*/ 19 h 67"/>
                  <a:gd name="T62" fmla="*/ 56 w 80"/>
                  <a:gd name="T63" fmla="*/ 14 h 67"/>
                  <a:gd name="T64" fmla="*/ 61 w 80"/>
                  <a:gd name="T65" fmla="*/ 14 h 67"/>
                  <a:gd name="T66" fmla="*/ 61 w 80"/>
                  <a:gd name="T67" fmla="*/ 9 h 67"/>
                  <a:gd name="T68" fmla="*/ 64 w 80"/>
                  <a:gd name="T69" fmla="*/ 6 h 67"/>
                  <a:gd name="T70" fmla="*/ 61 w 80"/>
                  <a:gd name="T71" fmla="*/ 3 h 67"/>
                  <a:gd name="T72" fmla="*/ 48 w 80"/>
                  <a:gd name="T73" fmla="*/ 0 h 67"/>
                  <a:gd name="T74" fmla="*/ 42 w 80"/>
                  <a:gd name="T75" fmla="*/ 0 h 67"/>
                  <a:gd name="T76" fmla="*/ 35 w 80"/>
                  <a:gd name="T77" fmla="*/ 3 h 67"/>
                  <a:gd name="T78" fmla="*/ 29 w 80"/>
                  <a:gd name="T79" fmla="*/ 3 h 67"/>
                  <a:gd name="T80" fmla="*/ 24 w 80"/>
                  <a:gd name="T81" fmla="*/ 5 h 67"/>
                  <a:gd name="T82" fmla="*/ 24 w 80"/>
                  <a:gd name="T83" fmla="*/ 9 h 67"/>
                  <a:gd name="T84" fmla="*/ 24 w 80"/>
                  <a:gd name="T85" fmla="*/ 11 h 67"/>
                  <a:gd name="T86" fmla="*/ 19 w 80"/>
                  <a:gd name="T87" fmla="*/ 11 h 67"/>
                  <a:gd name="T88" fmla="*/ 15 w 80"/>
                  <a:gd name="T89" fmla="*/ 14 h 67"/>
                  <a:gd name="T90" fmla="*/ 16 w 80"/>
                  <a:gd name="T91" fmla="*/ 17 h 67"/>
                  <a:gd name="T92" fmla="*/ 18 w 80"/>
                  <a:gd name="T93" fmla="*/ 19 h 67"/>
                  <a:gd name="T94" fmla="*/ 18 w 80"/>
                  <a:gd name="T95" fmla="*/ 22 h 67"/>
                  <a:gd name="T96" fmla="*/ 16 w 80"/>
                  <a:gd name="T97" fmla="*/ 25 h 67"/>
                  <a:gd name="T98" fmla="*/ 13 w 80"/>
                  <a:gd name="T99" fmla="*/ 28 h 67"/>
                  <a:gd name="T100" fmla="*/ 8 w 80"/>
                  <a:gd name="T101" fmla="*/ 30 h 67"/>
                  <a:gd name="T102" fmla="*/ 3 w 80"/>
                  <a:gd name="T103" fmla="*/ 3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80" h="67">
                    <a:moveTo>
                      <a:pt x="2" y="32"/>
                    </a:moveTo>
                    <a:lnTo>
                      <a:pt x="2" y="33"/>
                    </a:lnTo>
                    <a:lnTo>
                      <a:pt x="0" y="35"/>
                    </a:lnTo>
                    <a:lnTo>
                      <a:pt x="0" y="36"/>
                    </a:lnTo>
                    <a:lnTo>
                      <a:pt x="0" y="38"/>
                    </a:lnTo>
                    <a:lnTo>
                      <a:pt x="2" y="41"/>
                    </a:lnTo>
                    <a:lnTo>
                      <a:pt x="2" y="43"/>
                    </a:lnTo>
                    <a:lnTo>
                      <a:pt x="3" y="44"/>
                    </a:lnTo>
                    <a:lnTo>
                      <a:pt x="5" y="44"/>
                    </a:lnTo>
                    <a:lnTo>
                      <a:pt x="7" y="46"/>
                    </a:lnTo>
                    <a:lnTo>
                      <a:pt x="10" y="44"/>
                    </a:lnTo>
                    <a:lnTo>
                      <a:pt x="13" y="44"/>
                    </a:lnTo>
                    <a:lnTo>
                      <a:pt x="16" y="44"/>
                    </a:lnTo>
                    <a:lnTo>
                      <a:pt x="19" y="44"/>
                    </a:lnTo>
                    <a:lnTo>
                      <a:pt x="26" y="44"/>
                    </a:lnTo>
                    <a:lnTo>
                      <a:pt x="26" y="44"/>
                    </a:lnTo>
                    <a:lnTo>
                      <a:pt x="26" y="46"/>
                    </a:lnTo>
                    <a:lnTo>
                      <a:pt x="24" y="47"/>
                    </a:lnTo>
                    <a:lnTo>
                      <a:pt x="26" y="49"/>
                    </a:lnTo>
                    <a:lnTo>
                      <a:pt x="27" y="49"/>
                    </a:lnTo>
                    <a:lnTo>
                      <a:pt x="29" y="49"/>
                    </a:lnTo>
                    <a:lnTo>
                      <a:pt x="29" y="49"/>
                    </a:lnTo>
                    <a:lnTo>
                      <a:pt x="32" y="52"/>
                    </a:lnTo>
                    <a:lnTo>
                      <a:pt x="35" y="54"/>
                    </a:lnTo>
                    <a:lnTo>
                      <a:pt x="35" y="54"/>
                    </a:lnTo>
                    <a:lnTo>
                      <a:pt x="32" y="54"/>
                    </a:lnTo>
                    <a:lnTo>
                      <a:pt x="32" y="54"/>
                    </a:lnTo>
                    <a:lnTo>
                      <a:pt x="32" y="55"/>
                    </a:lnTo>
                    <a:lnTo>
                      <a:pt x="29" y="54"/>
                    </a:lnTo>
                    <a:lnTo>
                      <a:pt x="29" y="55"/>
                    </a:lnTo>
                    <a:lnTo>
                      <a:pt x="29" y="57"/>
                    </a:lnTo>
                    <a:lnTo>
                      <a:pt x="29" y="57"/>
                    </a:lnTo>
                    <a:lnTo>
                      <a:pt x="29" y="59"/>
                    </a:lnTo>
                    <a:lnTo>
                      <a:pt x="27" y="59"/>
                    </a:lnTo>
                    <a:lnTo>
                      <a:pt x="26" y="60"/>
                    </a:lnTo>
                    <a:lnTo>
                      <a:pt x="31" y="60"/>
                    </a:lnTo>
                    <a:lnTo>
                      <a:pt x="37" y="62"/>
                    </a:lnTo>
                    <a:lnTo>
                      <a:pt x="38" y="62"/>
                    </a:lnTo>
                    <a:lnTo>
                      <a:pt x="40" y="63"/>
                    </a:lnTo>
                    <a:lnTo>
                      <a:pt x="42" y="63"/>
                    </a:lnTo>
                    <a:lnTo>
                      <a:pt x="42" y="63"/>
                    </a:lnTo>
                    <a:lnTo>
                      <a:pt x="42" y="62"/>
                    </a:lnTo>
                    <a:lnTo>
                      <a:pt x="45" y="63"/>
                    </a:lnTo>
                    <a:lnTo>
                      <a:pt x="46" y="65"/>
                    </a:lnTo>
                    <a:lnTo>
                      <a:pt x="50" y="65"/>
                    </a:lnTo>
                    <a:lnTo>
                      <a:pt x="56" y="63"/>
                    </a:lnTo>
                    <a:lnTo>
                      <a:pt x="56" y="63"/>
                    </a:lnTo>
                    <a:lnTo>
                      <a:pt x="56" y="65"/>
                    </a:lnTo>
                    <a:lnTo>
                      <a:pt x="56" y="65"/>
                    </a:lnTo>
                    <a:lnTo>
                      <a:pt x="58" y="65"/>
                    </a:lnTo>
                    <a:lnTo>
                      <a:pt x="59" y="65"/>
                    </a:lnTo>
                    <a:lnTo>
                      <a:pt x="61" y="65"/>
                    </a:lnTo>
                    <a:lnTo>
                      <a:pt x="61" y="65"/>
                    </a:lnTo>
                    <a:lnTo>
                      <a:pt x="61" y="65"/>
                    </a:lnTo>
                    <a:lnTo>
                      <a:pt x="66" y="67"/>
                    </a:lnTo>
                    <a:lnTo>
                      <a:pt x="66" y="67"/>
                    </a:lnTo>
                    <a:lnTo>
                      <a:pt x="67" y="67"/>
                    </a:lnTo>
                    <a:lnTo>
                      <a:pt x="64" y="65"/>
                    </a:lnTo>
                    <a:lnTo>
                      <a:pt x="64" y="63"/>
                    </a:lnTo>
                    <a:lnTo>
                      <a:pt x="62" y="63"/>
                    </a:lnTo>
                    <a:lnTo>
                      <a:pt x="64" y="63"/>
                    </a:lnTo>
                    <a:lnTo>
                      <a:pt x="66" y="63"/>
                    </a:lnTo>
                    <a:lnTo>
                      <a:pt x="67" y="63"/>
                    </a:lnTo>
                    <a:lnTo>
                      <a:pt x="67" y="65"/>
                    </a:lnTo>
                    <a:lnTo>
                      <a:pt x="67" y="65"/>
                    </a:lnTo>
                    <a:lnTo>
                      <a:pt x="74" y="67"/>
                    </a:lnTo>
                    <a:lnTo>
                      <a:pt x="75" y="65"/>
                    </a:lnTo>
                    <a:lnTo>
                      <a:pt x="75" y="65"/>
                    </a:lnTo>
                    <a:lnTo>
                      <a:pt x="78" y="65"/>
                    </a:lnTo>
                    <a:lnTo>
                      <a:pt x="80" y="63"/>
                    </a:lnTo>
                    <a:lnTo>
                      <a:pt x="80" y="62"/>
                    </a:lnTo>
                    <a:lnTo>
                      <a:pt x="78" y="62"/>
                    </a:lnTo>
                    <a:lnTo>
                      <a:pt x="74" y="59"/>
                    </a:lnTo>
                    <a:lnTo>
                      <a:pt x="70" y="59"/>
                    </a:lnTo>
                    <a:lnTo>
                      <a:pt x="66" y="54"/>
                    </a:lnTo>
                    <a:lnTo>
                      <a:pt x="59" y="49"/>
                    </a:lnTo>
                    <a:lnTo>
                      <a:pt x="58" y="44"/>
                    </a:lnTo>
                    <a:lnTo>
                      <a:pt x="54" y="41"/>
                    </a:lnTo>
                    <a:lnTo>
                      <a:pt x="53" y="38"/>
                    </a:lnTo>
                    <a:lnTo>
                      <a:pt x="53" y="36"/>
                    </a:lnTo>
                    <a:lnTo>
                      <a:pt x="50" y="35"/>
                    </a:lnTo>
                    <a:lnTo>
                      <a:pt x="51" y="33"/>
                    </a:lnTo>
                    <a:lnTo>
                      <a:pt x="51" y="30"/>
                    </a:lnTo>
                    <a:lnTo>
                      <a:pt x="53" y="28"/>
                    </a:lnTo>
                    <a:lnTo>
                      <a:pt x="53" y="28"/>
                    </a:lnTo>
                    <a:lnTo>
                      <a:pt x="51" y="25"/>
                    </a:lnTo>
                    <a:lnTo>
                      <a:pt x="51" y="24"/>
                    </a:lnTo>
                    <a:lnTo>
                      <a:pt x="51" y="24"/>
                    </a:lnTo>
                    <a:lnTo>
                      <a:pt x="51" y="22"/>
                    </a:lnTo>
                    <a:lnTo>
                      <a:pt x="51" y="20"/>
                    </a:lnTo>
                    <a:lnTo>
                      <a:pt x="51" y="20"/>
                    </a:lnTo>
                    <a:lnTo>
                      <a:pt x="53" y="19"/>
                    </a:lnTo>
                    <a:lnTo>
                      <a:pt x="54" y="19"/>
                    </a:lnTo>
                    <a:lnTo>
                      <a:pt x="56" y="17"/>
                    </a:lnTo>
                    <a:lnTo>
                      <a:pt x="56" y="16"/>
                    </a:lnTo>
                    <a:lnTo>
                      <a:pt x="56" y="14"/>
                    </a:lnTo>
                    <a:lnTo>
                      <a:pt x="58" y="14"/>
                    </a:lnTo>
                    <a:lnTo>
                      <a:pt x="61" y="14"/>
                    </a:lnTo>
                    <a:lnTo>
                      <a:pt x="61" y="14"/>
                    </a:lnTo>
                    <a:lnTo>
                      <a:pt x="61" y="12"/>
                    </a:lnTo>
                    <a:lnTo>
                      <a:pt x="62" y="11"/>
                    </a:lnTo>
                    <a:lnTo>
                      <a:pt x="61" y="9"/>
                    </a:lnTo>
                    <a:lnTo>
                      <a:pt x="62" y="8"/>
                    </a:lnTo>
                    <a:lnTo>
                      <a:pt x="64" y="6"/>
                    </a:lnTo>
                    <a:lnTo>
                      <a:pt x="64" y="6"/>
                    </a:lnTo>
                    <a:lnTo>
                      <a:pt x="66" y="5"/>
                    </a:lnTo>
                    <a:lnTo>
                      <a:pt x="64" y="3"/>
                    </a:lnTo>
                    <a:lnTo>
                      <a:pt x="61" y="3"/>
                    </a:lnTo>
                    <a:lnTo>
                      <a:pt x="56" y="3"/>
                    </a:lnTo>
                    <a:lnTo>
                      <a:pt x="51" y="1"/>
                    </a:lnTo>
                    <a:lnTo>
                      <a:pt x="48" y="0"/>
                    </a:lnTo>
                    <a:lnTo>
                      <a:pt x="46" y="0"/>
                    </a:lnTo>
                    <a:lnTo>
                      <a:pt x="43" y="0"/>
                    </a:lnTo>
                    <a:lnTo>
                      <a:pt x="42" y="0"/>
                    </a:lnTo>
                    <a:lnTo>
                      <a:pt x="38" y="1"/>
                    </a:lnTo>
                    <a:lnTo>
                      <a:pt x="37" y="1"/>
                    </a:lnTo>
                    <a:lnTo>
                      <a:pt x="35" y="3"/>
                    </a:lnTo>
                    <a:lnTo>
                      <a:pt x="32" y="1"/>
                    </a:lnTo>
                    <a:lnTo>
                      <a:pt x="31" y="1"/>
                    </a:lnTo>
                    <a:lnTo>
                      <a:pt x="29" y="3"/>
                    </a:lnTo>
                    <a:lnTo>
                      <a:pt x="27" y="3"/>
                    </a:lnTo>
                    <a:lnTo>
                      <a:pt x="26" y="3"/>
                    </a:lnTo>
                    <a:lnTo>
                      <a:pt x="24" y="5"/>
                    </a:lnTo>
                    <a:lnTo>
                      <a:pt x="23" y="6"/>
                    </a:lnTo>
                    <a:lnTo>
                      <a:pt x="23" y="6"/>
                    </a:lnTo>
                    <a:lnTo>
                      <a:pt x="24" y="9"/>
                    </a:lnTo>
                    <a:lnTo>
                      <a:pt x="24" y="9"/>
                    </a:lnTo>
                    <a:lnTo>
                      <a:pt x="26" y="11"/>
                    </a:lnTo>
                    <a:lnTo>
                      <a:pt x="24" y="11"/>
                    </a:lnTo>
                    <a:lnTo>
                      <a:pt x="23" y="11"/>
                    </a:lnTo>
                    <a:lnTo>
                      <a:pt x="21" y="11"/>
                    </a:lnTo>
                    <a:lnTo>
                      <a:pt x="19" y="11"/>
                    </a:lnTo>
                    <a:lnTo>
                      <a:pt x="18" y="12"/>
                    </a:lnTo>
                    <a:lnTo>
                      <a:pt x="15" y="14"/>
                    </a:lnTo>
                    <a:lnTo>
                      <a:pt x="15" y="14"/>
                    </a:lnTo>
                    <a:lnTo>
                      <a:pt x="15" y="16"/>
                    </a:lnTo>
                    <a:lnTo>
                      <a:pt x="16" y="16"/>
                    </a:lnTo>
                    <a:lnTo>
                      <a:pt x="16" y="17"/>
                    </a:lnTo>
                    <a:lnTo>
                      <a:pt x="19" y="17"/>
                    </a:lnTo>
                    <a:lnTo>
                      <a:pt x="19" y="19"/>
                    </a:lnTo>
                    <a:lnTo>
                      <a:pt x="18" y="19"/>
                    </a:lnTo>
                    <a:lnTo>
                      <a:pt x="19" y="20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6" y="24"/>
                    </a:lnTo>
                    <a:lnTo>
                      <a:pt x="16" y="25"/>
                    </a:lnTo>
                    <a:lnTo>
                      <a:pt x="16" y="25"/>
                    </a:lnTo>
                    <a:lnTo>
                      <a:pt x="16" y="27"/>
                    </a:lnTo>
                    <a:lnTo>
                      <a:pt x="13" y="27"/>
                    </a:lnTo>
                    <a:lnTo>
                      <a:pt x="13" y="28"/>
                    </a:lnTo>
                    <a:lnTo>
                      <a:pt x="11" y="30"/>
                    </a:lnTo>
                    <a:lnTo>
                      <a:pt x="11" y="30"/>
                    </a:lnTo>
                    <a:lnTo>
                      <a:pt x="8" y="30"/>
                    </a:lnTo>
                    <a:lnTo>
                      <a:pt x="7" y="30"/>
                    </a:lnTo>
                    <a:lnTo>
                      <a:pt x="5" y="30"/>
                    </a:lnTo>
                    <a:lnTo>
                      <a:pt x="3" y="30"/>
                    </a:lnTo>
                    <a:lnTo>
                      <a:pt x="2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75" name="Freeform 472">
                <a:extLst>
                  <a:ext uri="{FF2B5EF4-FFF2-40B4-BE49-F238E27FC236}">
                    <a16:creationId xmlns:a16="http://schemas.microsoft.com/office/drawing/2014/main" id="{3A11C659-5DDF-57E1-1024-66DB4BEE98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0" y="1295"/>
                <a:ext cx="13" cy="7"/>
              </a:xfrm>
              <a:custGeom>
                <a:avLst/>
                <a:gdLst>
                  <a:gd name="T0" fmla="*/ 0 w 13"/>
                  <a:gd name="T1" fmla="*/ 3 h 7"/>
                  <a:gd name="T2" fmla="*/ 2 w 13"/>
                  <a:gd name="T3" fmla="*/ 5 h 7"/>
                  <a:gd name="T4" fmla="*/ 4 w 13"/>
                  <a:gd name="T5" fmla="*/ 5 h 7"/>
                  <a:gd name="T6" fmla="*/ 4 w 13"/>
                  <a:gd name="T7" fmla="*/ 5 h 7"/>
                  <a:gd name="T8" fmla="*/ 5 w 13"/>
                  <a:gd name="T9" fmla="*/ 7 h 7"/>
                  <a:gd name="T10" fmla="*/ 10 w 13"/>
                  <a:gd name="T11" fmla="*/ 5 h 7"/>
                  <a:gd name="T12" fmla="*/ 13 w 13"/>
                  <a:gd name="T13" fmla="*/ 3 h 7"/>
                  <a:gd name="T14" fmla="*/ 12 w 13"/>
                  <a:gd name="T15" fmla="*/ 2 h 7"/>
                  <a:gd name="T16" fmla="*/ 8 w 13"/>
                  <a:gd name="T17" fmla="*/ 0 h 7"/>
                  <a:gd name="T18" fmla="*/ 0 w 13"/>
                  <a:gd name="T19" fmla="*/ 2 h 7"/>
                  <a:gd name="T20" fmla="*/ 0 w 13"/>
                  <a:gd name="T21" fmla="*/ 2 h 7"/>
                  <a:gd name="T22" fmla="*/ 0 w 13"/>
                  <a:gd name="T2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7">
                    <a:moveTo>
                      <a:pt x="0" y="3"/>
                    </a:moveTo>
                    <a:lnTo>
                      <a:pt x="2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5" y="7"/>
                    </a:lnTo>
                    <a:lnTo>
                      <a:pt x="10" y="5"/>
                    </a:lnTo>
                    <a:lnTo>
                      <a:pt x="13" y="3"/>
                    </a:lnTo>
                    <a:lnTo>
                      <a:pt x="12" y="2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76" name="Freeform 473">
                <a:extLst>
                  <a:ext uri="{FF2B5EF4-FFF2-40B4-BE49-F238E27FC236}">
                    <a16:creationId xmlns:a16="http://schemas.microsoft.com/office/drawing/2014/main" id="{3C7AAB83-6226-2A2D-7E97-D8B1E011E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" y="1537"/>
                <a:ext cx="2" cy="6"/>
              </a:xfrm>
              <a:custGeom>
                <a:avLst/>
                <a:gdLst>
                  <a:gd name="T0" fmla="*/ 0 w 2"/>
                  <a:gd name="T1" fmla="*/ 0 h 6"/>
                  <a:gd name="T2" fmla="*/ 0 w 2"/>
                  <a:gd name="T3" fmla="*/ 0 h 6"/>
                  <a:gd name="T4" fmla="*/ 0 w 2"/>
                  <a:gd name="T5" fmla="*/ 1 h 6"/>
                  <a:gd name="T6" fmla="*/ 0 w 2"/>
                  <a:gd name="T7" fmla="*/ 3 h 6"/>
                  <a:gd name="T8" fmla="*/ 2 w 2"/>
                  <a:gd name="T9" fmla="*/ 5 h 6"/>
                  <a:gd name="T10" fmla="*/ 2 w 2"/>
                  <a:gd name="T11" fmla="*/ 6 h 6"/>
                  <a:gd name="T12" fmla="*/ 2 w 2"/>
                  <a:gd name="T13" fmla="*/ 6 h 6"/>
                  <a:gd name="T14" fmla="*/ 2 w 2"/>
                  <a:gd name="T15" fmla="*/ 5 h 6"/>
                  <a:gd name="T16" fmla="*/ 2 w 2"/>
                  <a:gd name="T17" fmla="*/ 1 h 6"/>
                  <a:gd name="T18" fmla="*/ 2 w 2"/>
                  <a:gd name="T19" fmla="*/ 0 h 6"/>
                  <a:gd name="T20" fmla="*/ 0 w 2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5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77" name="Freeform 474">
                <a:extLst>
                  <a:ext uri="{FF2B5EF4-FFF2-40B4-BE49-F238E27FC236}">
                    <a16:creationId xmlns:a16="http://schemas.microsoft.com/office/drawing/2014/main" id="{7C7366B6-782B-1A56-D774-25CCEE859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265"/>
                <a:ext cx="47" cy="16"/>
              </a:xfrm>
              <a:custGeom>
                <a:avLst/>
                <a:gdLst>
                  <a:gd name="T0" fmla="*/ 4 w 47"/>
                  <a:gd name="T1" fmla="*/ 11 h 16"/>
                  <a:gd name="T2" fmla="*/ 6 w 47"/>
                  <a:gd name="T3" fmla="*/ 11 h 16"/>
                  <a:gd name="T4" fmla="*/ 8 w 47"/>
                  <a:gd name="T5" fmla="*/ 11 h 16"/>
                  <a:gd name="T6" fmla="*/ 8 w 47"/>
                  <a:gd name="T7" fmla="*/ 13 h 16"/>
                  <a:gd name="T8" fmla="*/ 14 w 47"/>
                  <a:gd name="T9" fmla="*/ 11 h 16"/>
                  <a:gd name="T10" fmla="*/ 19 w 47"/>
                  <a:gd name="T11" fmla="*/ 13 h 16"/>
                  <a:gd name="T12" fmla="*/ 22 w 47"/>
                  <a:gd name="T13" fmla="*/ 14 h 16"/>
                  <a:gd name="T14" fmla="*/ 24 w 47"/>
                  <a:gd name="T15" fmla="*/ 16 h 16"/>
                  <a:gd name="T16" fmla="*/ 30 w 47"/>
                  <a:gd name="T17" fmla="*/ 16 h 16"/>
                  <a:gd name="T18" fmla="*/ 36 w 47"/>
                  <a:gd name="T19" fmla="*/ 14 h 16"/>
                  <a:gd name="T20" fmla="*/ 46 w 47"/>
                  <a:gd name="T21" fmla="*/ 11 h 16"/>
                  <a:gd name="T22" fmla="*/ 47 w 47"/>
                  <a:gd name="T23" fmla="*/ 11 h 16"/>
                  <a:gd name="T24" fmla="*/ 46 w 47"/>
                  <a:gd name="T25" fmla="*/ 9 h 16"/>
                  <a:gd name="T26" fmla="*/ 36 w 47"/>
                  <a:gd name="T27" fmla="*/ 6 h 16"/>
                  <a:gd name="T28" fmla="*/ 32 w 47"/>
                  <a:gd name="T29" fmla="*/ 5 h 16"/>
                  <a:gd name="T30" fmla="*/ 27 w 47"/>
                  <a:gd name="T31" fmla="*/ 3 h 16"/>
                  <a:gd name="T32" fmla="*/ 19 w 47"/>
                  <a:gd name="T33" fmla="*/ 3 h 16"/>
                  <a:gd name="T34" fmla="*/ 9 w 47"/>
                  <a:gd name="T35" fmla="*/ 0 h 16"/>
                  <a:gd name="T36" fmla="*/ 8 w 47"/>
                  <a:gd name="T37" fmla="*/ 2 h 16"/>
                  <a:gd name="T38" fmla="*/ 4 w 47"/>
                  <a:gd name="T39" fmla="*/ 5 h 16"/>
                  <a:gd name="T40" fmla="*/ 4 w 47"/>
                  <a:gd name="T41" fmla="*/ 6 h 16"/>
                  <a:gd name="T42" fmla="*/ 3 w 47"/>
                  <a:gd name="T43" fmla="*/ 6 h 16"/>
                  <a:gd name="T44" fmla="*/ 0 w 47"/>
                  <a:gd name="T45" fmla="*/ 8 h 16"/>
                  <a:gd name="T46" fmla="*/ 0 w 47"/>
                  <a:gd name="T47" fmla="*/ 9 h 16"/>
                  <a:gd name="T48" fmla="*/ 4 w 47"/>
                  <a:gd name="T4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7" h="16">
                    <a:moveTo>
                      <a:pt x="4" y="11"/>
                    </a:moveTo>
                    <a:lnTo>
                      <a:pt x="6" y="11"/>
                    </a:lnTo>
                    <a:lnTo>
                      <a:pt x="8" y="11"/>
                    </a:lnTo>
                    <a:lnTo>
                      <a:pt x="8" y="13"/>
                    </a:lnTo>
                    <a:lnTo>
                      <a:pt x="14" y="11"/>
                    </a:lnTo>
                    <a:lnTo>
                      <a:pt x="19" y="13"/>
                    </a:lnTo>
                    <a:lnTo>
                      <a:pt x="22" y="14"/>
                    </a:lnTo>
                    <a:lnTo>
                      <a:pt x="24" y="16"/>
                    </a:lnTo>
                    <a:lnTo>
                      <a:pt x="30" y="16"/>
                    </a:lnTo>
                    <a:lnTo>
                      <a:pt x="36" y="14"/>
                    </a:lnTo>
                    <a:lnTo>
                      <a:pt x="46" y="11"/>
                    </a:lnTo>
                    <a:lnTo>
                      <a:pt x="47" y="11"/>
                    </a:lnTo>
                    <a:lnTo>
                      <a:pt x="46" y="9"/>
                    </a:lnTo>
                    <a:lnTo>
                      <a:pt x="36" y="6"/>
                    </a:lnTo>
                    <a:lnTo>
                      <a:pt x="32" y="5"/>
                    </a:lnTo>
                    <a:lnTo>
                      <a:pt x="27" y="3"/>
                    </a:lnTo>
                    <a:lnTo>
                      <a:pt x="19" y="3"/>
                    </a:lnTo>
                    <a:lnTo>
                      <a:pt x="9" y="0"/>
                    </a:lnTo>
                    <a:lnTo>
                      <a:pt x="8" y="2"/>
                    </a:lnTo>
                    <a:lnTo>
                      <a:pt x="4" y="5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4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78" name="Freeform 475">
                <a:extLst>
                  <a:ext uri="{FF2B5EF4-FFF2-40B4-BE49-F238E27FC236}">
                    <a16:creationId xmlns:a16="http://schemas.microsoft.com/office/drawing/2014/main" id="{6782B4DC-AD7E-AE37-633E-A52B2F7F2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5" y="1481"/>
                <a:ext cx="11" cy="6"/>
              </a:xfrm>
              <a:custGeom>
                <a:avLst/>
                <a:gdLst>
                  <a:gd name="T0" fmla="*/ 4 w 11"/>
                  <a:gd name="T1" fmla="*/ 5 h 6"/>
                  <a:gd name="T2" fmla="*/ 6 w 11"/>
                  <a:gd name="T3" fmla="*/ 6 h 6"/>
                  <a:gd name="T4" fmla="*/ 8 w 11"/>
                  <a:gd name="T5" fmla="*/ 6 h 6"/>
                  <a:gd name="T6" fmla="*/ 8 w 11"/>
                  <a:gd name="T7" fmla="*/ 6 h 6"/>
                  <a:gd name="T8" fmla="*/ 8 w 11"/>
                  <a:gd name="T9" fmla="*/ 5 h 6"/>
                  <a:gd name="T10" fmla="*/ 8 w 11"/>
                  <a:gd name="T11" fmla="*/ 5 h 6"/>
                  <a:gd name="T12" fmla="*/ 8 w 11"/>
                  <a:gd name="T13" fmla="*/ 3 h 6"/>
                  <a:gd name="T14" fmla="*/ 9 w 11"/>
                  <a:gd name="T15" fmla="*/ 2 h 6"/>
                  <a:gd name="T16" fmla="*/ 11 w 11"/>
                  <a:gd name="T17" fmla="*/ 2 h 6"/>
                  <a:gd name="T18" fmla="*/ 8 w 11"/>
                  <a:gd name="T19" fmla="*/ 0 h 6"/>
                  <a:gd name="T20" fmla="*/ 6 w 11"/>
                  <a:gd name="T21" fmla="*/ 0 h 6"/>
                  <a:gd name="T22" fmla="*/ 4 w 11"/>
                  <a:gd name="T23" fmla="*/ 0 h 6"/>
                  <a:gd name="T24" fmla="*/ 1 w 11"/>
                  <a:gd name="T25" fmla="*/ 0 h 6"/>
                  <a:gd name="T26" fmla="*/ 1 w 11"/>
                  <a:gd name="T27" fmla="*/ 2 h 6"/>
                  <a:gd name="T28" fmla="*/ 0 w 11"/>
                  <a:gd name="T29" fmla="*/ 2 h 6"/>
                  <a:gd name="T30" fmla="*/ 1 w 11"/>
                  <a:gd name="T31" fmla="*/ 3 h 6"/>
                  <a:gd name="T32" fmla="*/ 4 w 11"/>
                  <a:gd name="T3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6">
                    <a:moveTo>
                      <a:pt x="4" y="5"/>
                    </a:moveTo>
                    <a:lnTo>
                      <a:pt x="6" y="6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8" y="3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4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79" name="Freeform 476">
                <a:extLst>
                  <a:ext uri="{FF2B5EF4-FFF2-40B4-BE49-F238E27FC236}">
                    <a16:creationId xmlns:a16="http://schemas.microsoft.com/office/drawing/2014/main" id="{E4DF41A0-ECFD-B13C-9905-3DFBEE534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7" y="1263"/>
                <a:ext cx="36" cy="15"/>
              </a:xfrm>
              <a:custGeom>
                <a:avLst/>
                <a:gdLst>
                  <a:gd name="T0" fmla="*/ 8 w 36"/>
                  <a:gd name="T1" fmla="*/ 7 h 15"/>
                  <a:gd name="T2" fmla="*/ 3 w 36"/>
                  <a:gd name="T3" fmla="*/ 10 h 15"/>
                  <a:gd name="T4" fmla="*/ 0 w 36"/>
                  <a:gd name="T5" fmla="*/ 10 h 15"/>
                  <a:gd name="T6" fmla="*/ 0 w 36"/>
                  <a:gd name="T7" fmla="*/ 11 h 15"/>
                  <a:gd name="T8" fmla="*/ 3 w 36"/>
                  <a:gd name="T9" fmla="*/ 13 h 15"/>
                  <a:gd name="T10" fmla="*/ 6 w 36"/>
                  <a:gd name="T11" fmla="*/ 15 h 15"/>
                  <a:gd name="T12" fmla="*/ 8 w 36"/>
                  <a:gd name="T13" fmla="*/ 15 h 15"/>
                  <a:gd name="T14" fmla="*/ 11 w 36"/>
                  <a:gd name="T15" fmla="*/ 15 h 15"/>
                  <a:gd name="T16" fmla="*/ 25 w 36"/>
                  <a:gd name="T17" fmla="*/ 13 h 15"/>
                  <a:gd name="T18" fmla="*/ 31 w 36"/>
                  <a:gd name="T19" fmla="*/ 11 h 15"/>
                  <a:gd name="T20" fmla="*/ 36 w 36"/>
                  <a:gd name="T21" fmla="*/ 8 h 15"/>
                  <a:gd name="T22" fmla="*/ 36 w 36"/>
                  <a:gd name="T23" fmla="*/ 7 h 15"/>
                  <a:gd name="T24" fmla="*/ 36 w 36"/>
                  <a:gd name="T25" fmla="*/ 5 h 15"/>
                  <a:gd name="T26" fmla="*/ 36 w 36"/>
                  <a:gd name="T27" fmla="*/ 5 h 15"/>
                  <a:gd name="T28" fmla="*/ 35 w 36"/>
                  <a:gd name="T29" fmla="*/ 4 h 15"/>
                  <a:gd name="T30" fmla="*/ 33 w 36"/>
                  <a:gd name="T31" fmla="*/ 2 h 15"/>
                  <a:gd name="T32" fmla="*/ 31 w 36"/>
                  <a:gd name="T33" fmla="*/ 0 h 15"/>
                  <a:gd name="T34" fmla="*/ 28 w 36"/>
                  <a:gd name="T35" fmla="*/ 0 h 15"/>
                  <a:gd name="T36" fmla="*/ 25 w 36"/>
                  <a:gd name="T37" fmla="*/ 0 h 15"/>
                  <a:gd name="T38" fmla="*/ 22 w 36"/>
                  <a:gd name="T39" fmla="*/ 0 h 15"/>
                  <a:gd name="T40" fmla="*/ 22 w 36"/>
                  <a:gd name="T41" fmla="*/ 2 h 15"/>
                  <a:gd name="T42" fmla="*/ 20 w 36"/>
                  <a:gd name="T43" fmla="*/ 4 h 15"/>
                  <a:gd name="T44" fmla="*/ 20 w 36"/>
                  <a:gd name="T45" fmla="*/ 5 h 15"/>
                  <a:gd name="T46" fmla="*/ 20 w 36"/>
                  <a:gd name="T47" fmla="*/ 7 h 15"/>
                  <a:gd name="T48" fmla="*/ 17 w 36"/>
                  <a:gd name="T49" fmla="*/ 7 h 15"/>
                  <a:gd name="T50" fmla="*/ 14 w 36"/>
                  <a:gd name="T51" fmla="*/ 7 h 15"/>
                  <a:gd name="T52" fmla="*/ 8 w 36"/>
                  <a:gd name="T5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15">
                    <a:moveTo>
                      <a:pt x="8" y="7"/>
                    </a:moveTo>
                    <a:lnTo>
                      <a:pt x="3" y="10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3" y="13"/>
                    </a:lnTo>
                    <a:lnTo>
                      <a:pt x="6" y="15"/>
                    </a:lnTo>
                    <a:lnTo>
                      <a:pt x="8" y="15"/>
                    </a:lnTo>
                    <a:lnTo>
                      <a:pt x="11" y="15"/>
                    </a:lnTo>
                    <a:lnTo>
                      <a:pt x="25" y="13"/>
                    </a:lnTo>
                    <a:lnTo>
                      <a:pt x="31" y="11"/>
                    </a:lnTo>
                    <a:lnTo>
                      <a:pt x="36" y="8"/>
                    </a:lnTo>
                    <a:lnTo>
                      <a:pt x="36" y="7"/>
                    </a:lnTo>
                    <a:lnTo>
                      <a:pt x="36" y="5"/>
                    </a:lnTo>
                    <a:lnTo>
                      <a:pt x="36" y="5"/>
                    </a:lnTo>
                    <a:lnTo>
                      <a:pt x="35" y="4"/>
                    </a:lnTo>
                    <a:lnTo>
                      <a:pt x="33" y="2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0" y="4"/>
                    </a:lnTo>
                    <a:lnTo>
                      <a:pt x="20" y="5"/>
                    </a:lnTo>
                    <a:lnTo>
                      <a:pt x="20" y="7"/>
                    </a:lnTo>
                    <a:lnTo>
                      <a:pt x="17" y="7"/>
                    </a:lnTo>
                    <a:lnTo>
                      <a:pt x="14" y="7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80" name="Freeform 477">
                <a:extLst>
                  <a:ext uri="{FF2B5EF4-FFF2-40B4-BE49-F238E27FC236}">
                    <a16:creationId xmlns:a16="http://schemas.microsoft.com/office/drawing/2014/main" id="{0D03A6D3-6087-8865-C228-E24B1DE1C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6" y="1252"/>
                <a:ext cx="40" cy="13"/>
              </a:xfrm>
              <a:custGeom>
                <a:avLst/>
                <a:gdLst>
                  <a:gd name="T0" fmla="*/ 3 w 40"/>
                  <a:gd name="T1" fmla="*/ 11 h 13"/>
                  <a:gd name="T2" fmla="*/ 9 w 40"/>
                  <a:gd name="T3" fmla="*/ 10 h 13"/>
                  <a:gd name="T4" fmla="*/ 11 w 40"/>
                  <a:gd name="T5" fmla="*/ 11 h 13"/>
                  <a:gd name="T6" fmla="*/ 13 w 40"/>
                  <a:gd name="T7" fmla="*/ 11 h 13"/>
                  <a:gd name="T8" fmla="*/ 16 w 40"/>
                  <a:gd name="T9" fmla="*/ 11 h 13"/>
                  <a:gd name="T10" fmla="*/ 17 w 40"/>
                  <a:gd name="T11" fmla="*/ 10 h 13"/>
                  <a:gd name="T12" fmla="*/ 21 w 40"/>
                  <a:gd name="T13" fmla="*/ 11 h 13"/>
                  <a:gd name="T14" fmla="*/ 25 w 40"/>
                  <a:gd name="T15" fmla="*/ 13 h 13"/>
                  <a:gd name="T16" fmla="*/ 28 w 40"/>
                  <a:gd name="T17" fmla="*/ 11 h 13"/>
                  <a:gd name="T18" fmla="*/ 32 w 40"/>
                  <a:gd name="T19" fmla="*/ 11 h 13"/>
                  <a:gd name="T20" fmla="*/ 32 w 40"/>
                  <a:gd name="T21" fmla="*/ 10 h 13"/>
                  <a:gd name="T22" fmla="*/ 32 w 40"/>
                  <a:gd name="T23" fmla="*/ 8 h 13"/>
                  <a:gd name="T24" fmla="*/ 30 w 40"/>
                  <a:gd name="T25" fmla="*/ 7 h 13"/>
                  <a:gd name="T26" fmla="*/ 36 w 40"/>
                  <a:gd name="T27" fmla="*/ 5 h 13"/>
                  <a:gd name="T28" fmla="*/ 40 w 40"/>
                  <a:gd name="T29" fmla="*/ 5 h 13"/>
                  <a:gd name="T30" fmla="*/ 38 w 40"/>
                  <a:gd name="T31" fmla="*/ 3 h 13"/>
                  <a:gd name="T32" fmla="*/ 32 w 40"/>
                  <a:gd name="T33" fmla="*/ 2 h 13"/>
                  <a:gd name="T34" fmla="*/ 30 w 40"/>
                  <a:gd name="T35" fmla="*/ 2 h 13"/>
                  <a:gd name="T36" fmla="*/ 30 w 40"/>
                  <a:gd name="T37" fmla="*/ 0 h 13"/>
                  <a:gd name="T38" fmla="*/ 28 w 40"/>
                  <a:gd name="T39" fmla="*/ 0 h 13"/>
                  <a:gd name="T40" fmla="*/ 25 w 40"/>
                  <a:gd name="T41" fmla="*/ 0 h 13"/>
                  <a:gd name="T42" fmla="*/ 24 w 40"/>
                  <a:gd name="T43" fmla="*/ 2 h 13"/>
                  <a:gd name="T44" fmla="*/ 21 w 40"/>
                  <a:gd name="T45" fmla="*/ 0 h 13"/>
                  <a:gd name="T46" fmla="*/ 19 w 40"/>
                  <a:gd name="T47" fmla="*/ 2 h 13"/>
                  <a:gd name="T48" fmla="*/ 16 w 40"/>
                  <a:gd name="T49" fmla="*/ 5 h 13"/>
                  <a:gd name="T50" fmla="*/ 11 w 40"/>
                  <a:gd name="T51" fmla="*/ 5 h 13"/>
                  <a:gd name="T52" fmla="*/ 8 w 40"/>
                  <a:gd name="T53" fmla="*/ 8 h 13"/>
                  <a:gd name="T54" fmla="*/ 3 w 40"/>
                  <a:gd name="T55" fmla="*/ 7 h 13"/>
                  <a:gd name="T56" fmla="*/ 0 w 40"/>
                  <a:gd name="T57" fmla="*/ 8 h 13"/>
                  <a:gd name="T58" fmla="*/ 1 w 40"/>
                  <a:gd name="T59" fmla="*/ 10 h 13"/>
                  <a:gd name="T60" fmla="*/ 3 w 40"/>
                  <a:gd name="T61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0" h="13">
                    <a:moveTo>
                      <a:pt x="3" y="11"/>
                    </a:moveTo>
                    <a:lnTo>
                      <a:pt x="9" y="10"/>
                    </a:lnTo>
                    <a:lnTo>
                      <a:pt x="11" y="11"/>
                    </a:lnTo>
                    <a:lnTo>
                      <a:pt x="13" y="11"/>
                    </a:lnTo>
                    <a:lnTo>
                      <a:pt x="16" y="11"/>
                    </a:lnTo>
                    <a:lnTo>
                      <a:pt x="17" y="10"/>
                    </a:lnTo>
                    <a:lnTo>
                      <a:pt x="21" y="11"/>
                    </a:lnTo>
                    <a:lnTo>
                      <a:pt x="25" y="13"/>
                    </a:lnTo>
                    <a:lnTo>
                      <a:pt x="28" y="11"/>
                    </a:lnTo>
                    <a:lnTo>
                      <a:pt x="32" y="11"/>
                    </a:lnTo>
                    <a:lnTo>
                      <a:pt x="32" y="10"/>
                    </a:lnTo>
                    <a:lnTo>
                      <a:pt x="32" y="8"/>
                    </a:lnTo>
                    <a:lnTo>
                      <a:pt x="30" y="7"/>
                    </a:lnTo>
                    <a:lnTo>
                      <a:pt x="36" y="5"/>
                    </a:lnTo>
                    <a:lnTo>
                      <a:pt x="40" y="5"/>
                    </a:lnTo>
                    <a:lnTo>
                      <a:pt x="38" y="3"/>
                    </a:lnTo>
                    <a:lnTo>
                      <a:pt x="32" y="2"/>
                    </a:lnTo>
                    <a:lnTo>
                      <a:pt x="30" y="2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4" y="2"/>
                    </a:lnTo>
                    <a:lnTo>
                      <a:pt x="21" y="0"/>
                    </a:lnTo>
                    <a:lnTo>
                      <a:pt x="19" y="2"/>
                    </a:lnTo>
                    <a:lnTo>
                      <a:pt x="16" y="5"/>
                    </a:lnTo>
                    <a:lnTo>
                      <a:pt x="11" y="5"/>
                    </a:lnTo>
                    <a:lnTo>
                      <a:pt x="8" y="8"/>
                    </a:lnTo>
                    <a:lnTo>
                      <a:pt x="3" y="7"/>
                    </a:lnTo>
                    <a:lnTo>
                      <a:pt x="0" y="8"/>
                    </a:lnTo>
                    <a:lnTo>
                      <a:pt x="1" y="10"/>
                    </a:lnTo>
                    <a:lnTo>
                      <a:pt x="3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81" name="Freeform 478">
                <a:extLst>
                  <a:ext uri="{FF2B5EF4-FFF2-40B4-BE49-F238E27FC236}">
                    <a16:creationId xmlns:a16="http://schemas.microsoft.com/office/drawing/2014/main" id="{53C8C108-93E2-416A-26DA-939A0C4E4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" y="1287"/>
                <a:ext cx="22" cy="7"/>
              </a:xfrm>
              <a:custGeom>
                <a:avLst/>
                <a:gdLst>
                  <a:gd name="T0" fmla="*/ 5 w 22"/>
                  <a:gd name="T1" fmla="*/ 5 h 7"/>
                  <a:gd name="T2" fmla="*/ 6 w 22"/>
                  <a:gd name="T3" fmla="*/ 7 h 7"/>
                  <a:gd name="T4" fmla="*/ 6 w 22"/>
                  <a:gd name="T5" fmla="*/ 7 h 7"/>
                  <a:gd name="T6" fmla="*/ 9 w 22"/>
                  <a:gd name="T7" fmla="*/ 7 h 7"/>
                  <a:gd name="T8" fmla="*/ 17 w 22"/>
                  <a:gd name="T9" fmla="*/ 7 h 7"/>
                  <a:gd name="T10" fmla="*/ 19 w 22"/>
                  <a:gd name="T11" fmla="*/ 5 h 7"/>
                  <a:gd name="T12" fmla="*/ 21 w 22"/>
                  <a:gd name="T13" fmla="*/ 5 h 7"/>
                  <a:gd name="T14" fmla="*/ 22 w 22"/>
                  <a:gd name="T15" fmla="*/ 3 h 7"/>
                  <a:gd name="T16" fmla="*/ 17 w 22"/>
                  <a:gd name="T17" fmla="*/ 2 h 7"/>
                  <a:gd name="T18" fmla="*/ 16 w 22"/>
                  <a:gd name="T19" fmla="*/ 0 h 7"/>
                  <a:gd name="T20" fmla="*/ 16 w 22"/>
                  <a:gd name="T21" fmla="*/ 0 h 7"/>
                  <a:gd name="T22" fmla="*/ 13 w 22"/>
                  <a:gd name="T23" fmla="*/ 0 h 7"/>
                  <a:gd name="T24" fmla="*/ 9 w 22"/>
                  <a:gd name="T25" fmla="*/ 0 h 7"/>
                  <a:gd name="T26" fmla="*/ 8 w 22"/>
                  <a:gd name="T27" fmla="*/ 2 h 7"/>
                  <a:gd name="T28" fmla="*/ 6 w 22"/>
                  <a:gd name="T29" fmla="*/ 2 h 7"/>
                  <a:gd name="T30" fmla="*/ 5 w 22"/>
                  <a:gd name="T31" fmla="*/ 3 h 7"/>
                  <a:gd name="T32" fmla="*/ 1 w 22"/>
                  <a:gd name="T33" fmla="*/ 3 h 7"/>
                  <a:gd name="T34" fmla="*/ 0 w 22"/>
                  <a:gd name="T35" fmla="*/ 3 h 7"/>
                  <a:gd name="T36" fmla="*/ 3 w 22"/>
                  <a:gd name="T37" fmla="*/ 5 h 7"/>
                  <a:gd name="T38" fmla="*/ 5 w 22"/>
                  <a:gd name="T3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7">
                    <a:moveTo>
                      <a:pt x="5" y="5"/>
                    </a:moveTo>
                    <a:lnTo>
                      <a:pt x="6" y="7"/>
                    </a:lnTo>
                    <a:lnTo>
                      <a:pt x="6" y="7"/>
                    </a:lnTo>
                    <a:lnTo>
                      <a:pt x="9" y="7"/>
                    </a:lnTo>
                    <a:lnTo>
                      <a:pt x="17" y="7"/>
                    </a:lnTo>
                    <a:lnTo>
                      <a:pt x="19" y="5"/>
                    </a:lnTo>
                    <a:lnTo>
                      <a:pt x="21" y="5"/>
                    </a:lnTo>
                    <a:lnTo>
                      <a:pt x="22" y="3"/>
                    </a:lnTo>
                    <a:lnTo>
                      <a:pt x="17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5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3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82" name="Freeform 479">
                <a:extLst>
                  <a:ext uri="{FF2B5EF4-FFF2-40B4-BE49-F238E27FC236}">
                    <a16:creationId xmlns:a16="http://schemas.microsoft.com/office/drawing/2014/main" id="{9B3B0D38-8B73-9C61-6723-38AFE1EAD7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8" y="1243"/>
                <a:ext cx="19" cy="4"/>
              </a:xfrm>
              <a:custGeom>
                <a:avLst/>
                <a:gdLst>
                  <a:gd name="T0" fmla="*/ 0 w 19"/>
                  <a:gd name="T1" fmla="*/ 4 h 4"/>
                  <a:gd name="T2" fmla="*/ 4 w 19"/>
                  <a:gd name="T3" fmla="*/ 4 h 4"/>
                  <a:gd name="T4" fmla="*/ 17 w 19"/>
                  <a:gd name="T5" fmla="*/ 3 h 4"/>
                  <a:gd name="T6" fmla="*/ 17 w 19"/>
                  <a:gd name="T7" fmla="*/ 3 h 4"/>
                  <a:gd name="T8" fmla="*/ 19 w 19"/>
                  <a:gd name="T9" fmla="*/ 1 h 4"/>
                  <a:gd name="T10" fmla="*/ 16 w 19"/>
                  <a:gd name="T11" fmla="*/ 0 h 4"/>
                  <a:gd name="T12" fmla="*/ 1 w 19"/>
                  <a:gd name="T13" fmla="*/ 1 h 4"/>
                  <a:gd name="T14" fmla="*/ 0 w 19"/>
                  <a:gd name="T15" fmla="*/ 1 h 4"/>
                  <a:gd name="T16" fmla="*/ 0 w 19"/>
                  <a:gd name="T17" fmla="*/ 3 h 4"/>
                  <a:gd name="T18" fmla="*/ 0 w 19"/>
                  <a:gd name="T19" fmla="*/ 4 h 4"/>
                  <a:gd name="T20" fmla="*/ 0 w 19"/>
                  <a:gd name="T21" fmla="*/ 4 h 4"/>
                  <a:gd name="T22" fmla="*/ 0 w 19"/>
                  <a:gd name="T2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4">
                    <a:moveTo>
                      <a:pt x="0" y="4"/>
                    </a:moveTo>
                    <a:lnTo>
                      <a:pt x="4" y="4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83" name="Freeform 480">
                <a:extLst>
                  <a:ext uri="{FF2B5EF4-FFF2-40B4-BE49-F238E27FC236}">
                    <a16:creationId xmlns:a16="http://schemas.microsoft.com/office/drawing/2014/main" id="{5E750666-DC95-99D9-4E2C-E45D9BF43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1247"/>
                <a:ext cx="22" cy="4"/>
              </a:xfrm>
              <a:custGeom>
                <a:avLst/>
                <a:gdLst>
                  <a:gd name="T0" fmla="*/ 7 w 22"/>
                  <a:gd name="T1" fmla="*/ 2 h 4"/>
                  <a:gd name="T2" fmla="*/ 7 w 22"/>
                  <a:gd name="T3" fmla="*/ 4 h 4"/>
                  <a:gd name="T4" fmla="*/ 11 w 22"/>
                  <a:gd name="T5" fmla="*/ 4 h 4"/>
                  <a:gd name="T6" fmla="*/ 19 w 22"/>
                  <a:gd name="T7" fmla="*/ 4 h 4"/>
                  <a:gd name="T8" fmla="*/ 21 w 22"/>
                  <a:gd name="T9" fmla="*/ 4 h 4"/>
                  <a:gd name="T10" fmla="*/ 22 w 22"/>
                  <a:gd name="T11" fmla="*/ 2 h 4"/>
                  <a:gd name="T12" fmla="*/ 22 w 22"/>
                  <a:gd name="T13" fmla="*/ 2 h 4"/>
                  <a:gd name="T14" fmla="*/ 21 w 22"/>
                  <a:gd name="T15" fmla="*/ 2 h 4"/>
                  <a:gd name="T16" fmla="*/ 10 w 22"/>
                  <a:gd name="T17" fmla="*/ 0 h 4"/>
                  <a:gd name="T18" fmla="*/ 3 w 22"/>
                  <a:gd name="T19" fmla="*/ 0 h 4"/>
                  <a:gd name="T20" fmla="*/ 0 w 22"/>
                  <a:gd name="T21" fmla="*/ 2 h 4"/>
                  <a:gd name="T22" fmla="*/ 7 w 22"/>
                  <a:gd name="T23" fmla="*/ 2 h 4"/>
                  <a:gd name="T24" fmla="*/ 7 w 22"/>
                  <a:gd name="T2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4">
                    <a:moveTo>
                      <a:pt x="7" y="2"/>
                    </a:moveTo>
                    <a:lnTo>
                      <a:pt x="7" y="4"/>
                    </a:lnTo>
                    <a:lnTo>
                      <a:pt x="11" y="4"/>
                    </a:lnTo>
                    <a:lnTo>
                      <a:pt x="19" y="4"/>
                    </a:lnTo>
                    <a:lnTo>
                      <a:pt x="21" y="4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1" y="2"/>
                    </a:lnTo>
                    <a:lnTo>
                      <a:pt x="10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7" y="2"/>
                    </a:lnTo>
                    <a:lnTo>
                      <a:pt x="7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84" name="Freeform 481">
                <a:extLst>
                  <a:ext uri="{FF2B5EF4-FFF2-40B4-BE49-F238E27FC236}">
                    <a16:creationId xmlns:a16="http://schemas.microsoft.com/office/drawing/2014/main" id="{6052B017-AFA0-EE7C-C204-268B40133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5" y="1267"/>
                <a:ext cx="19" cy="4"/>
              </a:xfrm>
              <a:custGeom>
                <a:avLst/>
                <a:gdLst>
                  <a:gd name="T0" fmla="*/ 9 w 19"/>
                  <a:gd name="T1" fmla="*/ 4 h 4"/>
                  <a:gd name="T2" fmla="*/ 14 w 19"/>
                  <a:gd name="T3" fmla="*/ 4 h 4"/>
                  <a:gd name="T4" fmla="*/ 17 w 19"/>
                  <a:gd name="T5" fmla="*/ 1 h 4"/>
                  <a:gd name="T6" fmla="*/ 19 w 19"/>
                  <a:gd name="T7" fmla="*/ 1 h 4"/>
                  <a:gd name="T8" fmla="*/ 17 w 19"/>
                  <a:gd name="T9" fmla="*/ 0 h 4"/>
                  <a:gd name="T10" fmla="*/ 6 w 19"/>
                  <a:gd name="T11" fmla="*/ 0 h 4"/>
                  <a:gd name="T12" fmla="*/ 1 w 19"/>
                  <a:gd name="T13" fmla="*/ 1 h 4"/>
                  <a:gd name="T14" fmla="*/ 0 w 19"/>
                  <a:gd name="T15" fmla="*/ 3 h 4"/>
                  <a:gd name="T16" fmla="*/ 0 w 19"/>
                  <a:gd name="T17" fmla="*/ 3 h 4"/>
                  <a:gd name="T18" fmla="*/ 3 w 19"/>
                  <a:gd name="T19" fmla="*/ 3 h 4"/>
                  <a:gd name="T20" fmla="*/ 9 w 19"/>
                  <a:gd name="T2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">
                    <a:moveTo>
                      <a:pt x="9" y="4"/>
                    </a:moveTo>
                    <a:lnTo>
                      <a:pt x="14" y="4"/>
                    </a:lnTo>
                    <a:lnTo>
                      <a:pt x="17" y="1"/>
                    </a:lnTo>
                    <a:lnTo>
                      <a:pt x="19" y="1"/>
                    </a:lnTo>
                    <a:lnTo>
                      <a:pt x="17" y="0"/>
                    </a:lnTo>
                    <a:lnTo>
                      <a:pt x="6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9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85" name="Freeform 482">
                <a:extLst>
                  <a:ext uri="{FF2B5EF4-FFF2-40B4-BE49-F238E27FC236}">
                    <a16:creationId xmlns:a16="http://schemas.microsoft.com/office/drawing/2014/main" id="{1DB86FEA-DBCC-8F87-F6F4-5596D30D0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5" y="1273"/>
                <a:ext cx="37" cy="13"/>
              </a:xfrm>
              <a:custGeom>
                <a:avLst/>
                <a:gdLst>
                  <a:gd name="T0" fmla="*/ 0 w 37"/>
                  <a:gd name="T1" fmla="*/ 8 h 13"/>
                  <a:gd name="T2" fmla="*/ 0 w 37"/>
                  <a:gd name="T3" fmla="*/ 9 h 13"/>
                  <a:gd name="T4" fmla="*/ 0 w 37"/>
                  <a:gd name="T5" fmla="*/ 11 h 13"/>
                  <a:gd name="T6" fmla="*/ 0 w 37"/>
                  <a:gd name="T7" fmla="*/ 11 h 13"/>
                  <a:gd name="T8" fmla="*/ 5 w 37"/>
                  <a:gd name="T9" fmla="*/ 13 h 13"/>
                  <a:gd name="T10" fmla="*/ 8 w 37"/>
                  <a:gd name="T11" fmla="*/ 13 h 13"/>
                  <a:gd name="T12" fmla="*/ 13 w 37"/>
                  <a:gd name="T13" fmla="*/ 11 h 13"/>
                  <a:gd name="T14" fmla="*/ 18 w 37"/>
                  <a:gd name="T15" fmla="*/ 13 h 13"/>
                  <a:gd name="T16" fmla="*/ 22 w 37"/>
                  <a:gd name="T17" fmla="*/ 13 h 13"/>
                  <a:gd name="T18" fmla="*/ 26 w 37"/>
                  <a:gd name="T19" fmla="*/ 11 h 13"/>
                  <a:gd name="T20" fmla="*/ 29 w 37"/>
                  <a:gd name="T21" fmla="*/ 9 h 13"/>
                  <a:gd name="T22" fmla="*/ 30 w 37"/>
                  <a:gd name="T23" fmla="*/ 8 h 13"/>
                  <a:gd name="T24" fmla="*/ 32 w 37"/>
                  <a:gd name="T25" fmla="*/ 8 h 13"/>
                  <a:gd name="T26" fmla="*/ 35 w 37"/>
                  <a:gd name="T27" fmla="*/ 8 h 13"/>
                  <a:gd name="T28" fmla="*/ 37 w 37"/>
                  <a:gd name="T29" fmla="*/ 6 h 13"/>
                  <a:gd name="T30" fmla="*/ 37 w 37"/>
                  <a:gd name="T31" fmla="*/ 5 h 13"/>
                  <a:gd name="T32" fmla="*/ 37 w 37"/>
                  <a:gd name="T33" fmla="*/ 1 h 13"/>
                  <a:gd name="T34" fmla="*/ 37 w 37"/>
                  <a:gd name="T35" fmla="*/ 1 h 13"/>
                  <a:gd name="T36" fmla="*/ 35 w 37"/>
                  <a:gd name="T37" fmla="*/ 0 h 13"/>
                  <a:gd name="T38" fmla="*/ 32 w 37"/>
                  <a:gd name="T39" fmla="*/ 0 h 13"/>
                  <a:gd name="T40" fmla="*/ 29 w 37"/>
                  <a:gd name="T41" fmla="*/ 0 h 13"/>
                  <a:gd name="T42" fmla="*/ 26 w 37"/>
                  <a:gd name="T43" fmla="*/ 0 h 13"/>
                  <a:gd name="T44" fmla="*/ 19 w 37"/>
                  <a:gd name="T45" fmla="*/ 1 h 13"/>
                  <a:gd name="T46" fmla="*/ 14 w 37"/>
                  <a:gd name="T47" fmla="*/ 1 h 13"/>
                  <a:gd name="T48" fmla="*/ 13 w 37"/>
                  <a:gd name="T49" fmla="*/ 1 h 13"/>
                  <a:gd name="T50" fmla="*/ 11 w 37"/>
                  <a:gd name="T51" fmla="*/ 1 h 13"/>
                  <a:gd name="T52" fmla="*/ 10 w 37"/>
                  <a:gd name="T53" fmla="*/ 0 h 13"/>
                  <a:gd name="T54" fmla="*/ 5 w 37"/>
                  <a:gd name="T55" fmla="*/ 1 h 13"/>
                  <a:gd name="T56" fmla="*/ 3 w 37"/>
                  <a:gd name="T57" fmla="*/ 1 h 13"/>
                  <a:gd name="T58" fmla="*/ 3 w 37"/>
                  <a:gd name="T59" fmla="*/ 3 h 13"/>
                  <a:gd name="T60" fmla="*/ 2 w 37"/>
                  <a:gd name="T61" fmla="*/ 3 h 13"/>
                  <a:gd name="T62" fmla="*/ 0 w 37"/>
                  <a:gd name="T63" fmla="*/ 5 h 13"/>
                  <a:gd name="T64" fmla="*/ 0 w 37"/>
                  <a:gd name="T65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13">
                    <a:moveTo>
                      <a:pt x="0" y="8"/>
                    </a:moveTo>
                    <a:lnTo>
                      <a:pt x="0" y="9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5" y="13"/>
                    </a:lnTo>
                    <a:lnTo>
                      <a:pt x="8" y="13"/>
                    </a:lnTo>
                    <a:lnTo>
                      <a:pt x="13" y="11"/>
                    </a:lnTo>
                    <a:lnTo>
                      <a:pt x="18" y="13"/>
                    </a:lnTo>
                    <a:lnTo>
                      <a:pt x="22" y="13"/>
                    </a:lnTo>
                    <a:lnTo>
                      <a:pt x="26" y="11"/>
                    </a:lnTo>
                    <a:lnTo>
                      <a:pt x="29" y="9"/>
                    </a:lnTo>
                    <a:lnTo>
                      <a:pt x="30" y="8"/>
                    </a:lnTo>
                    <a:lnTo>
                      <a:pt x="32" y="8"/>
                    </a:lnTo>
                    <a:lnTo>
                      <a:pt x="35" y="8"/>
                    </a:lnTo>
                    <a:lnTo>
                      <a:pt x="37" y="6"/>
                    </a:lnTo>
                    <a:lnTo>
                      <a:pt x="37" y="5"/>
                    </a:lnTo>
                    <a:lnTo>
                      <a:pt x="37" y="1"/>
                    </a:lnTo>
                    <a:lnTo>
                      <a:pt x="37" y="1"/>
                    </a:lnTo>
                    <a:lnTo>
                      <a:pt x="35" y="0"/>
                    </a:lnTo>
                    <a:lnTo>
                      <a:pt x="32" y="0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19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10" y="0"/>
                    </a:lnTo>
                    <a:lnTo>
                      <a:pt x="5" y="1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86" name="Freeform 483">
                <a:extLst>
                  <a:ext uri="{FF2B5EF4-FFF2-40B4-BE49-F238E27FC236}">
                    <a16:creationId xmlns:a16="http://schemas.microsoft.com/office/drawing/2014/main" id="{E76056A6-30BF-E8A1-3884-C596E54C3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8" y="1446"/>
                <a:ext cx="5" cy="3"/>
              </a:xfrm>
              <a:custGeom>
                <a:avLst/>
                <a:gdLst>
                  <a:gd name="T0" fmla="*/ 4 w 5"/>
                  <a:gd name="T1" fmla="*/ 3 h 3"/>
                  <a:gd name="T2" fmla="*/ 4 w 5"/>
                  <a:gd name="T3" fmla="*/ 2 h 3"/>
                  <a:gd name="T4" fmla="*/ 5 w 5"/>
                  <a:gd name="T5" fmla="*/ 0 h 3"/>
                  <a:gd name="T6" fmla="*/ 4 w 5"/>
                  <a:gd name="T7" fmla="*/ 0 h 3"/>
                  <a:gd name="T8" fmla="*/ 2 w 5"/>
                  <a:gd name="T9" fmla="*/ 2 h 3"/>
                  <a:gd name="T10" fmla="*/ 0 w 5"/>
                  <a:gd name="T11" fmla="*/ 2 h 3"/>
                  <a:gd name="T12" fmla="*/ 0 w 5"/>
                  <a:gd name="T13" fmla="*/ 3 h 3"/>
                  <a:gd name="T14" fmla="*/ 4 w 5"/>
                  <a:gd name="T1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3">
                    <a:moveTo>
                      <a:pt x="4" y="3"/>
                    </a:moveTo>
                    <a:lnTo>
                      <a:pt x="4" y="2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4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87" name="Freeform 484">
                <a:extLst>
                  <a:ext uri="{FF2B5EF4-FFF2-40B4-BE49-F238E27FC236}">
                    <a16:creationId xmlns:a16="http://schemas.microsoft.com/office/drawing/2014/main" id="{B507D3EC-67D5-165F-0349-98F210D4F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3" y="1874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  <a:gd name="T10" fmla="*/ 0 w 1"/>
                  <a:gd name="T11" fmla="*/ 1 h 1"/>
                  <a:gd name="T12" fmla="*/ 0 w 1"/>
                  <a:gd name="T13" fmla="*/ 1 h 1"/>
                  <a:gd name="T14" fmla="*/ 1 w 1"/>
                  <a:gd name="T15" fmla="*/ 1 h 1"/>
                  <a:gd name="T16" fmla="*/ 1 w 1"/>
                  <a:gd name="T17" fmla="*/ 1 h 1"/>
                  <a:gd name="T18" fmla="*/ 1 w 1"/>
                  <a:gd name="T19" fmla="*/ 0 h 1"/>
                  <a:gd name="T20" fmla="*/ 1 w 1"/>
                  <a:gd name="T21" fmla="*/ 0 h 1"/>
                  <a:gd name="T22" fmla="*/ 1 w 1"/>
                  <a:gd name="T2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88" name="Freeform 485">
                <a:extLst>
                  <a:ext uri="{FF2B5EF4-FFF2-40B4-BE49-F238E27FC236}">
                    <a16:creationId xmlns:a16="http://schemas.microsoft.com/office/drawing/2014/main" id="{EED078ED-D9A2-C92E-F9A6-7D2887AD7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0" y="2584"/>
                <a:ext cx="4" cy="2"/>
              </a:xfrm>
              <a:custGeom>
                <a:avLst/>
                <a:gdLst>
                  <a:gd name="T0" fmla="*/ 2 w 4"/>
                  <a:gd name="T1" fmla="*/ 0 h 2"/>
                  <a:gd name="T2" fmla="*/ 2 w 4"/>
                  <a:gd name="T3" fmla="*/ 0 h 2"/>
                  <a:gd name="T4" fmla="*/ 0 w 4"/>
                  <a:gd name="T5" fmla="*/ 0 h 2"/>
                  <a:gd name="T6" fmla="*/ 2 w 4"/>
                  <a:gd name="T7" fmla="*/ 2 h 2"/>
                  <a:gd name="T8" fmla="*/ 2 w 4"/>
                  <a:gd name="T9" fmla="*/ 0 h 2"/>
                  <a:gd name="T10" fmla="*/ 2 w 4"/>
                  <a:gd name="T11" fmla="*/ 0 h 2"/>
                  <a:gd name="T12" fmla="*/ 2 w 4"/>
                  <a:gd name="T13" fmla="*/ 0 h 2"/>
                  <a:gd name="T14" fmla="*/ 2 w 4"/>
                  <a:gd name="T15" fmla="*/ 2 h 2"/>
                  <a:gd name="T16" fmla="*/ 2 w 4"/>
                  <a:gd name="T17" fmla="*/ 2 h 2"/>
                  <a:gd name="T18" fmla="*/ 2 w 4"/>
                  <a:gd name="T19" fmla="*/ 2 h 2"/>
                  <a:gd name="T20" fmla="*/ 2 w 4"/>
                  <a:gd name="T21" fmla="*/ 2 h 2"/>
                  <a:gd name="T22" fmla="*/ 2 w 4"/>
                  <a:gd name="T23" fmla="*/ 2 h 2"/>
                  <a:gd name="T24" fmla="*/ 4 w 4"/>
                  <a:gd name="T25" fmla="*/ 2 h 2"/>
                  <a:gd name="T26" fmla="*/ 2 w 4"/>
                  <a:gd name="T27" fmla="*/ 0 h 2"/>
                  <a:gd name="T28" fmla="*/ 2 w 4"/>
                  <a:gd name="T2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89" name="Freeform 486">
                <a:extLst>
                  <a:ext uri="{FF2B5EF4-FFF2-40B4-BE49-F238E27FC236}">
                    <a16:creationId xmlns:a16="http://schemas.microsoft.com/office/drawing/2014/main" id="{3FDEC06C-5EAC-7191-58AE-8E3D9E444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0" y="1853"/>
                <a:ext cx="24" cy="11"/>
              </a:xfrm>
              <a:custGeom>
                <a:avLst/>
                <a:gdLst>
                  <a:gd name="T0" fmla="*/ 23 w 24"/>
                  <a:gd name="T1" fmla="*/ 5 h 11"/>
                  <a:gd name="T2" fmla="*/ 23 w 24"/>
                  <a:gd name="T3" fmla="*/ 5 h 11"/>
                  <a:gd name="T4" fmla="*/ 21 w 24"/>
                  <a:gd name="T5" fmla="*/ 5 h 11"/>
                  <a:gd name="T6" fmla="*/ 21 w 24"/>
                  <a:gd name="T7" fmla="*/ 5 h 11"/>
                  <a:gd name="T8" fmla="*/ 19 w 24"/>
                  <a:gd name="T9" fmla="*/ 3 h 11"/>
                  <a:gd name="T10" fmla="*/ 19 w 24"/>
                  <a:gd name="T11" fmla="*/ 0 h 11"/>
                  <a:gd name="T12" fmla="*/ 18 w 24"/>
                  <a:gd name="T13" fmla="*/ 0 h 11"/>
                  <a:gd name="T14" fmla="*/ 18 w 24"/>
                  <a:gd name="T15" fmla="*/ 0 h 11"/>
                  <a:gd name="T16" fmla="*/ 16 w 24"/>
                  <a:gd name="T17" fmla="*/ 0 h 11"/>
                  <a:gd name="T18" fmla="*/ 15 w 24"/>
                  <a:gd name="T19" fmla="*/ 0 h 11"/>
                  <a:gd name="T20" fmla="*/ 13 w 24"/>
                  <a:gd name="T21" fmla="*/ 0 h 11"/>
                  <a:gd name="T22" fmla="*/ 10 w 24"/>
                  <a:gd name="T23" fmla="*/ 2 h 11"/>
                  <a:gd name="T24" fmla="*/ 8 w 24"/>
                  <a:gd name="T25" fmla="*/ 2 h 11"/>
                  <a:gd name="T26" fmla="*/ 7 w 24"/>
                  <a:gd name="T27" fmla="*/ 2 h 11"/>
                  <a:gd name="T28" fmla="*/ 5 w 24"/>
                  <a:gd name="T29" fmla="*/ 2 h 11"/>
                  <a:gd name="T30" fmla="*/ 5 w 24"/>
                  <a:gd name="T31" fmla="*/ 3 h 11"/>
                  <a:gd name="T32" fmla="*/ 3 w 24"/>
                  <a:gd name="T33" fmla="*/ 6 h 11"/>
                  <a:gd name="T34" fmla="*/ 2 w 24"/>
                  <a:gd name="T35" fmla="*/ 6 h 11"/>
                  <a:gd name="T36" fmla="*/ 0 w 24"/>
                  <a:gd name="T37" fmla="*/ 8 h 11"/>
                  <a:gd name="T38" fmla="*/ 0 w 24"/>
                  <a:gd name="T39" fmla="*/ 8 h 11"/>
                  <a:gd name="T40" fmla="*/ 0 w 24"/>
                  <a:gd name="T41" fmla="*/ 8 h 11"/>
                  <a:gd name="T42" fmla="*/ 0 w 24"/>
                  <a:gd name="T43" fmla="*/ 10 h 11"/>
                  <a:gd name="T44" fmla="*/ 2 w 24"/>
                  <a:gd name="T45" fmla="*/ 11 h 11"/>
                  <a:gd name="T46" fmla="*/ 2 w 24"/>
                  <a:gd name="T47" fmla="*/ 11 h 11"/>
                  <a:gd name="T48" fmla="*/ 5 w 24"/>
                  <a:gd name="T49" fmla="*/ 11 h 11"/>
                  <a:gd name="T50" fmla="*/ 7 w 24"/>
                  <a:gd name="T51" fmla="*/ 11 h 11"/>
                  <a:gd name="T52" fmla="*/ 7 w 24"/>
                  <a:gd name="T53" fmla="*/ 10 h 11"/>
                  <a:gd name="T54" fmla="*/ 7 w 24"/>
                  <a:gd name="T55" fmla="*/ 10 h 11"/>
                  <a:gd name="T56" fmla="*/ 8 w 24"/>
                  <a:gd name="T57" fmla="*/ 8 h 11"/>
                  <a:gd name="T58" fmla="*/ 10 w 24"/>
                  <a:gd name="T59" fmla="*/ 8 h 11"/>
                  <a:gd name="T60" fmla="*/ 11 w 24"/>
                  <a:gd name="T61" fmla="*/ 6 h 11"/>
                  <a:gd name="T62" fmla="*/ 18 w 24"/>
                  <a:gd name="T63" fmla="*/ 6 h 11"/>
                  <a:gd name="T64" fmla="*/ 18 w 24"/>
                  <a:gd name="T65" fmla="*/ 6 h 11"/>
                  <a:gd name="T66" fmla="*/ 19 w 24"/>
                  <a:gd name="T67" fmla="*/ 5 h 11"/>
                  <a:gd name="T68" fmla="*/ 24 w 24"/>
                  <a:gd name="T69" fmla="*/ 6 h 11"/>
                  <a:gd name="T70" fmla="*/ 24 w 24"/>
                  <a:gd name="T71" fmla="*/ 6 h 11"/>
                  <a:gd name="T72" fmla="*/ 23 w 24"/>
                  <a:gd name="T73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" h="11">
                    <a:moveTo>
                      <a:pt x="23" y="5"/>
                    </a:moveTo>
                    <a:lnTo>
                      <a:pt x="23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9" y="3"/>
                    </a:lnTo>
                    <a:lnTo>
                      <a:pt x="19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5" y="3"/>
                    </a:lnTo>
                    <a:lnTo>
                      <a:pt x="3" y="6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5" y="11"/>
                    </a:lnTo>
                    <a:lnTo>
                      <a:pt x="7" y="11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1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9" y="5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0" name="Freeform 487">
                <a:extLst>
                  <a:ext uri="{FF2B5EF4-FFF2-40B4-BE49-F238E27FC236}">
                    <a16:creationId xmlns:a16="http://schemas.microsoft.com/office/drawing/2014/main" id="{8B938754-225B-FF1A-689B-933700D8A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1" y="1866"/>
                <a:ext cx="3" cy="3"/>
              </a:xfrm>
              <a:custGeom>
                <a:avLst/>
                <a:gdLst>
                  <a:gd name="T0" fmla="*/ 1 w 3"/>
                  <a:gd name="T1" fmla="*/ 1 h 3"/>
                  <a:gd name="T2" fmla="*/ 1 w 3"/>
                  <a:gd name="T3" fmla="*/ 0 h 3"/>
                  <a:gd name="T4" fmla="*/ 1 w 3"/>
                  <a:gd name="T5" fmla="*/ 0 h 3"/>
                  <a:gd name="T6" fmla="*/ 0 w 3"/>
                  <a:gd name="T7" fmla="*/ 0 h 3"/>
                  <a:gd name="T8" fmla="*/ 0 w 3"/>
                  <a:gd name="T9" fmla="*/ 0 h 3"/>
                  <a:gd name="T10" fmla="*/ 0 w 3"/>
                  <a:gd name="T11" fmla="*/ 1 h 3"/>
                  <a:gd name="T12" fmla="*/ 0 w 3"/>
                  <a:gd name="T13" fmla="*/ 3 h 3"/>
                  <a:gd name="T14" fmla="*/ 0 w 3"/>
                  <a:gd name="T15" fmla="*/ 3 h 3"/>
                  <a:gd name="T16" fmla="*/ 1 w 3"/>
                  <a:gd name="T17" fmla="*/ 3 h 3"/>
                  <a:gd name="T18" fmla="*/ 1 w 3"/>
                  <a:gd name="T19" fmla="*/ 1 h 3"/>
                  <a:gd name="T20" fmla="*/ 3 w 3"/>
                  <a:gd name="T21" fmla="*/ 1 h 3"/>
                  <a:gd name="T22" fmla="*/ 3 w 3"/>
                  <a:gd name="T23" fmla="*/ 1 h 3"/>
                  <a:gd name="T24" fmla="*/ 1 w 3"/>
                  <a:gd name="T2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3">
                    <a:moveTo>
                      <a:pt x="1" y="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1" name="Freeform 488">
                <a:extLst>
                  <a:ext uri="{FF2B5EF4-FFF2-40B4-BE49-F238E27FC236}">
                    <a16:creationId xmlns:a16="http://schemas.microsoft.com/office/drawing/2014/main" id="{2558FC5F-2EEF-B956-0908-DE3B1B2207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8" y="1755"/>
                <a:ext cx="23" cy="11"/>
              </a:xfrm>
              <a:custGeom>
                <a:avLst/>
                <a:gdLst>
                  <a:gd name="T0" fmla="*/ 23 w 23"/>
                  <a:gd name="T1" fmla="*/ 1 h 11"/>
                  <a:gd name="T2" fmla="*/ 21 w 23"/>
                  <a:gd name="T3" fmla="*/ 1 h 11"/>
                  <a:gd name="T4" fmla="*/ 21 w 23"/>
                  <a:gd name="T5" fmla="*/ 1 h 11"/>
                  <a:gd name="T6" fmla="*/ 20 w 23"/>
                  <a:gd name="T7" fmla="*/ 0 h 11"/>
                  <a:gd name="T8" fmla="*/ 18 w 23"/>
                  <a:gd name="T9" fmla="*/ 1 h 11"/>
                  <a:gd name="T10" fmla="*/ 18 w 23"/>
                  <a:gd name="T11" fmla="*/ 1 h 11"/>
                  <a:gd name="T12" fmla="*/ 16 w 23"/>
                  <a:gd name="T13" fmla="*/ 0 h 11"/>
                  <a:gd name="T14" fmla="*/ 16 w 23"/>
                  <a:gd name="T15" fmla="*/ 0 h 11"/>
                  <a:gd name="T16" fmla="*/ 15 w 23"/>
                  <a:gd name="T17" fmla="*/ 0 h 11"/>
                  <a:gd name="T18" fmla="*/ 13 w 23"/>
                  <a:gd name="T19" fmla="*/ 0 h 11"/>
                  <a:gd name="T20" fmla="*/ 13 w 23"/>
                  <a:gd name="T21" fmla="*/ 0 h 11"/>
                  <a:gd name="T22" fmla="*/ 12 w 23"/>
                  <a:gd name="T23" fmla="*/ 0 h 11"/>
                  <a:gd name="T24" fmla="*/ 10 w 23"/>
                  <a:gd name="T25" fmla="*/ 0 h 11"/>
                  <a:gd name="T26" fmla="*/ 8 w 23"/>
                  <a:gd name="T27" fmla="*/ 1 h 11"/>
                  <a:gd name="T28" fmla="*/ 8 w 23"/>
                  <a:gd name="T29" fmla="*/ 1 h 11"/>
                  <a:gd name="T30" fmla="*/ 7 w 23"/>
                  <a:gd name="T31" fmla="*/ 3 h 11"/>
                  <a:gd name="T32" fmla="*/ 2 w 23"/>
                  <a:gd name="T33" fmla="*/ 3 h 11"/>
                  <a:gd name="T34" fmla="*/ 0 w 23"/>
                  <a:gd name="T35" fmla="*/ 3 h 11"/>
                  <a:gd name="T36" fmla="*/ 0 w 23"/>
                  <a:gd name="T37" fmla="*/ 3 h 11"/>
                  <a:gd name="T38" fmla="*/ 2 w 23"/>
                  <a:gd name="T39" fmla="*/ 4 h 11"/>
                  <a:gd name="T40" fmla="*/ 4 w 23"/>
                  <a:gd name="T41" fmla="*/ 6 h 11"/>
                  <a:gd name="T42" fmla="*/ 5 w 23"/>
                  <a:gd name="T43" fmla="*/ 7 h 11"/>
                  <a:gd name="T44" fmla="*/ 10 w 23"/>
                  <a:gd name="T45" fmla="*/ 9 h 11"/>
                  <a:gd name="T46" fmla="*/ 13 w 23"/>
                  <a:gd name="T47" fmla="*/ 11 h 11"/>
                  <a:gd name="T48" fmla="*/ 15 w 23"/>
                  <a:gd name="T49" fmla="*/ 11 h 11"/>
                  <a:gd name="T50" fmla="*/ 16 w 23"/>
                  <a:gd name="T51" fmla="*/ 11 h 11"/>
                  <a:gd name="T52" fmla="*/ 16 w 23"/>
                  <a:gd name="T53" fmla="*/ 11 h 11"/>
                  <a:gd name="T54" fmla="*/ 16 w 23"/>
                  <a:gd name="T55" fmla="*/ 11 h 11"/>
                  <a:gd name="T56" fmla="*/ 16 w 23"/>
                  <a:gd name="T57" fmla="*/ 11 h 11"/>
                  <a:gd name="T58" fmla="*/ 16 w 23"/>
                  <a:gd name="T59" fmla="*/ 9 h 11"/>
                  <a:gd name="T60" fmla="*/ 20 w 23"/>
                  <a:gd name="T61" fmla="*/ 9 h 11"/>
                  <a:gd name="T62" fmla="*/ 21 w 23"/>
                  <a:gd name="T63" fmla="*/ 9 h 11"/>
                  <a:gd name="T64" fmla="*/ 23 w 23"/>
                  <a:gd name="T65" fmla="*/ 9 h 11"/>
                  <a:gd name="T66" fmla="*/ 23 w 23"/>
                  <a:gd name="T67" fmla="*/ 7 h 11"/>
                  <a:gd name="T68" fmla="*/ 23 w 23"/>
                  <a:gd name="T69" fmla="*/ 6 h 11"/>
                  <a:gd name="T70" fmla="*/ 21 w 23"/>
                  <a:gd name="T71" fmla="*/ 6 h 11"/>
                  <a:gd name="T72" fmla="*/ 21 w 23"/>
                  <a:gd name="T73" fmla="*/ 4 h 11"/>
                  <a:gd name="T74" fmla="*/ 21 w 23"/>
                  <a:gd name="T75" fmla="*/ 3 h 11"/>
                  <a:gd name="T76" fmla="*/ 23 w 23"/>
                  <a:gd name="T77" fmla="*/ 3 h 11"/>
                  <a:gd name="T78" fmla="*/ 23 w 23"/>
                  <a:gd name="T7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3" h="11">
                    <a:moveTo>
                      <a:pt x="23" y="1"/>
                    </a:moveTo>
                    <a:lnTo>
                      <a:pt x="21" y="1"/>
                    </a:lnTo>
                    <a:lnTo>
                      <a:pt x="21" y="1"/>
                    </a:lnTo>
                    <a:lnTo>
                      <a:pt x="20" y="0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7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5" y="7"/>
                    </a:lnTo>
                    <a:lnTo>
                      <a:pt x="10" y="9"/>
                    </a:lnTo>
                    <a:lnTo>
                      <a:pt x="13" y="11"/>
                    </a:lnTo>
                    <a:lnTo>
                      <a:pt x="15" y="11"/>
                    </a:lnTo>
                    <a:lnTo>
                      <a:pt x="16" y="11"/>
                    </a:lnTo>
                    <a:lnTo>
                      <a:pt x="16" y="11"/>
                    </a:lnTo>
                    <a:lnTo>
                      <a:pt x="16" y="11"/>
                    </a:lnTo>
                    <a:lnTo>
                      <a:pt x="16" y="11"/>
                    </a:lnTo>
                    <a:lnTo>
                      <a:pt x="16" y="9"/>
                    </a:lnTo>
                    <a:lnTo>
                      <a:pt x="20" y="9"/>
                    </a:lnTo>
                    <a:lnTo>
                      <a:pt x="21" y="9"/>
                    </a:lnTo>
                    <a:lnTo>
                      <a:pt x="23" y="9"/>
                    </a:lnTo>
                    <a:lnTo>
                      <a:pt x="23" y="7"/>
                    </a:lnTo>
                    <a:lnTo>
                      <a:pt x="23" y="6"/>
                    </a:lnTo>
                    <a:lnTo>
                      <a:pt x="21" y="6"/>
                    </a:lnTo>
                    <a:lnTo>
                      <a:pt x="21" y="4"/>
                    </a:lnTo>
                    <a:lnTo>
                      <a:pt x="21" y="3"/>
                    </a:lnTo>
                    <a:lnTo>
                      <a:pt x="23" y="3"/>
                    </a:lnTo>
                    <a:lnTo>
                      <a:pt x="2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2" name="Freeform 489">
                <a:extLst>
                  <a:ext uri="{FF2B5EF4-FFF2-40B4-BE49-F238E27FC236}">
                    <a16:creationId xmlns:a16="http://schemas.microsoft.com/office/drawing/2014/main" id="{29A918FF-95DF-C337-A01E-08338A3173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190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2 w 2"/>
                  <a:gd name="T9" fmla="*/ 2 h 2"/>
                  <a:gd name="T10" fmla="*/ 0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3" name="Freeform 490">
                <a:extLst>
                  <a:ext uri="{FF2B5EF4-FFF2-40B4-BE49-F238E27FC236}">
                    <a16:creationId xmlns:a16="http://schemas.microsoft.com/office/drawing/2014/main" id="{B5240AA5-A8C2-3424-BEBD-926CE2CA6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8" y="1824"/>
                <a:ext cx="3" cy="2"/>
              </a:xfrm>
              <a:custGeom>
                <a:avLst/>
                <a:gdLst>
                  <a:gd name="T0" fmla="*/ 2 w 3"/>
                  <a:gd name="T1" fmla="*/ 0 h 2"/>
                  <a:gd name="T2" fmla="*/ 2 w 3"/>
                  <a:gd name="T3" fmla="*/ 0 h 2"/>
                  <a:gd name="T4" fmla="*/ 0 w 3"/>
                  <a:gd name="T5" fmla="*/ 0 h 2"/>
                  <a:gd name="T6" fmla="*/ 0 w 3"/>
                  <a:gd name="T7" fmla="*/ 0 h 2"/>
                  <a:gd name="T8" fmla="*/ 2 w 3"/>
                  <a:gd name="T9" fmla="*/ 2 h 2"/>
                  <a:gd name="T10" fmla="*/ 2 w 3"/>
                  <a:gd name="T11" fmla="*/ 2 h 2"/>
                  <a:gd name="T12" fmla="*/ 3 w 3"/>
                  <a:gd name="T13" fmla="*/ 0 h 2"/>
                  <a:gd name="T14" fmla="*/ 3 w 3"/>
                  <a:gd name="T15" fmla="*/ 0 h 2"/>
                  <a:gd name="T16" fmla="*/ 2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4" name="Freeform 491">
                <a:extLst>
                  <a:ext uri="{FF2B5EF4-FFF2-40B4-BE49-F238E27FC236}">
                    <a16:creationId xmlns:a16="http://schemas.microsoft.com/office/drawing/2014/main" id="{DD1C976B-56D8-C09A-C957-A7C3590A3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1" y="1689"/>
                <a:ext cx="40" cy="15"/>
              </a:xfrm>
              <a:custGeom>
                <a:avLst/>
                <a:gdLst>
                  <a:gd name="T0" fmla="*/ 40 w 40"/>
                  <a:gd name="T1" fmla="*/ 10 h 15"/>
                  <a:gd name="T2" fmla="*/ 40 w 40"/>
                  <a:gd name="T3" fmla="*/ 8 h 15"/>
                  <a:gd name="T4" fmla="*/ 37 w 40"/>
                  <a:gd name="T5" fmla="*/ 7 h 15"/>
                  <a:gd name="T6" fmla="*/ 34 w 40"/>
                  <a:gd name="T7" fmla="*/ 7 h 15"/>
                  <a:gd name="T8" fmla="*/ 34 w 40"/>
                  <a:gd name="T9" fmla="*/ 7 h 15"/>
                  <a:gd name="T10" fmla="*/ 30 w 40"/>
                  <a:gd name="T11" fmla="*/ 7 h 15"/>
                  <a:gd name="T12" fmla="*/ 29 w 40"/>
                  <a:gd name="T13" fmla="*/ 7 h 15"/>
                  <a:gd name="T14" fmla="*/ 29 w 40"/>
                  <a:gd name="T15" fmla="*/ 7 h 15"/>
                  <a:gd name="T16" fmla="*/ 29 w 40"/>
                  <a:gd name="T17" fmla="*/ 5 h 15"/>
                  <a:gd name="T18" fmla="*/ 27 w 40"/>
                  <a:gd name="T19" fmla="*/ 5 h 15"/>
                  <a:gd name="T20" fmla="*/ 24 w 40"/>
                  <a:gd name="T21" fmla="*/ 5 h 15"/>
                  <a:gd name="T22" fmla="*/ 22 w 40"/>
                  <a:gd name="T23" fmla="*/ 4 h 15"/>
                  <a:gd name="T24" fmla="*/ 22 w 40"/>
                  <a:gd name="T25" fmla="*/ 4 h 15"/>
                  <a:gd name="T26" fmla="*/ 22 w 40"/>
                  <a:gd name="T27" fmla="*/ 2 h 15"/>
                  <a:gd name="T28" fmla="*/ 21 w 40"/>
                  <a:gd name="T29" fmla="*/ 2 h 15"/>
                  <a:gd name="T30" fmla="*/ 19 w 40"/>
                  <a:gd name="T31" fmla="*/ 0 h 15"/>
                  <a:gd name="T32" fmla="*/ 18 w 40"/>
                  <a:gd name="T33" fmla="*/ 0 h 15"/>
                  <a:gd name="T34" fmla="*/ 16 w 40"/>
                  <a:gd name="T35" fmla="*/ 0 h 15"/>
                  <a:gd name="T36" fmla="*/ 14 w 40"/>
                  <a:gd name="T37" fmla="*/ 0 h 15"/>
                  <a:gd name="T38" fmla="*/ 13 w 40"/>
                  <a:gd name="T39" fmla="*/ 2 h 15"/>
                  <a:gd name="T40" fmla="*/ 10 w 40"/>
                  <a:gd name="T41" fmla="*/ 2 h 15"/>
                  <a:gd name="T42" fmla="*/ 8 w 40"/>
                  <a:gd name="T43" fmla="*/ 2 h 15"/>
                  <a:gd name="T44" fmla="*/ 7 w 40"/>
                  <a:gd name="T45" fmla="*/ 2 h 15"/>
                  <a:gd name="T46" fmla="*/ 5 w 40"/>
                  <a:gd name="T47" fmla="*/ 2 h 15"/>
                  <a:gd name="T48" fmla="*/ 5 w 40"/>
                  <a:gd name="T49" fmla="*/ 2 h 15"/>
                  <a:gd name="T50" fmla="*/ 2 w 40"/>
                  <a:gd name="T51" fmla="*/ 0 h 15"/>
                  <a:gd name="T52" fmla="*/ 2 w 40"/>
                  <a:gd name="T53" fmla="*/ 0 h 15"/>
                  <a:gd name="T54" fmla="*/ 0 w 40"/>
                  <a:gd name="T55" fmla="*/ 2 h 15"/>
                  <a:gd name="T56" fmla="*/ 0 w 40"/>
                  <a:gd name="T57" fmla="*/ 4 h 15"/>
                  <a:gd name="T58" fmla="*/ 0 w 40"/>
                  <a:gd name="T59" fmla="*/ 5 h 15"/>
                  <a:gd name="T60" fmla="*/ 0 w 40"/>
                  <a:gd name="T61" fmla="*/ 5 h 15"/>
                  <a:gd name="T62" fmla="*/ 2 w 40"/>
                  <a:gd name="T63" fmla="*/ 7 h 15"/>
                  <a:gd name="T64" fmla="*/ 3 w 40"/>
                  <a:gd name="T65" fmla="*/ 7 h 15"/>
                  <a:gd name="T66" fmla="*/ 5 w 40"/>
                  <a:gd name="T67" fmla="*/ 8 h 15"/>
                  <a:gd name="T68" fmla="*/ 5 w 40"/>
                  <a:gd name="T69" fmla="*/ 8 h 15"/>
                  <a:gd name="T70" fmla="*/ 7 w 40"/>
                  <a:gd name="T71" fmla="*/ 7 h 15"/>
                  <a:gd name="T72" fmla="*/ 8 w 40"/>
                  <a:gd name="T73" fmla="*/ 7 h 15"/>
                  <a:gd name="T74" fmla="*/ 10 w 40"/>
                  <a:gd name="T75" fmla="*/ 5 h 15"/>
                  <a:gd name="T76" fmla="*/ 11 w 40"/>
                  <a:gd name="T77" fmla="*/ 5 h 15"/>
                  <a:gd name="T78" fmla="*/ 13 w 40"/>
                  <a:gd name="T79" fmla="*/ 5 h 15"/>
                  <a:gd name="T80" fmla="*/ 18 w 40"/>
                  <a:gd name="T81" fmla="*/ 7 h 15"/>
                  <a:gd name="T82" fmla="*/ 18 w 40"/>
                  <a:gd name="T83" fmla="*/ 7 h 15"/>
                  <a:gd name="T84" fmla="*/ 19 w 40"/>
                  <a:gd name="T85" fmla="*/ 8 h 15"/>
                  <a:gd name="T86" fmla="*/ 21 w 40"/>
                  <a:gd name="T87" fmla="*/ 8 h 15"/>
                  <a:gd name="T88" fmla="*/ 21 w 40"/>
                  <a:gd name="T89" fmla="*/ 10 h 15"/>
                  <a:gd name="T90" fmla="*/ 21 w 40"/>
                  <a:gd name="T91" fmla="*/ 10 h 15"/>
                  <a:gd name="T92" fmla="*/ 22 w 40"/>
                  <a:gd name="T93" fmla="*/ 10 h 15"/>
                  <a:gd name="T94" fmla="*/ 24 w 40"/>
                  <a:gd name="T95" fmla="*/ 11 h 15"/>
                  <a:gd name="T96" fmla="*/ 26 w 40"/>
                  <a:gd name="T97" fmla="*/ 11 h 15"/>
                  <a:gd name="T98" fmla="*/ 26 w 40"/>
                  <a:gd name="T99" fmla="*/ 11 h 15"/>
                  <a:gd name="T100" fmla="*/ 27 w 40"/>
                  <a:gd name="T101" fmla="*/ 13 h 15"/>
                  <a:gd name="T102" fmla="*/ 27 w 40"/>
                  <a:gd name="T103" fmla="*/ 15 h 15"/>
                  <a:gd name="T104" fmla="*/ 27 w 40"/>
                  <a:gd name="T105" fmla="*/ 15 h 15"/>
                  <a:gd name="T106" fmla="*/ 29 w 40"/>
                  <a:gd name="T107" fmla="*/ 15 h 15"/>
                  <a:gd name="T108" fmla="*/ 29 w 40"/>
                  <a:gd name="T109" fmla="*/ 15 h 15"/>
                  <a:gd name="T110" fmla="*/ 29 w 40"/>
                  <a:gd name="T111" fmla="*/ 13 h 15"/>
                  <a:gd name="T112" fmla="*/ 30 w 40"/>
                  <a:gd name="T113" fmla="*/ 11 h 15"/>
                  <a:gd name="T114" fmla="*/ 32 w 40"/>
                  <a:gd name="T115" fmla="*/ 11 h 15"/>
                  <a:gd name="T116" fmla="*/ 35 w 40"/>
                  <a:gd name="T117" fmla="*/ 10 h 15"/>
                  <a:gd name="T118" fmla="*/ 38 w 40"/>
                  <a:gd name="T119" fmla="*/ 11 h 15"/>
                  <a:gd name="T120" fmla="*/ 40 w 40"/>
                  <a:gd name="T121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0" h="15">
                    <a:moveTo>
                      <a:pt x="40" y="10"/>
                    </a:moveTo>
                    <a:lnTo>
                      <a:pt x="40" y="8"/>
                    </a:lnTo>
                    <a:lnTo>
                      <a:pt x="37" y="7"/>
                    </a:lnTo>
                    <a:lnTo>
                      <a:pt x="34" y="7"/>
                    </a:lnTo>
                    <a:lnTo>
                      <a:pt x="34" y="7"/>
                    </a:lnTo>
                    <a:lnTo>
                      <a:pt x="30" y="7"/>
                    </a:lnTo>
                    <a:lnTo>
                      <a:pt x="29" y="7"/>
                    </a:lnTo>
                    <a:lnTo>
                      <a:pt x="29" y="7"/>
                    </a:lnTo>
                    <a:lnTo>
                      <a:pt x="29" y="5"/>
                    </a:lnTo>
                    <a:lnTo>
                      <a:pt x="27" y="5"/>
                    </a:lnTo>
                    <a:lnTo>
                      <a:pt x="24" y="5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1" y="2"/>
                    </a:lnTo>
                    <a:lnTo>
                      <a:pt x="19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3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7"/>
                    </a:lnTo>
                    <a:lnTo>
                      <a:pt x="3" y="7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7" y="7"/>
                    </a:lnTo>
                    <a:lnTo>
                      <a:pt x="8" y="7"/>
                    </a:lnTo>
                    <a:lnTo>
                      <a:pt x="10" y="5"/>
                    </a:lnTo>
                    <a:lnTo>
                      <a:pt x="11" y="5"/>
                    </a:lnTo>
                    <a:lnTo>
                      <a:pt x="13" y="5"/>
                    </a:lnTo>
                    <a:lnTo>
                      <a:pt x="18" y="7"/>
                    </a:lnTo>
                    <a:lnTo>
                      <a:pt x="18" y="7"/>
                    </a:lnTo>
                    <a:lnTo>
                      <a:pt x="19" y="8"/>
                    </a:lnTo>
                    <a:lnTo>
                      <a:pt x="21" y="8"/>
                    </a:lnTo>
                    <a:lnTo>
                      <a:pt x="21" y="10"/>
                    </a:lnTo>
                    <a:lnTo>
                      <a:pt x="21" y="10"/>
                    </a:lnTo>
                    <a:lnTo>
                      <a:pt x="22" y="10"/>
                    </a:lnTo>
                    <a:lnTo>
                      <a:pt x="24" y="11"/>
                    </a:lnTo>
                    <a:lnTo>
                      <a:pt x="26" y="11"/>
                    </a:lnTo>
                    <a:lnTo>
                      <a:pt x="26" y="11"/>
                    </a:lnTo>
                    <a:lnTo>
                      <a:pt x="27" y="13"/>
                    </a:lnTo>
                    <a:lnTo>
                      <a:pt x="27" y="15"/>
                    </a:lnTo>
                    <a:lnTo>
                      <a:pt x="27" y="15"/>
                    </a:lnTo>
                    <a:lnTo>
                      <a:pt x="29" y="15"/>
                    </a:lnTo>
                    <a:lnTo>
                      <a:pt x="29" y="15"/>
                    </a:lnTo>
                    <a:lnTo>
                      <a:pt x="29" y="13"/>
                    </a:lnTo>
                    <a:lnTo>
                      <a:pt x="30" y="11"/>
                    </a:lnTo>
                    <a:lnTo>
                      <a:pt x="32" y="11"/>
                    </a:lnTo>
                    <a:lnTo>
                      <a:pt x="35" y="10"/>
                    </a:lnTo>
                    <a:lnTo>
                      <a:pt x="38" y="11"/>
                    </a:lnTo>
                    <a:lnTo>
                      <a:pt x="4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5" name="Freeform 492">
                <a:extLst>
                  <a:ext uri="{FF2B5EF4-FFF2-40B4-BE49-F238E27FC236}">
                    <a16:creationId xmlns:a16="http://schemas.microsoft.com/office/drawing/2014/main" id="{1DCDC282-D059-C4A8-BE50-78E5A8A0A6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1879"/>
                <a:ext cx="18" cy="12"/>
              </a:xfrm>
              <a:custGeom>
                <a:avLst/>
                <a:gdLst>
                  <a:gd name="T0" fmla="*/ 16 w 18"/>
                  <a:gd name="T1" fmla="*/ 1 h 12"/>
                  <a:gd name="T2" fmla="*/ 15 w 18"/>
                  <a:gd name="T3" fmla="*/ 0 h 12"/>
                  <a:gd name="T4" fmla="*/ 13 w 18"/>
                  <a:gd name="T5" fmla="*/ 0 h 12"/>
                  <a:gd name="T6" fmla="*/ 11 w 18"/>
                  <a:gd name="T7" fmla="*/ 0 h 12"/>
                  <a:gd name="T8" fmla="*/ 11 w 18"/>
                  <a:gd name="T9" fmla="*/ 1 h 12"/>
                  <a:gd name="T10" fmla="*/ 10 w 18"/>
                  <a:gd name="T11" fmla="*/ 1 h 12"/>
                  <a:gd name="T12" fmla="*/ 10 w 18"/>
                  <a:gd name="T13" fmla="*/ 3 h 12"/>
                  <a:gd name="T14" fmla="*/ 10 w 18"/>
                  <a:gd name="T15" fmla="*/ 3 h 12"/>
                  <a:gd name="T16" fmla="*/ 10 w 18"/>
                  <a:gd name="T17" fmla="*/ 4 h 12"/>
                  <a:gd name="T18" fmla="*/ 10 w 18"/>
                  <a:gd name="T19" fmla="*/ 4 h 12"/>
                  <a:gd name="T20" fmla="*/ 10 w 18"/>
                  <a:gd name="T21" fmla="*/ 4 h 12"/>
                  <a:gd name="T22" fmla="*/ 8 w 18"/>
                  <a:gd name="T23" fmla="*/ 4 h 12"/>
                  <a:gd name="T24" fmla="*/ 7 w 18"/>
                  <a:gd name="T25" fmla="*/ 4 h 12"/>
                  <a:gd name="T26" fmla="*/ 7 w 18"/>
                  <a:gd name="T27" fmla="*/ 4 h 12"/>
                  <a:gd name="T28" fmla="*/ 5 w 18"/>
                  <a:gd name="T29" fmla="*/ 6 h 12"/>
                  <a:gd name="T30" fmla="*/ 5 w 18"/>
                  <a:gd name="T31" fmla="*/ 6 h 12"/>
                  <a:gd name="T32" fmla="*/ 5 w 18"/>
                  <a:gd name="T33" fmla="*/ 7 h 12"/>
                  <a:gd name="T34" fmla="*/ 5 w 18"/>
                  <a:gd name="T35" fmla="*/ 7 h 12"/>
                  <a:gd name="T36" fmla="*/ 5 w 18"/>
                  <a:gd name="T37" fmla="*/ 9 h 12"/>
                  <a:gd name="T38" fmla="*/ 3 w 18"/>
                  <a:gd name="T39" fmla="*/ 9 h 12"/>
                  <a:gd name="T40" fmla="*/ 3 w 18"/>
                  <a:gd name="T41" fmla="*/ 11 h 12"/>
                  <a:gd name="T42" fmla="*/ 2 w 18"/>
                  <a:gd name="T43" fmla="*/ 11 h 12"/>
                  <a:gd name="T44" fmla="*/ 0 w 18"/>
                  <a:gd name="T45" fmla="*/ 12 h 12"/>
                  <a:gd name="T46" fmla="*/ 0 w 18"/>
                  <a:gd name="T47" fmla="*/ 12 h 12"/>
                  <a:gd name="T48" fmla="*/ 0 w 18"/>
                  <a:gd name="T49" fmla="*/ 12 h 12"/>
                  <a:gd name="T50" fmla="*/ 5 w 18"/>
                  <a:gd name="T51" fmla="*/ 11 h 12"/>
                  <a:gd name="T52" fmla="*/ 5 w 18"/>
                  <a:gd name="T53" fmla="*/ 11 h 12"/>
                  <a:gd name="T54" fmla="*/ 7 w 18"/>
                  <a:gd name="T55" fmla="*/ 9 h 12"/>
                  <a:gd name="T56" fmla="*/ 8 w 18"/>
                  <a:gd name="T57" fmla="*/ 9 h 12"/>
                  <a:gd name="T58" fmla="*/ 8 w 18"/>
                  <a:gd name="T59" fmla="*/ 9 h 12"/>
                  <a:gd name="T60" fmla="*/ 8 w 18"/>
                  <a:gd name="T61" fmla="*/ 7 h 12"/>
                  <a:gd name="T62" fmla="*/ 10 w 18"/>
                  <a:gd name="T63" fmla="*/ 6 h 12"/>
                  <a:gd name="T64" fmla="*/ 11 w 18"/>
                  <a:gd name="T65" fmla="*/ 6 h 12"/>
                  <a:gd name="T66" fmla="*/ 15 w 18"/>
                  <a:gd name="T67" fmla="*/ 3 h 12"/>
                  <a:gd name="T68" fmla="*/ 16 w 18"/>
                  <a:gd name="T69" fmla="*/ 3 h 12"/>
                  <a:gd name="T70" fmla="*/ 16 w 18"/>
                  <a:gd name="T71" fmla="*/ 1 h 12"/>
                  <a:gd name="T72" fmla="*/ 18 w 18"/>
                  <a:gd name="T73" fmla="*/ 1 h 12"/>
                  <a:gd name="T74" fmla="*/ 16 w 18"/>
                  <a:gd name="T75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" h="12">
                    <a:moveTo>
                      <a:pt x="16" y="1"/>
                    </a:moveTo>
                    <a:lnTo>
                      <a:pt x="15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1" y="1"/>
                    </a:lnTo>
                    <a:lnTo>
                      <a:pt x="10" y="1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9"/>
                    </a:lnTo>
                    <a:lnTo>
                      <a:pt x="3" y="9"/>
                    </a:lnTo>
                    <a:lnTo>
                      <a:pt x="3" y="11"/>
                    </a:lnTo>
                    <a:lnTo>
                      <a:pt x="2" y="11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8" y="7"/>
                    </a:lnTo>
                    <a:lnTo>
                      <a:pt x="10" y="6"/>
                    </a:lnTo>
                    <a:lnTo>
                      <a:pt x="11" y="6"/>
                    </a:lnTo>
                    <a:lnTo>
                      <a:pt x="15" y="3"/>
                    </a:lnTo>
                    <a:lnTo>
                      <a:pt x="16" y="3"/>
                    </a:lnTo>
                    <a:lnTo>
                      <a:pt x="16" y="1"/>
                    </a:lnTo>
                    <a:lnTo>
                      <a:pt x="18" y="1"/>
                    </a:lnTo>
                    <a:lnTo>
                      <a:pt x="16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6" name="Freeform 493">
                <a:extLst>
                  <a:ext uri="{FF2B5EF4-FFF2-40B4-BE49-F238E27FC236}">
                    <a16:creationId xmlns:a16="http://schemas.microsoft.com/office/drawing/2014/main" id="{8A0DE422-DC1B-18A8-FB4D-F07B19019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4" y="1871"/>
                <a:ext cx="19" cy="12"/>
              </a:xfrm>
              <a:custGeom>
                <a:avLst/>
                <a:gdLst>
                  <a:gd name="T0" fmla="*/ 16 w 19"/>
                  <a:gd name="T1" fmla="*/ 6 h 12"/>
                  <a:gd name="T2" fmla="*/ 16 w 19"/>
                  <a:gd name="T3" fmla="*/ 4 h 12"/>
                  <a:gd name="T4" fmla="*/ 19 w 19"/>
                  <a:gd name="T5" fmla="*/ 1 h 12"/>
                  <a:gd name="T6" fmla="*/ 17 w 19"/>
                  <a:gd name="T7" fmla="*/ 0 h 12"/>
                  <a:gd name="T8" fmla="*/ 17 w 19"/>
                  <a:gd name="T9" fmla="*/ 1 h 12"/>
                  <a:gd name="T10" fmla="*/ 16 w 19"/>
                  <a:gd name="T11" fmla="*/ 3 h 12"/>
                  <a:gd name="T12" fmla="*/ 14 w 19"/>
                  <a:gd name="T13" fmla="*/ 0 h 12"/>
                  <a:gd name="T14" fmla="*/ 12 w 19"/>
                  <a:gd name="T15" fmla="*/ 0 h 12"/>
                  <a:gd name="T16" fmla="*/ 9 w 19"/>
                  <a:gd name="T17" fmla="*/ 1 h 12"/>
                  <a:gd name="T18" fmla="*/ 8 w 19"/>
                  <a:gd name="T19" fmla="*/ 1 h 12"/>
                  <a:gd name="T20" fmla="*/ 8 w 19"/>
                  <a:gd name="T21" fmla="*/ 3 h 12"/>
                  <a:gd name="T22" fmla="*/ 8 w 19"/>
                  <a:gd name="T23" fmla="*/ 4 h 12"/>
                  <a:gd name="T24" fmla="*/ 9 w 19"/>
                  <a:gd name="T25" fmla="*/ 4 h 12"/>
                  <a:gd name="T26" fmla="*/ 12 w 19"/>
                  <a:gd name="T27" fmla="*/ 4 h 12"/>
                  <a:gd name="T28" fmla="*/ 12 w 19"/>
                  <a:gd name="T29" fmla="*/ 6 h 12"/>
                  <a:gd name="T30" fmla="*/ 12 w 19"/>
                  <a:gd name="T31" fmla="*/ 6 h 12"/>
                  <a:gd name="T32" fmla="*/ 11 w 19"/>
                  <a:gd name="T33" fmla="*/ 6 h 12"/>
                  <a:gd name="T34" fmla="*/ 9 w 19"/>
                  <a:gd name="T35" fmla="*/ 6 h 12"/>
                  <a:gd name="T36" fmla="*/ 8 w 19"/>
                  <a:gd name="T37" fmla="*/ 8 h 12"/>
                  <a:gd name="T38" fmla="*/ 4 w 19"/>
                  <a:gd name="T39" fmla="*/ 9 h 12"/>
                  <a:gd name="T40" fmla="*/ 1 w 19"/>
                  <a:gd name="T41" fmla="*/ 11 h 12"/>
                  <a:gd name="T42" fmla="*/ 0 w 19"/>
                  <a:gd name="T43" fmla="*/ 12 h 12"/>
                  <a:gd name="T44" fmla="*/ 1 w 19"/>
                  <a:gd name="T45" fmla="*/ 12 h 12"/>
                  <a:gd name="T46" fmla="*/ 1 w 19"/>
                  <a:gd name="T47" fmla="*/ 12 h 12"/>
                  <a:gd name="T48" fmla="*/ 3 w 19"/>
                  <a:gd name="T49" fmla="*/ 12 h 12"/>
                  <a:gd name="T50" fmla="*/ 4 w 19"/>
                  <a:gd name="T51" fmla="*/ 11 h 12"/>
                  <a:gd name="T52" fmla="*/ 6 w 19"/>
                  <a:gd name="T53" fmla="*/ 11 h 12"/>
                  <a:gd name="T54" fmla="*/ 8 w 19"/>
                  <a:gd name="T55" fmla="*/ 11 h 12"/>
                  <a:gd name="T56" fmla="*/ 11 w 19"/>
                  <a:gd name="T57" fmla="*/ 9 h 12"/>
                  <a:gd name="T58" fmla="*/ 12 w 19"/>
                  <a:gd name="T59" fmla="*/ 8 h 12"/>
                  <a:gd name="T60" fmla="*/ 17 w 19"/>
                  <a:gd name="T61" fmla="*/ 6 h 12"/>
                  <a:gd name="T62" fmla="*/ 19 w 19"/>
                  <a:gd name="T63" fmla="*/ 6 h 12"/>
                  <a:gd name="T64" fmla="*/ 17 w 19"/>
                  <a:gd name="T65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" h="12">
                    <a:moveTo>
                      <a:pt x="17" y="4"/>
                    </a:moveTo>
                    <a:lnTo>
                      <a:pt x="16" y="6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9" y="3"/>
                    </a:lnTo>
                    <a:lnTo>
                      <a:pt x="19" y="1"/>
                    </a:lnTo>
                    <a:lnTo>
                      <a:pt x="17" y="1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7" y="1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4" y="1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9" y="1"/>
                    </a:lnTo>
                    <a:lnTo>
                      <a:pt x="8" y="1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4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11" y="4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8" y="6"/>
                    </a:lnTo>
                    <a:lnTo>
                      <a:pt x="8" y="8"/>
                    </a:lnTo>
                    <a:lnTo>
                      <a:pt x="6" y="9"/>
                    </a:lnTo>
                    <a:lnTo>
                      <a:pt x="4" y="9"/>
                    </a:lnTo>
                    <a:lnTo>
                      <a:pt x="3" y="11"/>
                    </a:lnTo>
                    <a:lnTo>
                      <a:pt x="1" y="11"/>
                    </a:lnTo>
                    <a:lnTo>
                      <a:pt x="0" y="11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11"/>
                    </a:lnTo>
                    <a:lnTo>
                      <a:pt x="9" y="9"/>
                    </a:lnTo>
                    <a:lnTo>
                      <a:pt x="11" y="9"/>
                    </a:lnTo>
                    <a:lnTo>
                      <a:pt x="12" y="9"/>
                    </a:lnTo>
                    <a:lnTo>
                      <a:pt x="12" y="8"/>
                    </a:lnTo>
                    <a:lnTo>
                      <a:pt x="16" y="8"/>
                    </a:lnTo>
                    <a:lnTo>
                      <a:pt x="17" y="6"/>
                    </a:lnTo>
                    <a:lnTo>
                      <a:pt x="17" y="6"/>
                    </a:lnTo>
                    <a:lnTo>
                      <a:pt x="19" y="6"/>
                    </a:lnTo>
                    <a:lnTo>
                      <a:pt x="17" y="4"/>
                    </a:lnTo>
                    <a:lnTo>
                      <a:pt x="17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7" name="Freeform 494">
                <a:extLst>
                  <a:ext uri="{FF2B5EF4-FFF2-40B4-BE49-F238E27FC236}">
                    <a16:creationId xmlns:a16="http://schemas.microsoft.com/office/drawing/2014/main" id="{9B6157BE-E67E-F9CB-8711-FDED30CF8E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" y="1890"/>
                <a:ext cx="3" cy="1"/>
              </a:xfrm>
              <a:custGeom>
                <a:avLst/>
                <a:gdLst>
                  <a:gd name="T0" fmla="*/ 3 w 3"/>
                  <a:gd name="T1" fmla="*/ 0 h 1"/>
                  <a:gd name="T2" fmla="*/ 2 w 3"/>
                  <a:gd name="T3" fmla="*/ 0 h 1"/>
                  <a:gd name="T4" fmla="*/ 0 w 3"/>
                  <a:gd name="T5" fmla="*/ 1 h 1"/>
                  <a:gd name="T6" fmla="*/ 0 w 3"/>
                  <a:gd name="T7" fmla="*/ 1 h 1"/>
                  <a:gd name="T8" fmla="*/ 0 w 3"/>
                  <a:gd name="T9" fmla="*/ 1 h 1"/>
                  <a:gd name="T10" fmla="*/ 2 w 3"/>
                  <a:gd name="T11" fmla="*/ 1 h 1"/>
                  <a:gd name="T12" fmla="*/ 3 w 3"/>
                  <a:gd name="T13" fmla="*/ 1 h 1"/>
                  <a:gd name="T14" fmla="*/ 3 w 3"/>
                  <a:gd name="T15" fmla="*/ 1 h 1"/>
                  <a:gd name="T16" fmla="*/ 3 w 3"/>
                  <a:gd name="T17" fmla="*/ 1 h 1"/>
                  <a:gd name="T18" fmla="*/ 3 w 3"/>
                  <a:gd name="T19" fmla="*/ 1 h 1"/>
                  <a:gd name="T20" fmla="*/ 3 w 3"/>
                  <a:gd name="T2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8" name="Freeform 495">
                <a:extLst>
                  <a:ext uri="{FF2B5EF4-FFF2-40B4-BE49-F238E27FC236}">
                    <a16:creationId xmlns:a16="http://schemas.microsoft.com/office/drawing/2014/main" id="{E210F963-70DC-2259-F13F-57132EF1B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6" y="2347"/>
                <a:ext cx="6" cy="4"/>
              </a:xfrm>
              <a:custGeom>
                <a:avLst/>
                <a:gdLst>
                  <a:gd name="T0" fmla="*/ 6 w 6"/>
                  <a:gd name="T1" fmla="*/ 4 h 4"/>
                  <a:gd name="T2" fmla="*/ 6 w 6"/>
                  <a:gd name="T3" fmla="*/ 2 h 4"/>
                  <a:gd name="T4" fmla="*/ 6 w 6"/>
                  <a:gd name="T5" fmla="*/ 2 h 4"/>
                  <a:gd name="T6" fmla="*/ 6 w 6"/>
                  <a:gd name="T7" fmla="*/ 0 h 4"/>
                  <a:gd name="T8" fmla="*/ 6 w 6"/>
                  <a:gd name="T9" fmla="*/ 0 h 4"/>
                  <a:gd name="T10" fmla="*/ 3 w 6"/>
                  <a:gd name="T11" fmla="*/ 0 h 4"/>
                  <a:gd name="T12" fmla="*/ 1 w 6"/>
                  <a:gd name="T13" fmla="*/ 0 h 4"/>
                  <a:gd name="T14" fmla="*/ 0 w 6"/>
                  <a:gd name="T15" fmla="*/ 2 h 4"/>
                  <a:gd name="T16" fmla="*/ 1 w 6"/>
                  <a:gd name="T17" fmla="*/ 2 h 4"/>
                  <a:gd name="T18" fmla="*/ 1 w 6"/>
                  <a:gd name="T19" fmla="*/ 4 h 4"/>
                  <a:gd name="T20" fmla="*/ 3 w 6"/>
                  <a:gd name="T21" fmla="*/ 4 h 4"/>
                  <a:gd name="T22" fmla="*/ 4 w 6"/>
                  <a:gd name="T23" fmla="*/ 4 h 4"/>
                  <a:gd name="T24" fmla="*/ 4 w 6"/>
                  <a:gd name="T25" fmla="*/ 4 h 4"/>
                  <a:gd name="T26" fmla="*/ 6 w 6"/>
                  <a:gd name="T27" fmla="*/ 4 h 4"/>
                  <a:gd name="T28" fmla="*/ 6 w 6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lnTo>
                      <a:pt x="6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9" name="Freeform 496">
                <a:extLst>
                  <a:ext uri="{FF2B5EF4-FFF2-40B4-BE49-F238E27FC236}">
                    <a16:creationId xmlns:a16="http://schemas.microsoft.com/office/drawing/2014/main" id="{283F564B-5240-C26E-F596-205F534A9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7" y="1850"/>
                <a:ext cx="3" cy="3"/>
              </a:xfrm>
              <a:custGeom>
                <a:avLst/>
                <a:gdLst>
                  <a:gd name="T0" fmla="*/ 2 w 3"/>
                  <a:gd name="T1" fmla="*/ 3 h 3"/>
                  <a:gd name="T2" fmla="*/ 2 w 3"/>
                  <a:gd name="T3" fmla="*/ 2 h 3"/>
                  <a:gd name="T4" fmla="*/ 2 w 3"/>
                  <a:gd name="T5" fmla="*/ 3 h 3"/>
                  <a:gd name="T6" fmla="*/ 2 w 3"/>
                  <a:gd name="T7" fmla="*/ 2 h 3"/>
                  <a:gd name="T8" fmla="*/ 3 w 3"/>
                  <a:gd name="T9" fmla="*/ 2 h 3"/>
                  <a:gd name="T10" fmla="*/ 2 w 3"/>
                  <a:gd name="T11" fmla="*/ 0 h 3"/>
                  <a:gd name="T12" fmla="*/ 2 w 3"/>
                  <a:gd name="T13" fmla="*/ 0 h 3"/>
                  <a:gd name="T14" fmla="*/ 2 w 3"/>
                  <a:gd name="T15" fmla="*/ 0 h 3"/>
                  <a:gd name="T16" fmla="*/ 2 w 3"/>
                  <a:gd name="T17" fmla="*/ 0 h 3"/>
                  <a:gd name="T18" fmla="*/ 2 w 3"/>
                  <a:gd name="T19" fmla="*/ 2 h 3"/>
                  <a:gd name="T20" fmla="*/ 2 w 3"/>
                  <a:gd name="T21" fmla="*/ 2 h 3"/>
                  <a:gd name="T22" fmla="*/ 2 w 3"/>
                  <a:gd name="T23" fmla="*/ 2 h 3"/>
                  <a:gd name="T24" fmla="*/ 0 w 3"/>
                  <a:gd name="T25" fmla="*/ 2 h 3"/>
                  <a:gd name="T26" fmla="*/ 2 w 3"/>
                  <a:gd name="T2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lnTo>
                      <a:pt x="2" y="2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00" name="Freeform 497">
                <a:extLst>
                  <a:ext uri="{FF2B5EF4-FFF2-40B4-BE49-F238E27FC236}">
                    <a16:creationId xmlns:a16="http://schemas.microsoft.com/office/drawing/2014/main" id="{1752F2C6-B902-D87D-A0C1-516CB589C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2" y="1853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2 w 3"/>
                  <a:gd name="T3" fmla="*/ 0 h 3"/>
                  <a:gd name="T4" fmla="*/ 0 w 3"/>
                  <a:gd name="T5" fmla="*/ 2 h 3"/>
                  <a:gd name="T6" fmla="*/ 0 w 3"/>
                  <a:gd name="T7" fmla="*/ 2 h 3"/>
                  <a:gd name="T8" fmla="*/ 0 w 3"/>
                  <a:gd name="T9" fmla="*/ 3 h 3"/>
                  <a:gd name="T10" fmla="*/ 2 w 3"/>
                  <a:gd name="T11" fmla="*/ 3 h 3"/>
                  <a:gd name="T12" fmla="*/ 2 w 3"/>
                  <a:gd name="T13" fmla="*/ 3 h 3"/>
                  <a:gd name="T14" fmla="*/ 2 w 3"/>
                  <a:gd name="T15" fmla="*/ 3 h 3"/>
                  <a:gd name="T16" fmla="*/ 3 w 3"/>
                  <a:gd name="T17" fmla="*/ 2 h 3"/>
                  <a:gd name="T18" fmla="*/ 3 w 3"/>
                  <a:gd name="T19" fmla="*/ 2 h 3"/>
                  <a:gd name="T20" fmla="*/ 2 w 3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01" name="Freeform 498">
                <a:extLst>
                  <a:ext uri="{FF2B5EF4-FFF2-40B4-BE49-F238E27FC236}">
                    <a16:creationId xmlns:a16="http://schemas.microsoft.com/office/drawing/2014/main" id="{67168982-3080-58AD-9868-462EA7DEE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6" y="2907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0 h 2"/>
                  <a:gd name="T6" fmla="*/ 0 w 1"/>
                  <a:gd name="T7" fmla="*/ 2 h 2"/>
                  <a:gd name="T8" fmla="*/ 0 w 1"/>
                  <a:gd name="T9" fmla="*/ 2 h 2"/>
                  <a:gd name="T10" fmla="*/ 0 w 1"/>
                  <a:gd name="T11" fmla="*/ 2 h 2"/>
                  <a:gd name="T12" fmla="*/ 0 w 1"/>
                  <a:gd name="T13" fmla="*/ 2 h 2"/>
                  <a:gd name="T14" fmla="*/ 1 w 1"/>
                  <a:gd name="T15" fmla="*/ 2 h 2"/>
                  <a:gd name="T16" fmla="*/ 1 w 1"/>
                  <a:gd name="T17" fmla="*/ 2 h 2"/>
                  <a:gd name="T18" fmla="*/ 1 w 1"/>
                  <a:gd name="T19" fmla="*/ 2 h 2"/>
                  <a:gd name="T20" fmla="*/ 0 w 1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02" name="Freeform 499">
                <a:extLst>
                  <a:ext uri="{FF2B5EF4-FFF2-40B4-BE49-F238E27FC236}">
                    <a16:creationId xmlns:a16="http://schemas.microsoft.com/office/drawing/2014/main" id="{AEE4E5C9-BD4C-8BF5-77EF-8E7C8313BE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0" y="1853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2 w 2"/>
                  <a:gd name="T5" fmla="*/ 0 h 2"/>
                  <a:gd name="T6" fmla="*/ 2 w 2"/>
                  <a:gd name="T7" fmla="*/ 0 h 2"/>
                  <a:gd name="T8" fmla="*/ 0 w 2"/>
                  <a:gd name="T9" fmla="*/ 0 h 2"/>
                  <a:gd name="T10" fmla="*/ 0 w 2"/>
                  <a:gd name="T11" fmla="*/ 0 h 2"/>
                  <a:gd name="T12" fmla="*/ 0 w 2"/>
                  <a:gd name="T13" fmla="*/ 0 h 2"/>
                  <a:gd name="T14" fmla="*/ 2 w 2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03" name="Freeform 500">
                <a:extLst>
                  <a:ext uri="{FF2B5EF4-FFF2-40B4-BE49-F238E27FC236}">
                    <a16:creationId xmlns:a16="http://schemas.microsoft.com/office/drawing/2014/main" id="{567A4A73-B69A-2A8A-EF97-6C6915272A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3" y="1847"/>
                <a:ext cx="5" cy="5"/>
              </a:xfrm>
              <a:custGeom>
                <a:avLst/>
                <a:gdLst>
                  <a:gd name="T0" fmla="*/ 3 w 5"/>
                  <a:gd name="T1" fmla="*/ 1 h 5"/>
                  <a:gd name="T2" fmla="*/ 3 w 5"/>
                  <a:gd name="T3" fmla="*/ 0 h 5"/>
                  <a:gd name="T4" fmla="*/ 3 w 5"/>
                  <a:gd name="T5" fmla="*/ 0 h 5"/>
                  <a:gd name="T6" fmla="*/ 3 w 5"/>
                  <a:gd name="T7" fmla="*/ 0 h 5"/>
                  <a:gd name="T8" fmla="*/ 1 w 5"/>
                  <a:gd name="T9" fmla="*/ 1 h 5"/>
                  <a:gd name="T10" fmla="*/ 1 w 5"/>
                  <a:gd name="T11" fmla="*/ 1 h 5"/>
                  <a:gd name="T12" fmla="*/ 1 w 5"/>
                  <a:gd name="T13" fmla="*/ 1 h 5"/>
                  <a:gd name="T14" fmla="*/ 1 w 5"/>
                  <a:gd name="T15" fmla="*/ 0 h 5"/>
                  <a:gd name="T16" fmla="*/ 1 w 5"/>
                  <a:gd name="T17" fmla="*/ 0 h 5"/>
                  <a:gd name="T18" fmla="*/ 1 w 5"/>
                  <a:gd name="T19" fmla="*/ 0 h 5"/>
                  <a:gd name="T20" fmla="*/ 1 w 5"/>
                  <a:gd name="T21" fmla="*/ 0 h 5"/>
                  <a:gd name="T22" fmla="*/ 0 w 5"/>
                  <a:gd name="T23" fmla="*/ 0 h 5"/>
                  <a:gd name="T24" fmla="*/ 0 w 5"/>
                  <a:gd name="T25" fmla="*/ 0 h 5"/>
                  <a:gd name="T26" fmla="*/ 0 w 5"/>
                  <a:gd name="T27" fmla="*/ 1 h 5"/>
                  <a:gd name="T28" fmla="*/ 0 w 5"/>
                  <a:gd name="T29" fmla="*/ 3 h 5"/>
                  <a:gd name="T30" fmla="*/ 0 w 5"/>
                  <a:gd name="T31" fmla="*/ 5 h 5"/>
                  <a:gd name="T32" fmla="*/ 1 w 5"/>
                  <a:gd name="T33" fmla="*/ 3 h 5"/>
                  <a:gd name="T34" fmla="*/ 1 w 5"/>
                  <a:gd name="T35" fmla="*/ 3 h 5"/>
                  <a:gd name="T36" fmla="*/ 3 w 5"/>
                  <a:gd name="T37" fmla="*/ 3 h 5"/>
                  <a:gd name="T38" fmla="*/ 5 w 5"/>
                  <a:gd name="T39" fmla="*/ 3 h 5"/>
                  <a:gd name="T40" fmla="*/ 5 w 5"/>
                  <a:gd name="T41" fmla="*/ 3 h 5"/>
                  <a:gd name="T42" fmla="*/ 3 w 5"/>
                  <a:gd name="T43" fmla="*/ 3 h 5"/>
                  <a:gd name="T44" fmla="*/ 3 w 5"/>
                  <a:gd name="T4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04" name="Freeform 501">
                <a:extLst>
                  <a:ext uri="{FF2B5EF4-FFF2-40B4-BE49-F238E27FC236}">
                    <a16:creationId xmlns:a16="http://schemas.microsoft.com/office/drawing/2014/main" id="{B7FDF4B7-839C-004D-C92F-E81ED5947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6" y="1847"/>
                <a:ext cx="3" cy="1"/>
              </a:xfrm>
              <a:custGeom>
                <a:avLst/>
                <a:gdLst>
                  <a:gd name="T0" fmla="*/ 2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3 w 3"/>
                  <a:gd name="T9" fmla="*/ 0 h 1"/>
                  <a:gd name="T10" fmla="*/ 3 w 3"/>
                  <a:gd name="T11" fmla="*/ 0 h 1"/>
                  <a:gd name="T12" fmla="*/ 2 w 3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lnTo>
                      <a:pt x="0" y="0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05" name="Freeform 502">
                <a:extLst>
                  <a:ext uri="{FF2B5EF4-FFF2-40B4-BE49-F238E27FC236}">
                    <a16:creationId xmlns:a16="http://schemas.microsoft.com/office/drawing/2014/main" id="{CD6DB6CE-6388-D6DE-ABC3-6E0D50E83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1" y="1848"/>
                <a:ext cx="5" cy="7"/>
              </a:xfrm>
              <a:custGeom>
                <a:avLst/>
                <a:gdLst>
                  <a:gd name="T0" fmla="*/ 3 w 5"/>
                  <a:gd name="T1" fmla="*/ 2 h 7"/>
                  <a:gd name="T2" fmla="*/ 5 w 5"/>
                  <a:gd name="T3" fmla="*/ 0 h 7"/>
                  <a:gd name="T4" fmla="*/ 5 w 5"/>
                  <a:gd name="T5" fmla="*/ 0 h 7"/>
                  <a:gd name="T6" fmla="*/ 3 w 5"/>
                  <a:gd name="T7" fmla="*/ 0 h 7"/>
                  <a:gd name="T8" fmla="*/ 3 w 5"/>
                  <a:gd name="T9" fmla="*/ 2 h 7"/>
                  <a:gd name="T10" fmla="*/ 1 w 5"/>
                  <a:gd name="T11" fmla="*/ 2 h 7"/>
                  <a:gd name="T12" fmla="*/ 1 w 5"/>
                  <a:gd name="T13" fmla="*/ 4 h 7"/>
                  <a:gd name="T14" fmla="*/ 1 w 5"/>
                  <a:gd name="T15" fmla="*/ 4 h 7"/>
                  <a:gd name="T16" fmla="*/ 0 w 5"/>
                  <a:gd name="T17" fmla="*/ 4 h 7"/>
                  <a:gd name="T18" fmla="*/ 0 w 5"/>
                  <a:gd name="T19" fmla="*/ 5 h 7"/>
                  <a:gd name="T20" fmla="*/ 0 w 5"/>
                  <a:gd name="T21" fmla="*/ 5 h 7"/>
                  <a:gd name="T22" fmla="*/ 0 w 5"/>
                  <a:gd name="T23" fmla="*/ 5 h 7"/>
                  <a:gd name="T24" fmla="*/ 0 w 5"/>
                  <a:gd name="T25" fmla="*/ 7 h 7"/>
                  <a:gd name="T26" fmla="*/ 0 w 5"/>
                  <a:gd name="T27" fmla="*/ 7 h 7"/>
                  <a:gd name="T28" fmla="*/ 1 w 5"/>
                  <a:gd name="T29" fmla="*/ 5 h 7"/>
                  <a:gd name="T30" fmla="*/ 3 w 5"/>
                  <a:gd name="T31" fmla="*/ 4 h 7"/>
                  <a:gd name="T32" fmla="*/ 3 w 5"/>
                  <a:gd name="T33" fmla="*/ 4 h 7"/>
                  <a:gd name="T34" fmla="*/ 3 w 5"/>
                  <a:gd name="T35" fmla="*/ 4 h 7"/>
                  <a:gd name="T36" fmla="*/ 5 w 5"/>
                  <a:gd name="T37" fmla="*/ 4 h 7"/>
                  <a:gd name="T38" fmla="*/ 5 w 5"/>
                  <a:gd name="T39" fmla="*/ 4 h 7"/>
                  <a:gd name="T40" fmla="*/ 5 w 5"/>
                  <a:gd name="T41" fmla="*/ 2 h 7"/>
                  <a:gd name="T42" fmla="*/ 3 w 5"/>
                  <a:gd name="T43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" h="7">
                    <a:moveTo>
                      <a:pt x="3" y="2"/>
                    </a:moveTo>
                    <a:lnTo>
                      <a:pt x="5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1" y="5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06" name="Freeform 503">
                <a:extLst>
                  <a:ext uri="{FF2B5EF4-FFF2-40B4-BE49-F238E27FC236}">
                    <a16:creationId xmlns:a16="http://schemas.microsoft.com/office/drawing/2014/main" id="{525D4CF7-8370-7670-0FAE-0EC6B4829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1" y="2349"/>
                <a:ext cx="1" cy="3"/>
              </a:xfrm>
              <a:custGeom>
                <a:avLst/>
                <a:gdLst>
                  <a:gd name="T0" fmla="*/ 0 w 1"/>
                  <a:gd name="T1" fmla="*/ 2 h 3"/>
                  <a:gd name="T2" fmla="*/ 0 w 1"/>
                  <a:gd name="T3" fmla="*/ 2 h 3"/>
                  <a:gd name="T4" fmla="*/ 0 w 1"/>
                  <a:gd name="T5" fmla="*/ 3 h 3"/>
                  <a:gd name="T6" fmla="*/ 0 w 1"/>
                  <a:gd name="T7" fmla="*/ 3 h 3"/>
                  <a:gd name="T8" fmla="*/ 0 w 1"/>
                  <a:gd name="T9" fmla="*/ 3 h 3"/>
                  <a:gd name="T10" fmla="*/ 0 w 1"/>
                  <a:gd name="T11" fmla="*/ 3 h 3"/>
                  <a:gd name="T12" fmla="*/ 0 w 1"/>
                  <a:gd name="T13" fmla="*/ 2 h 3"/>
                  <a:gd name="T14" fmla="*/ 1 w 1"/>
                  <a:gd name="T15" fmla="*/ 2 h 3"/>
                  <a:gd name="T16" fmla="*/ 1 w 1"/>
                  <a:gd name="T17" fmla="*/ 2 h 3"/>
                  <a:gd name="T18" fmla="*/ 1 w 1"/>
                  <a:gd name="T19" fmla="*/ 0 h 3"/>
                  <a:gd name="T20" fmla="*/ 1 w 1"/>
                  <a:gd name="T21" fmla="*/ 0 h 3"/>
                  <a:gd name="T22" fmla="*/ 0 w 1"/>
                  <a:gd name="T2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" h="3">
                    <a:moveTo>
                      <a:pt x="0" y="2"/>
                    </a:move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07" name="Freeform 504">
                <a:extLst>
                  <a:ext uri="{FF2B5EF4-FFF2-40B4-BE49-F238E27FC236}">
                    <a16:creationId xmlns:a16="http://schemas.microsoft.com/office/drawing/2014/main" id="{91A5FCD9-EEAC-3F04-BB71-3733C71C5B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4" y="1867"/>
                <a:ext cx="7" cy="4"/>
              </a:xfrm>
              <a:custGeom>
                <a:avLst/>
                <a:gdLst>
                  <a:gd name="T0" fmla="*/ 5 w 7"/>
                  <a:gd name="T1" fmla="*/ 2 h 4"/>
                  <a:gd name="T2" fmla="*/ 4 w 7"/>
                  <a:gd name="T3" fmla="*/ 0 h 4"/>
                  <a:gd name="T4" fmla="*/ 2 w 7"/>
                  <a:gd name="T5" fmla="*/ 0 h 4"/>
                  <a:gd name="T6" fmla="*/ 2 w 7"/>
                  <a:gd name="T7" fmla="*/ 0 h 4"/>
                  <a:gd name="T8" fmla="*/ 0 w 7"/>
                  <a:gd name="T9" fmla="*/ 0 h 4"/>
                  <a:gd name="T10" fmla="*/ 0 w 7"/>
                  <a:gd name="T11" fmla="*/ 2 h 4"/>
                  <a:gd name="T12" fmla="*/ 0 w 7"/>
                  <a:gd name="T13" fmla="*/ 2 h 4"/>
                  <a:gd name="T14" fmla="*/ 2 w 7"/>
                  <a:gd name="T15" fmla="*/ 4 h 4"/>
                  <a:gd name="T16" fmla="*/ 2 w 7"/>
                  <a:gd name="T17" fmla="*/ 4 h 4"/>
                  <a:gd name="T18" fmla="*/ 4 w 7"/>
                  <a:gd name="T19" fmla="*/ 4 h 4"/>
                  <a:gd name="T20" fmla="*/ 4 w 7"/>
                  <a:gd name="T21" fmla="*/ 4 h 4"/>
                  <a:gd name="T22" fmla="*/ 4 w 7"/>
                  <a:gd name="T23" fmla="*/ 4 h 4"/>
                  <a:gd name="T24" fmla="*/ 4 w 7"/>
                  <a:gd name="T25" fmla="*/ 2 h 4"/>
                  <a:gd name="T26" fmla="*/ 5 w 7"/>
                  <a:gd name="T27" fmla="*/ 2 h 4"/>
                  <a:gd name="T28" fmla="*/ 7 w 7"/>
                  <a:gd name="T29" fmla="*/ 2 h 4"/>
                  <a:gd name="T30" fmla="*/ 7 w 7"/>
                  <a:gd name="T31" fmla="*/ 2 h 4"/>
                  <a:gd name="T32" fmla="*/ 5 w 7"/>
                  <a:gd name="T3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" h="4">
                    <a:moveTo>
                      <a:pt x="5" y="2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08" name="Freeform 505">
                <a:extLst>
                  <a:ext uri="{FF2B5EF4-FFF2-40B4-BE49-F238E27FC236}">
                    <a16:creationId xmlns:a16="http://schemas.microsoft.com/office/drawing/2014/main" id="{CFF8D08C-66D9-A088-1B2A-ABB95895D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" y="1898"/>
                <a:ext cx="15" cy="8"/>
              </a:xfrm>
              <a:custGeom>
                <a:avLst/>
                <a:gdLst>
                  <a:gd name="T0" fmla="*/ 14 w 15"/>
                  <a:gd name="T1" fmla="*/ 4 h 8"/>
                  <a:gd name="T2" fmla="*/ 15 w 15"/>
                  <a:gd name="T3" fmla="*/ 3 h 8"/>
                  <a:gd name="T4" fmla="*/ 15 w 15"/>
                  <a:gd name="T5" fmla="*/ 3 h 8"/>
                  <a:gd name="T6" fmla="*/ 15 w 15"/>
                  <a:gd name="T7" fmla="*/ 1 h 8"/>
                  <a:gd name="T8" fmla="*/ 15 w 15"/>
                  <a:gd name="T9" fmla="*/ 1 h 8"/>
                  <a:gd name="T10" fmla="*/ 14 w 15"/>
                  <a:gd name="T11" fmla="*/ 0 h 8"/>
                  <a:gd name="T12" fmla="*/ 12 w 15"/>
                  <a:gd name="T13" fmla="*/ 1 h 8"/>
                  <a:gd name="T14" fmla="*/ 12 w 15"/>
                  <a:gd name="T15" fmla="*/ 1 h 8"/>
                  <a:gd name="T16" fmla="*/ 11 w 15"/>
                  <a:gd name="T17" fmla="*/ 3 h 8"/>
                  <a:gd name="T18" fmla="*/ 11 w 15"/>
                  <a:gd name="T19" fmla="*/ 3 h 8"/>
                  <a:gd name="T20" fmla="*/ 12 w 15"/>
                  <a:gd name="T21" fmla="*/ 3 h 8"/>
                  <a:gd name="T22" fmla="*/ 12 w 15"/>
                  <a:gd name="T23" fmla="*/ 4 h 8"/>
                  <a:gd name="T24" fmla="*/ 11 w 15"/>
                  <a:gd name="T25" fmla="*/ 4 h 8"/>
                  <a:gd name="T26" fmla="*/ 8 w 15"/>
                  <a:gd name="T27" fmla="*/ 4 h 8"/>
                  <a:gd name="T28" fmla="*/ 4 w 15"/>
                  <a:gd name="T29" fmla="*/ 6 h 8"/>
                  <a:gd name="T30" fmla="*/ 1 w 15"/>
                  <a:gd name="T31" fmla="*/ 6 h 8"/>
                  <a:gd name="T32" fmla="*/ 1 w 15"/>
                  <a:gd name="T33" fmla="*/ 8 h 8"/>
                  <a:gd name="T34" fmla="*/ 0 w 15"/>
                  <a:gd name="T35" fmla="*/ 8 h 8"/>
                  <a:gd name="T36" fmla="*/ 1 w 15"/>
                  <a:gd name="T37" fmla="*/ 8 h 8"/>
                  <a:gd name="T38" fmla="*/ 8 w 15"/>
                  <a:gd name="T39" fmla="*/ 8 h 8"/>
                  <a:gd name="T40" fmla="*/ 12 w 15"/>
                  <a:gd name="T41" fmla="*/ 6 h 8"/>
                  <a:gd name="T42" fmla="*/ 15 w 15"/>
                  <a:gd name="T43" fmla="*/ 4 h 8"/>
                  <a:gd name="T44" fmla="*/ 14 w 15"/>
                  <a:gd name="T45" fmla="*/ 4 h 8"/>
                  <a:gd name="T46" fmla="*/ 14 w 15"/>
                  <a:gd name="T4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" h="8">
                    <a:moveTo>
                      <a:pt x="14" y="4"/>
                    </a:moveTo>
                    <a:lnTo>
                      <a:pt x="15" y="3"/>
                    </a:lnTo>
                    <a:lnTo>
                      <a:pt x="15" y="3"/>
                    </a:lnTo>
                    <a:lnTo>
                      <a:pt x="15" y="1"/>
                    </a:lnTo>
                    <a:lnTo>
                      <a:pt x="15" y="1"/>
                    </a:lnTo>
                    <a:lnTo>
                      <a:pt x="14" y="0"/>
                    </a:lnTo>
                    <a:lnTo>
                      <a:pt x="12" y="1"/>
                    </a:lnTo>
                    <a:lnTo>
                      <a:pt x="12" y="1"/>
                    </a:lnTo>
                    <a:lnTo>
                      <a:pt x="11" y="3"/>
                    </a:lnTo>
                    <a:lnTo>
                      <a:pt x="11" y="3"/>
                    </a:lnTo>
                    <a:lnTo>
                      <a:pt x="12" y="3"/>
                    </a:lnTo>
                    <a:lnTo>
                      <a:pt x="12" y="4"/>
                    </a:lnTo>
                    <a:lnTo>
                      <a:pt x="11" y="4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1" y="8"/>
                    </a:lnTo>
                    <a:lnTo>
                      <a:pt x="0" y="8"/>
                    </a:lnTo>
                    <a:lnTo>
                      <a:pt x="1" y="8"/>
                    </a:lnTo>
                    <a:lnTo>
                      <a:pt x="8" y="8"/>
                    </a:lnTo>
                    <a:lnTo>
                      <a:pt x="12" y="6"/>
                    </a:lnTo>
                    <a:lnTo>
                      <a:pt x="15" y="4"/>
                    </a:lnTo>
                    <a:lnTo>
                      <a:pt x="14" y="4"/>
                    </a:lnTo>
                    <a:lnTo>
                      <a:pt x="1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09" name="Freeform 506">
                <a:extLst>
                  <a:ext uri="{FF2B5EF4-FFF2-40B4-BE49-F238E27FC236}">
                    <a16:creationId xmlns:a16="http://schemas.microsoft.com/office/drawing/2014/main" id="{4E1EDC89-C7F2-D711-3207-2CFAE0E4F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" y="1902"/>
                <a:ext cx="11" cy="2"/>
              </a:xfrm>
              <a:custGeom>
                <a:avLst/>
                <a:gdLst>
                  <a:gd name="T0" fmla="*/ 11 w 11"/>
                  <a:gd name="T1" fmla="*/ 2 h 2"/>
                  <a:gd name="T2" fmla="*/ 8 w 11"/>
                  <a:gd name="T3" fmla="*/ 2 h 2"/>
                  <a:gd name="T4" fmla="*/ 5 w 11"/>
                  <a:gd name="T5" fmla="*/ 0 h 2"/>
                  <a:gd name="T6" fmla="*/ 3 w 11"/>
                  <a:gd name="T7" fmla="*/ 0 h 2"/>
                  <a:gd name="T8" fmla="*/ 2 w 11"/>
                  <a:gd name="T9" fmla="*/ 2 h 2"/>
                  <a:gd name="T10" fmla="*/ 2 w 11"/>
                  <a:gd name="T11" fmla="*/ 2 h 2"/>
                  <a:gd name="T12" fmla="*/ 0 w 11"/>
                  <a:gd name="T13" fmla="*/ 2 h 2"/>
                  <a:gd name="T14" fmla="*/ 0 w 11"/>
                  <a:gd name="T15" fmla="*/ 2 h 2"/>
                  <a:gd name="T16" fmla="*/ 0 w 11"/>
                  <a:gd name="T17" fmla="*/ 2 h 2"/>
                  <a:gd name="T18" fmla="*/ 0 w 11"/>
                  <a:gd name="T19" fmla="*/ 2 h 2"/>
                  <a:gd name="T20" fmla="*/ 0 w 11"/>
                  <a:gd name="T21" fmla="*/ 2 h 2"/>
                  <a:gd name="T22" fmla="*/ 2 w 11"/>
                  <a:gd name="T23" fmla="*/ 2 h 2"/>
                  <a:gd name="T24" fmla="*/ 3 w 11"/>
                  <a:gd name="T25" fmla="*/ 2 h 2"/>
                  <a:gd name="T26" fmla="*/ 6 w 11"/>
                  <a:gd name="T27" fmla="*/ 2 h 2"/>
                  <a:gd name="T28" fmla="*/ 8 w 11"/>
                  <a:gd name="T29" fmla="*/ 2 h 2"/>
                  <a:gd name="T30" fmla="*/ 10 w 11"/>
                  <a:gd name="T31" fmla="*/ 2 h 2"/>
                  <a:gd name="T32" fmla="*/ 10 w 11"/>
                  <a:gd name="T33" fmla="*/ 2 h 2"/>
                  <a:gd name="T34" fmla="*/ 11 w 11"/>
                  <a:gd name="T35" fmla="*/ 2 h 2"/>
                  <a:gd name="T36" fmla="*/ 11 w 11"/>
                  <a:gd name="T37" fmla="*/ 2 h 2"/>
                  <a:gd name="T38" fmla="*/ 11 w 11"/>
                  <a:gd name="T3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lnTo>
                      <a:pt x="8" y="2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10" name="Freeform 507">
                <a:extLst>
                  <a:ext uri="{FF2B5EF4-FFF2-40B4-BE49-F238E27FC236}">
                    <a16:creationId xmlns:a16="http://schemas.microsoft.com/office/drawing/2014/main" id="{953D0771-7037-4431-6E01-BD044853C9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2" y="2874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0 w 2"/>
                  <a:gd name="T7" fmla="*/ 1 h 1"/>
                  <a:gd name="T8" fmla="*/ 2 w 2"/>
                  <a:gd name="T9" fmla="*/ 1 h 1"/>
                  <a:gd name="T10" fmla="*/ 2 w 2"/>
                  <a:gd name="T11" fmla="*/ 0 h 1"/>
                  <a:gd name="T12" fmla="*/ 2 w 2"/>
                  <a:gd name="T13" fmla="*/ 0 h 1"/>
                  <a:gd name="T14" fmla="*/ 2 w 2"/>
                  <a:gd name="T15" fmla="*/ 0 h 1"/>
                  <a:gd name="T16" fmla="*/ 2 w 2"/>
                  <a:gd name="T17" fmla="*/ 0 h 1"/>
                  <a:gd name="T18" fmla="*/ 0 w 2"/>
                  <a:gd name="T1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11" name="Freeform 508">
                <a:extLst>
                  <a:ext uri="{FF2B5EF4-FFF2-40B4-BE49-F238E27FC236}">
                    <a16:creationId xmlns:a16="http://schemas.microsoft.com/office/drawing/2014/main" id="{690C707A-692E-F389-1CE7-89F67E58D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2" y="1899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3 w 3"/>
                  <a:gd name="T3" fmla="*/ 0 h 2"/>
                  <a:gd name="T4" fmla="*/ 1 w 3"/>
                  <a:gd name="T5" fmla="*/ 0 h 2"/>
                  <a:gd name="T6" fmla="*/ 0 w 3"/>
                  <a:gd name="T7" fmla="*/ 0 h 2"/>
                  <a:gd name="T8" fmla="*/ 0 w 3"/>
                  <a:gd name="T9" fmla="*/ 0 h 2"/>
                  <a:gd name="T10" fmla="*/ 0 w 3"/>
                  <a:gd name="T11" fmla="*/ 2 h 2"/>
                  <a:gd name="T12" fmla="*/ 0 w 3"/>
                  <a:gd name="T13" fmla="*/ 2 h 2"/>
                  <a:gd name="T14" fmla="*/ 1 w 3"/>
                  <a:gd name="T15" fmla="*/ 2 h 2"/>
                  <a:gd name="T16" fmla="*/ 3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12" name="Freeform 509">
                <a:extLst>
                  <a:ext uri="{FF2B5EF4-FFF2-40B4-BE49-F238E27FC236}">
                    <a16:creationId xmlns:a16="http://schemas.microsoft.com/office/drawing/2014/main" id="{C38F1E05-AC77-BB96-EB3D-E08647AB01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5" y="1750"/>
                <a:ext cx="11" cy="6"/>
              </a:xfrm>
              <a:custGeom>
                <a:avLst/>
                <a:gdLst>
                  <a:gd name="T0" fmla="*/ 8 w 11"/>
                  <a:gd name="T1" fmla="*/ 6 h 6"/>
                  <a:gd name="T2" fmla="*/ 11 w 11"/>
                  <a:gd name="T3" fmla="*/ 6 h 6"/>
                  <a:gd name="T4" fmla="*/ 10 w 11"/>
                  <a:gd name="T5" fmla="*/ 5 h 6"/>
                  <a:gd name="T6" fmla="*/ 10 w 11"/>
                  <a:gd name="T7" fmla="*/ 5 h 6"/>
                  <a:gd name="T8" fmla="*/ 7 w 11"/>
                  <a:gd name="T9" fmla="*/ 5 h 6"/>
                  <a:gd name="T10" fmla="*/ 5 w 11"/>
                  <a:gd name="T11" fmla="*/ 3 h 6"/>
                  <a:gd name="T12" fmla="*/ 3 w 11"/>
                  <a:gd name="T13" fmla="*/ 1 h 6"/>
                  <a:gd name="T14" fmla="*/ 2 w 11"/>
                  <a:gd name="T15" fmla="*/ 0 h 6"/>
                  <a:gd name="T16" fmla="*/ 0 w 11"/>
                  <a:gd name="T17" fmla="*/ 1 h 6"/>
                  <a:gd name="T18" fmla="*/ 0 w 11"/>
                  <a:gd name="T19" fmla="*/ 3 h 6"/>
                  <a:gd name="T20" fmla="*/ 2 w 11"/>
                  <a:gd name="T21" fmla="*/ 3 h 6"/>
                  <a:gd name="T22" fmla="*/ 7 w 11"/>
                  <a:gd name="T23" fmla="*/ 6 h 6"/>
                  <a:gd name="T24" fmla="*/ 8 w 11"/>
                  <a:gd name="T2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6">
                    <a:moveTo>
                      <a:pt x="8" y="6"/>
                    </a:moveTo>
                    <a:lnTo>
                      <a:pt x="11" y="6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7" y="5"/>
                    </a:lnTo>
                    <a:lnTo>
                      <a:pt x="5" y="3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7" y="6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13" name="Freeform 510">
                <a:extLst>
                  <a:ext uri="{FF2B5EF4-FFF2-40B4-BE49-F238E27FC236}">
                    <a16:creationId xmlns:a16="http://schemas.microsoft.com/office/drawing/2014/main" id="{7C78DAB0-06B3-C760-4A91-54051B7C26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6" y="26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14" name="Freeform 511">
                <a:extLst>
                  <a:ext uri="{FF2B5EF4-FFF2-40B4-BE49-F238E27FC236}">
                    <a16:creationId xmlns:a16="http://schemas.microsoft.com/office/drawing/2014/main" id="{7F99A8F4-B0DB-250C-9D26-71DC58347F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5" y="2905"/>
                <a:ext cx="5" cy="4"/>
              </a:xfrm>
              <a:custGeom>
                <a:avLst/>
                <a:gdLst>
                  <a:gd name="T0" fmla="*/ 3 w 5"/>
                  <a:gd name="T1" fmla="*/ 2 h 4"/>
                  <a:gd name="T2" fmla="*/ 3 w 5"/>
                  <a:gd name="T3" fmla="*/ 2 h 4"/>
                  <a:gd name="T4" fmla="*/ 3 w 5"/>
                  <a:gd name="T5" fmla="*/ 2 h 4"/>
                  <a:gd name="T6" fmla="*/ 3 w 5"/>
                  <a:gd name="T7" fmla="*/ 2 h 4"/>
                  <a:gd name="T8" fmla="*/ 3 w 5"/>
                  <a:gd name="T9" fmla="*/ 2 h 4"/>
                  <a:gd name="T10" fmla="*/ 2 w 5"/>
                  <a:gd name="T11" fmla="*/ 2 h 4"/>
                  <a:gd name="T12" fmla="*/ 2 w 5"/>
                  <a:gd name="T13" fmla="*/ 2 h 4"/>
                  <a:gd name="T14" fmla="*/ 2 w 5"/>
                  <a:gd name="T15" fmla="*/ 0 h 4"/>
                  <a:gd name="T16" fmla="*/ 0 w 5"/>
                  <a:gd name="T17" fmla="*/ 2 h 4"/>
                  <a:gd name="T18" fmla="*/ 2 w 5"/>
                  <a:gd name="T19" fmla="*/ 2 h 4"/>
                  <a:gd name="T20" fmla="*/ 3 w 5"/>
                  <a:gd name="T21" fmla="*/ 4 h 4"/>
                  <a:gd name="T22" fmla="*/ 3 w 5"/>
                  <a:gd name="T23" fmla="*/ 4 h 4"/>
                  <a:gd name="T24" fmla="*/ 5 w 5"/>
                  <a:gd name="T25" fmla="*/ 2 h 4"/>
                  <a:gd name="T26" fmla="*/ 5 w 5"/>
                  <a:gd name="T27" fmla="*/ 2 h 4"/>
                  <a:gd name="T28" fmla="*/ 3 w 5"/>
                  <a:gd name="T29" fmla="*/ 2 h 4"/>
                  <a:gd name="T30" fmla="*/ 3 w 5"/>
                  <a:gd name="T3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" h="4">
                    <a:moveTo>
                      <a:pt x="3" y="2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15" name="Freeform 512">
                <a:extLst>
                  <a:ext uri="{FF2B5EF4-FFF2-40B4-BE49-F238E27FC236}">
                    <a16:creationId xmlns:a16="http://schemas.microsoft.com/office/drawing/2014/main" id="{642FCBD6-B92C-D34A-48E2-28A25D180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1904"/>
                <a:ext cx="4" cy="2"/>
              </a:xfrm>
              <a:custGeom>
                <a:avLst/>
                <a:gdLst>
                  <a:gd name="T0" fmla="*/ 2 w 4"/>
                  <a:gd name="T1" fmla="*/ 0 h 2"/>
                  <a:gd name="T2" fmla="*/ 2 w 4"/>
                  <a:gd name="T3" fmla="*/ 0 h 2"/>
                  <a:gd name="T4" fmla="*/ 0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  <a:gd name="T10" fmla="*/ 0 w 4"/>
                  <a:gd name="T11" fmla="*/ 2 h 2"/>
                  <a:gd name="T12" fmla="*/ 2 w 4"/>
                  <a:gd name="T13" fmla="*/ 2 h 2"/>
                  <a:gd name="T14" fmla="*/ 2 w 4"/>
                  <a:gd name="T15" fmla="*/ 2 h 2"/>
                  <a:gd name="T16" fmla="*/ 4 w 4"/>
                  <a:gd name="T17" fmla="*/ 2 h 2"/>
                  <a:gd name="T18" fmla="*/ 2 w 4"/>
                  <a:gd name="T19" fmla="*/ 0 h 2"/>
                  <a:gd name="T20" fmla="*/ 2 w 4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16" name="Freeform 513">
                <a:extLst>
                  <a:ext uri="{FF2B5EF4-FFF2-40B4-BE49-F238E27FC236}">
                    <a16:creationId xmlns:a16="http://schemas.microsoft.com/office/drawing/2014/main" id="{F695B987-9BA5-84D7-E431-3C1259E8D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4" y="1807"/>
                <a:ext cx="2" cy="3"/>
              </a:xfrm>
              <a:custGeom>
                <a:avLst/>
                <a:gdLst>
                  <a:gd name="T0" fmla="*/ 2 w 2"/>
                  <a:gd name="T1" fmla="*/ 2 h 3"/>
                  <a:gd name="T2" fmla="*/ 2 w 2"/>
                  <a:gd name="T3" fmla="*/ 2 h 3"/>
                  <a:gd name="T4" fmla="*/ 2 w 2"/>
                  <a:gd name="T5" fmla="*/ 2 h 3"/>
                  <a:gd name="T6" fmla="*/ 2 w 2"/>
                  <a:gd name="T7" fmla="*/ 2 h 3"/>
                  <a:gd name="T8" fmla="*/ 2 w 2"/>
                  <a:gd name="T9" fmla="*/ 0 h 3"/>
                  <a:gd name="T10" fmla="*/ 2 w 2"/>
                  <a:gd name="T11" fmla="*/ 0 h 3"/>
                  <a:gd name="T12" fmla="*/ 2 w 2"/>
                  <a:gd name="T13" fmla="*/ 0 h 3"/>
                  <a:gd name="T14" fmla="*/ 2 w 2"/>
                  <a:gd name="T15" fmla="*/ 0 h 3"/>
                  <a:gd name="T16" fmla="*/ 2 w 2"/>
                  <a:gd name="T17" fmla="*/ 0 h 3"/>
                  <a:gd name="T18" fmla="*/ 2 w 2"/>
                  <a:gd name="T19" fmla="*/ 0 h 3"/>
                  <a:gd name="T20" fmla="*/ 2 w 2"/>
                  <a:gd name="T21" fmla="*/ 2 h 3"/>
                  <a:gd name="T22" fmla="*/ 0 w 2"/>
                  <a:gd name="T23" fmla="*/ 2 h 3"/>
                  <a:gd name="T24" fmla="*/ 2 w 2"/>
                  <a:gd name="T25" fmla="*/ 3 h 3"/>
                  <a:gd name="T26" fmla="*/ 2 w 2"/>
                  <a:gd name="T2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17" name="Freeform 514">
                <a:extLst>
                  <a:ext uri="{FF2B5EF4-FFF2-40B4-BE49-F238E27FC236}">
                    <a16:creationId xmlns:a16="http://schemas.microsoft.com/office/drawing/2014/main" id="{A1BE6FBD-3F30-0C3C-F659-C5A1AD8AE6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" y="2878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2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  <a:gd name="T12" fmla="*/ 2 w 2"/>
                  <a:gd name="T13" fmla="*/ 0 h 2"/>
                  <a:gd name="T14" fmla="*/ 2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18" name="Freeform 515">
                <a:extLst>
                  <a:ext uri="{FF2B5EF4-FFF2-40B4-BE49-F238E27FC236}">
                    <a16:creationId xmlns:a16="http://schemas.microsoft.com/office/drawing/2014/main" id="{7C160A90-048E-FB7B-AE66-875E620F8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2909"/>
                <a:ext cx="0" cy="3"/>
              </a:xfrm>
              <a:custGeom>
                <a:avLst/>
                <a:gdLst>
                  <a:gd name="T0" fmla="*/ 1 h 3"/>
                  <a:gd name="T1" fmla="*/ 1 h 3"/>
                  <a:gd name="T2" fmla="*/ 3 h 3"/>
                  <a:gd name="T3" fmla="*/ 0 h 3"/>
                  <a:gd name="T4" fmla="*/ 0 h 3"/>
                  <a:gd name="T5" fmla="*/ 1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3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19" name="Freeform 516">
                <a:extLst>
                  <a:ext uri="{FF2B5EF4-FFF2-40B4-BE49-F238E27FC236}">
                    <a16:creationId xmlns:a16="http://schemas.microsoft.com/office/drawing/2014/main" id="{23CC1DA5-0584-388C-A877-280698AAE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4" y="2816"/>
                <a:ext cx="3" cy="2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1 w 3"/>
                  <a:gd name="T5" fmla="*/ 2 h 2"/>
                  <a:gd name="T6" fmla="*/ 1 w 3"/>
                  <a:gd name="T7" fmla="*/ 2 h 2"/>
                  <a:gd name="T8" fmla="*/ 3 w 3"/>
                  <a:gd name="T9" fmla="*/ 0 h 2"/>
                  <a:gd name="T10" fmla="*/ 3 w 3"/>
                  <a:gd name="T11" fmla="*/ 0 h 2"/>
                  <a:gd name="T12" fmla="*/ 1 w 3"/>
                  <a:gd name="T13" fmla="*/ 0 h 2"/>
                  <a:gd name="T14" fmla="*/ 1 w 3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20" name="Freeform 517">
                <a:extLst>
                  <a:ext uri="{FF2B5EF4-FFF2-40B4-BE49-F238E27FC236}">
                    <a16:creationId xmlns:a16="http://schemas.microsoft.com/office/drawing/2014/main" id="{30E844B1-27E7-73B4-FACD-6B9D3E1B0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1" y="26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21" name="Freeform 518">
                <a:extLst>
                  <a:ext uri="{FF2B5EF4-FFF2-40B4-BE49-F238E27FC236}">
                    <a16:creationId xmlns:a16="http://schemas.microsoft.com/office/drawing/2014/main" id="{0CDDD85F-6C41-82DC-C66A-841BC440CA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4" y="1893"/>
                <a:ext cx="3" cy="3"/>
              </a:xfrm>
              <a:custGeom>
                <a:avLst/>
                <a:gdLst>
                  <a:gd name="T0" fmla="*/ 0 w 3"/>
                  <a:gd name="T1" fmla="*/ 3 h 3"/>
                  <a:gd name="T2" fmla="*/ 1 w 3"/>
                  <a:gd name="T3" fmla="*/ 3 h 3"/>
                  <a:gd name="T4" fmla="*/ 1 w 3"/>
                  <a:gd name="T5" fmla="*/ 3 h 3"/>
                  <a:gd name="T6" fmla="*/ 3 w 3"/>
                  <a:gd name="T7" fmla="*/ 3 h 3"/>
                  <a:gd name="T8" fmla="*/ 3 w 3"/>
                  <a:gd name="T9" fmla="*/ 1 h 3"/>
                  <a:gd name="T10" fmla="*/ 3 w 3"/>
                  <a:gd name="T11" fmla="*/ 1 h 3"/>
                  <a:gd name="T12" fmla="*/ 3 w 3"/>
                  <a:gd name="T13" fmla="*/ 1 h 3"/>
                  <a:gd name="T14" fmla="*/ 3 w 3"/>
                  <a:gd name="T15" fmla="*/ 1 h 3"/>
                  <a:gd name="T16" fmla="*/ 1 w 3"/>
                  <a:gd name="T17" fmla="*/ 0 h 3"/>
                  <a:gd name="T18" fmla="*/ 0 w 3"/>
                  <a:gd name="T19" fmla="*/ 1 h 3"/>
                  <a:gd name="T20" fmla="*/ 0 w 3"/>
                  <a:gd name="T21" fmla="*/ 1 h 3"/>
                  <a:gd name="T22" fmla="*/ 0 w 3"/>
                  <a:gd name="T23" fmla="*/ 3 h 3"/>
                  <a:gd name="T24" fmla="*/ 0 w 3"/>
                  <a:gd name="T2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lnTo>
                      <a:pt x="1" y="3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22" name="Freeform 519">
                <a:extLst>
                  <a:ext uri="{FF2B5EF4-FFF2-40B4-BE49-F238E27FC236}">
                    <a16:creationId xmlns:a16="http://schemas.microsoft.com/office/drawing/2014/main" id="{C1D11F1E-322E-4DBB-597E-E5AAE3B2C0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0" y="1813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2 h 2"/>
                  <a:gd name="T4" fmla="*/ 2 w 3"/>
                  <a:gd name="T5" fmla="*/ 2 h 2"/>
                  <a:gd name="T6" fmla="*/ 3 w 3"/>
                  <a:gd name="T7" fmla="*/ 2 h 2"/>
                  <a:gd name="T8" fmla="*/ 3 w 3"/>
                  <a:gd name="T9" fmla="*/ 0 h 2"/>
                  <a:gd name="T10" fmla="*/ 0 w 3"/>
                  <a:gd name="T11" fmla="*/ 0 h 2"/>
                  <a:gd name="T12" fmla="*/ 0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23" name="Freeform 520">
                <a:extLst>
                  <a:ext uri="{FF2B5EF4-FFF2-40B4-BE49-F238E27FC236}">
                    <a16:creationId xmlns:a16="http://schemas.microsoft.com/office/drawing/2014/main" id="{1150D777-0F81-ED50-E73F-D5EE3FA6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9" y="275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24" name="Freeform 521">
                <a:extLst>
                  <a:ext uri="{FF2B5EF4-FFF2-40B4-BE49-F238E27FC236}">
                    <a16:creationId xmlns:a16="http://schemas.microsoft.com/office/drawing/2014/main" id="{8DAAE2D1-5430-6E2D-5139-6998457E05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3" y="2669"/>
                <a:ext cx="1" cy="1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  <a:gd name="T10" fmla="*/ 0 w 1"/>
                  <a:gd name="T11" fmla="*/ 1 h 1"/>
                  <a:gd name="T12" fmla="*/ 1 w 1"/>
                  <a:gd name="T13" fmla="*/ 1 h 1"/>
                  <a:gd name="T14" fmla="*/ 1 w 1"/>
                  <a:gd name="T15" fmla="*/ 1 h 1"/>
                  <a:gd name="T16" fmla="*/ 1 w 1"/>
                  <a:gd name="T17" fmla="*/ 1 h 1"/>
                  <a:gd name="T18" fmla="*/ 0 w 1"/>
                  <a:gd name="T19" fmla="*/ 1 h 1"/>
                  <a:gd name="T20" fmla="*/ 0 w 1"/>
                  <a:gd name="T21" fmla="*/ 0 h 1"/>
                  <a:gd name="T22" fmla="*/ 0 w 1"/>
                  <a:gd name="T23" fmla="*/ 0 h 1"/>
                  <a:gd name="T24" fmla="*/ 0 w 1"/>
                  <a:gd name="T25" fmla="*/ 0 h 1"/>
                  <a:gd name="T26" fmla="*/ 0 w 1"/>
                  <a:gd name="T27" fmla="*/ 1 h 1"/>
                  <a:gd name="T28" fmla="*/ 0 w 1"/>
                  <a:gd name="T29" fmla="*/ 1 h 1"/>
                  <a:gd name="T30" fmla="*/ 0 w 1"/>
                  <a:gd name="T31" fmla="*/ 1 h 1"/>
                  <a:gd name="T32" fmla="*/ 0 w 1"/>
                  <a:gd name="T33" fmla="*/ 0 h 1"/>
                  <a:gd name="T34" fmla="*/ 0 w 1"/>
                  <a:gd name="T35" fmla="*/ 1 h 1"/>
                  <a:gd name="T36" fmla="*/ 0 w 1"/>
                  <a:gd name="T37" fmla="*/ 1 h 1"/>
                  <a:gd name="T38" fmla="*/ 0 w 1"/>
                  <a:gd name="T39" fmla="*/ 1 h 1"/>
                  <a:gd name="T40" fmla="*/ 1 w 1"/>
                  <a:gd name="T41" fmla="*/ 1 h 1"/>
                  <a:gd name="T42" fmla="*/ 1 w 1"/>
                  <a:gd name="T43" fmla="*/ 1 h 1"/>
                  <a:gd name="T44" fmla="*/ 0 w 1"/>
                  <a:gd name="T45" fmla="*/ 1 h 1"/>
                  <a:gd name="T46" fmla="*/ 0 w 1"/>
                  <a:gd name="T4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25" name="Freeform 522">
                <a:extLst>
                  <a:ext uri="{FF2B5EF4-FFF2-40B4-BE49-F238E27FC236}">
                    <a16:creationId xmlns:a16="http://schemas.microsoft.com/office/drawing/2014/main" id="{CB2FC3A2-1AB7-3EF9-37BC-BFEC4D7CE6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8" y="2807"/>
                <a:ext cx="8" cy="3"/>
              </a:xfrm>
              <a:custGeom>
                <a:avLst/>
                <a:gdLst>
                  <a:gd name="T0" fmla="*/ 7 w 8"/>
                  <a:gd name="T1" fmla="*/ 0 h 3"/>
                  <a:gd name="T2" fmla="*/ 5 w 8"/>
                  <a:gd name="T3" fmla="*/ 0 h 3"/>
                  <a:gd name="T4" fmla="*/ 2 w 8"/>
                  <a:gd name="T5" fmla="*/ 0 h 3"/>
                  <a:gd name="T6" fmla="*/ 0 w 8"/>
                  <a:gd name="T7" fmla="*/ 0 h 3"/>
                  <a:gd name="T8" fmla="*/ 2 w 8"/>
                  <a:gd name="T9" fmla="*/ 1 h 3"/>
                  <a:gd name="T10" fmla="*/ 2 w 8"/>
                  <a:gd name="T11" fmla="*/ 1 h 3"/>
                  <a:gd name="T12" fmla="*/ 4 w 8"/>
                  <a:gd name="T13" fmla="*/ 3 h 3"/>
                  <a:gd name="T14" fmla="*/ 5 w 8"/>
                  <a:gd name="T15" fmla="*/ 3 h 3"/>
                  <a:gd name="T16" fmla="*/ 7 w 8"/>
                  <a:gd name="T17" fmla="*/ 3 h 3"/>
                  <a:gd name="T18" fmla="*/ 8 w 8"/>
                  <a:gd name="T19" fmla="*/ 3 h 3"/>
                  <a:gd name="T20" fmla="*/ 8 w 8"/>
                  <a:gd name="T21" fmla="*/ 1 h 3"/>
                  <a:gd name="T22" fmla="*/ 8 w 8"/>
                  <a:gd name="T23" fmla="*/ 0 h 3"/>
                  <a:gd name="T24" fmla="*/ 7 w 8"/>
                  <a:gd name="T2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3">
                    <a:moveTo>
                      <a:pt x="7" y="0"/>
                    </a:moveTo>
                    <a:lnTo>
                      <a:pt x="5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4" y="3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26" name="Freeform 523">
                <a:extLst>
                  <a:ext uri="{FF2B5EF4-FFF2-40B4-BE49-F238E27FC236}">
                    <a16:creationId xmlns:a16="http://schemas.microsoft.com/office/drawing/2014/main" id="{786FE93F-D0F1-054C-4EB7-9B1D5F4DC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8" y="2810"/>
                <a:ext cx="8" cy="3"/>
              </a:xfrm>
              <a:custGeom>
                <a:avLst/>
                <a:gdLst>
                  <a:gd name="T0" fmla="*/ 8 w 8"/>
                  <a:gd name="T1" fmla="*/ 3 h 3"/>
                  <a:gd name="T2" fmla="*/ 6 w 8"/>
                  <a:gd name="T3" fmla="*/ 3 h 3"/>
                  <a:gd name="T4" fmla="*/ 6 w 8"/>
                  <a:gd name="T5" fmla="*/ 2 h 3"/>
                  <a:gd name="T6" fmla="*/ 3 w 8"/>
                  <a:gd name="T7" fmla="*/ 0 h 3"/>
                  <a:gd name="T8" fmla="*/ 2 w 8"/>
                  <a:gd name="T9" fmla="*/ 2 h 3"/>
                  <a:gd name="T10" fmla="*/ 0 w 8"/>
                  <a:gd name="T11" fmla="*/ 2 h 3"/>
                  <a:gd name="T12" fmla="*/ 0 w 8"/>
                  <a:gd name="T13" fmla="*/ 2 h 3"/>
                  <a:gd name="T14" fmla="*/ 2 w 8"/>
                  <a:gd name="T15" fmla="*/ 3 h 3"/>
                  <a:gd name="T16" fmla="*/ 3 w 8"/>
                  <a:gd name="T17" fmla="*/ 3 h 3"/>
                  <a:gd name="T18" fmla="*/ 5 w 8"/>
                  <a:gd name="T19" fmla="*/ 3 h 3"/>
                  <a:gd name="T20" fmla="*/ 8 w 8"/>
                  <a:gd name="T21" fmla="*/ 3 h 3"/>
                  <a:gd name="T22" fmla="*/ 8 w 8"/>
                  <a:gd name="T23" fmla="*/ 3 h 3"/>
                  <a:gd name="T24" fmla="*/ 8 w 8"/>
                  <a:gd name="T25" fmla="*/ 3 h 3"/>
                  <a:gd name="T26" fmla="*/ 8 w 8"/>
                  <a:gd name="T2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3">
                    <a:moveTo>
                      <a:pt x="8" y="3"/>
                    </a:moveTo>
                    <a:lnTo>
                      <a:pt x="6" y="3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27" name="Freeform 524">
                <a:extLst>
                  <a:ext uri="{FF2B5EF4-FFF2-40B4-BE49-F238E27FC236}">
                    <a16:creationId xmlns:a16="http://schemas.microsoft.com/office/drawing/2014/main" id="{0391F1EC-CBC2-2B68-47C8-3400949B1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9" y="26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28" name="Freeform 525">
                <a:extLst>
                  <a:ext uri="{FF2B5EF4-FFF2-40B4-BE49-F238E27FC236}">
                    <a16:creationId xmlns:a16="http://schemas.microsoft.com/office/drawing/2014/main" id="{FF547D15-4134-A01D-EFDA-F1E7584BB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7" y="1863"/>
                <a:ext cx="4" cy="1"/>
              </a:xfrm>
              <a:custGeom>
                <a:avLst/>
                <a:gdLst>
                  <a:gd name="T0" fmla="*/ 2 w 4"/>
                  <a:gd name="T1" fmla="*/ 0 h 1"/>
                  <a:gd name="T2" fmla="*/ 0 w 4"/>
                  <a:gd name="T3" fmla="*/ 0 h 1"/>
                  <a:gd name="T4" fmla="*/ 0 w 4"/>
                  <a:gd name="T5" fmla="*/ 0 h 1"/>
                  <a:gd name="T6" fmla="*/ 2 w 4"/>
                  <a:gd name="T7" fmla="*/ 1 h 1"/>
                  <a:gd name="T8" fmla="*/ 2 w 4"/>
                  <a:gd name="T9" fmla="*/ 1 h 1"/>
                  <a:gd name="T10" fmla="*/ 4 w 4"/>
                  <a:gd name="T11" fmla="*/ 1 h 1"/>
                  <a:gd name="T12" fmla="*/ 4 w 4"/>
                  <a:gd name="T13" fmla="*/ 0 h 1"/>
                  <a:gd name="T14" fmla="*/ 2 w 4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1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29" name="Freeform 526">
                <a:extLst>
                  <a:ext uri="{FF2B5EF4-FFF2-40B4-BE49-F238E27FC236}">
                    <a16:creationId xmlns:a16="http://schemas.microsoft.com/office/drawing/2014/main" id="{7582CDF4-AE8C-5F16-DDDE-BC0A5184F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9" y="2840"/>
                <a:ext cx="1" cy="3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2 h 3"/>
                  <a:gd name="T4" fmla="*/ 0 w 1"/>
                  <a:gd name="T5" fmla="*/ 2 h 3"/>
                  <a:gd name="T6" fmla="*/ 0 w 1"/>
                  <a:gd name="T7" fmla="*/ 0 h 3"/>
                  <a:gd name="T8" fmla="*/ 0 w 1"/>
                  <a:gd name="T9" fmla="*/ 0 h 3"/>
                  <a:gd name="T10" fmla="*/ 0 w 1"/>
                  <a:gd name="T11" fmla="*/ 2 h 3"/>
                  <a:gd name="T12" fmla="*/ 0 w 1"/>
                  <a:gd name="T13" fmla="*/ 2 h 3"/>
                  <a:gd name="T14" fmla="*/ 0 w 1"/>
                  <a:gd name="T15" fmla="*/ 2 h 3"/>
                  <a:gd name="T16" fmla="*/ 0 w 1"/>
                  <a:gd name="T17" fmla="*/ 3 h 3"/>
                  <a:gd name="T18" fmla="*/ 1 w 1"/>
                  <a:gd name="T19" fmla="*/ 3 h 3"/>
                  <a:gd name="T20" fmla="*/ 1 w 1"/>
                  <a:gd name="T21" fmla="*/ 3 h 3"/>
                  <a:gd name="T22" fmla="*/ 1 w 1"/>
                  <a:gd name="T23" fmla="*/ 3 h 3"/>
                  <a:gd name="T24" fmla="*/ 1 w 1"/>
                  <a:gd name="T2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30" name="Freeform 527">
                <a:extLst>
                  <a:ext uri="{FF2B5EF4-FFF2-40B4-BE49-F238E27FC236}">
                    <a16:creationId xmlns:a16="http://schemas.microsoft.com/office/drawing/2014/main" id="{AA3FF772-687C-72F8-233E-B73E01C11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3" y="1755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0 h 1"/>
                  <a:gd name="T4" fmla="*/ 2 w 2"/>
                  <a:gd name="T5" fmla="*/ 0 h 1"/>
                  <a:gd name="T6" fmla="*/ 0 w 2"/>
                  <a:gd name="T7" fmla="*/ 1 h 1"/>
                  <a:gd name="T8" fmla="*/ 0 w 2"/>
                  <a:gd name="T9" fmla="*/ 1 h 1"/>
                  <a:gd name="T10" fmla="*/ 2 w 2"/>
                  <a:gd name="T11" fmla="*/ 1 h 1"/>
                  <a:gd name="T12" fmla="*/ 2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31" name="Freeform 528">
                <a:extLst>
                  <a:ext uri="{FF2B5EF4-FFF2-40B4-BE49-F238E27FC236}">
                    <a16:creationId xmlns:a16="http://schemas.microsoft.com/office/drawing/2014/main" id="{DA8F7DEC-BD27-C9D7-D76E-FC2B56B383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4" y="1753"/>
                <a:ext cx="8" cy="3"/>
              </a:xfrm>
              <a:custGeom>
                <a:avLst/>
                <a:gdLst>
                  <a:gd name="T0" fmla="*/ 7 w 8"/>
                  <a:gd name="T1" fmla="*/ 0 h 3"/>
                  <a:gd name="T2" fmla="*/ 5 w 8"/>
                  <a:gd name="T3" fmla="*/ 0 h 3"/>
                  <a:gd name="T4" fmla="*/ 5 w 8"/>
                  <a:gd name="T5" fmla="*/ 0 h 3"/>
                  <a:gd name="T6" fmla="*/ 2 w 8"/>
                  <a:gd name="T7" fmla="*/ 0 h 3"/>
                  <a:gd name="T8" fmla="*/ 2 w 8"/>
                  <a:gd name="T9" fmla="*/ 0 h 3"/>
                  <a:gd name="T10" fmla="*/ 0 w 8"/>
                  <a:gd name="T11" fmla="*/ 0 h 3"/>
                  <a:gd name="T12" fmla="*/ 0 w 8"/>
                  <a:gd name="T13" fmla="*/ 2 h 3"/>
                  <a:gd name="T14" fmla="*/ 0 w 8"/>
                  <a:gd name="T15" fmla="*/ 2 h 3"/>
                  <a:gd name="T16" fmla="*/ 0 w 8"/>
                  <a:gd name="T17" fmla="*/ 2 h 3"/>
                  <a:gd name="T18" fmla="*/ 0 w 8"/>
                  <a:gd name="T19" fmla="*/ 3 h 3"/>
                  <a:gd name="T20" fmla="*/ 2 w 8"/>
                  <a:gd name="T21" fmla="*/ 3 h 3"/>
                  <a:gd name="T22" fmla="*/ 2 w 8"/>
                  <a:gd name="T23" fmla="*/ 3 h 3"/>
                  <a:gd name="T24" fmla="*/ 4 w 8"/>
                  <a:gd name="T25" fmla="*/ 3 h 3"/>
                  <a:gd name="T26" fmla="*/ 7 w 8"/>
                  <a:gd name="T27" fmla="*/ 2 h 3"/>
                  <a:gd name="T28" fmla="*/ 8 w 8"/>
                  <a:gd name="T29" fmla="*/ 2 h 3"/>
                  <a:gd name="T30" fmla="*/ 8 w 8"/>
                  <a:gd name="T31" fmla="*/ 2 h 3"/>
                  <a:gd name="T32" fmla="*/ 8 w 8"/>
                  <a:gd name="T33" fmla="*/ 0 h 3"/>
                  <a:gd name="T34" fmla="*/ 7 w 8"/>
                  <a:gd name="T3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" h="3">
                    <a:moveTo>
                      <a:pt x="7" y="0"/>
                    </a:moveTo>
                    <a:lnTo>
                      <a:pt x="5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7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32" name="Freeform 529">
                <a:extLst>
                  <a:ext uri="{FF2B5EF4-FFF2-40B4-BE49-F238E27FC236}">
                    <a16:creationId xmlns:a16="http://schemas.microsoft.com/office/drawing/2014/main" id="{E0FBBF00-FF65-C85A-982A-60CEBC2463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1" y="1761"/>
                <a:ext cx="5" cy="5"/>
              </a:xfrm>
              <a:custGeom>
                <a:avLst/>
                <a:gdLst>
                  <a:gd name="T0" fmla="*/ 2 w 5"/>
                  <a:gd name="T1" fmla="*/ 1 h 5"/>
                  <a:gd name="T2" fmla="*/ 2 w 5"/>
                  <a:gd name="T3" fmla="*/ 3 h 5"/>
                  <a:gd name="T4" fmla="*/ 0 w 5"/>
                  <a:gd name="T5" fmla="*/ 5 h 5"/>
                  <a:gd name="T6" fmla="*/ 0 w 5"/>
                  <a:gd name="T7" fmla="*/ 5 h 5"/>
                  <a:gd name="T8" fmla="*/ 4 w 5"/>
                  <a:gd name="T9" fmla="*/ 3 h 5"/>
                  <a:gd name="T10" fmla="*/ 5 w 5"/>
                  <a:gd name="T11" fmla="*/ 1 h 5"/>
                  <a:gd name="T12" fmla="*/ 5 w 5"/>
                  <a:gd name="T13" fmla="*/ 0 h 5"/>
                  <a:gd name="T14" fmla="*/ 4 w 5"/>
                  <a:gd name="T15" fmla="*/ 1 h 5"/>
                  <a:gd name="T16" fmla="*/ 2 w 5"/>
                  <a:gd name="T1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2" y="1"/>
                    </a:moveTo>
                    <a:lnTo>
                      <a:pt x="2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4" y="3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33" name="Freeform 530">
                <a:extLst>
                  <a:ext uri="{FF2B5EF4-FFF2-40B4-BE49-F238E27FC236}">
                    <a16:creationId xmlns:a16="http://schemas.microsoft.com/office/drawing/2014/main" id="{B82FF360-17A1-1A94-6378-3F59DF7B1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5" y="2835"/>
                <a:ext cx="0" cy="4"/>
              </a:xfrm>
              <a:custGeom>
                <a:avLst/>
                <a:gdLst>
                  <a:gd name="T0" fmla="*/ 0 h 4"/>
                  <a:gd name="T1" fmla="*/ 2 h 4"/>
                  <a:gd name="T2" fmla="*/ 2 h 4"/>
                  <a:gd name="T3" fmla="*/ 4 h 4"/>
                  <a:gd name="T4" fmla="*/ 2 h 4"/>
                  <a:gd name="T5" fmla="*/ 0 h 4"/>
                  <a:gd name="T6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34" name="Freeform 531">
                <a:extLst>
                  <a:ext uri="{FF2B5EF4-FFF2-40B4-BE49-F238E27FC236}">
                    <a16:creationId xmlns:a16="http://schemas.microsoft.com/office/drawing/2014/main" id="{BA0A0C75-1F4E-4792-97F3-0E3828386F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3" y="2847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  <a:gd name="T10" fmla="*/ 1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35" name="Freeform 532">
                <a:extLst>
                  <a:ext uri="{FF2B5EF4-FFF2-40B4-BE49-F238E27FC236}">
                    <a16:creationId xmlns:a16="http://schemas.microsoft.com/office/drawing/2014/main" id="{719309AB-67A8-CEBF-9FB8-438FE1673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4" y="1759"/>
                <a:ext cx="4" cy="2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2 h 2"/>
                  <a:gd name="T4" fmla="*/ 3 w 4"/>
                  <a:gd name="T5" fmla="*/ 2 h 2"/>
                  <a:gd name="T6" fmla="*/ 3 w 4"/>
                  <a:gd name="T7" fmla="*/ 2 h 2"/>
                  <a:gd name="T8" fmla="*/ 4 w 4"/>
                  <a:gd name="T9" fmla="*/ 0 h 2"/>
                  <a:gd name="T10" fmla="*/ 3 w 4"/>
                  <a:gd name="T11" fmla="*/ 0 h 2"/>
                  <a:gd name="T12" fmla="*/ 1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36" name="Freeform 533">
                <a:extLst>
                  <a:ext uri="{FF2B5EF4-FFF2-40B4-BE49-F238E27FC236}">
                    <a16:creationId xmlns:a16="http://schemas.microsoft.com/office/drawing/2014/main" id="{3F347869-5E4B-2047-5FBC-F239A0206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43"/>
                <a:ext cx="1" cy="4"/>
              </a:xfrm>
              <a:custGeom>
                <a:avLst/>
                <a:gdLst>
                  <a:gd name="T0" fmla="*/ 0 w 1"/>
                  <a:gd name="T1" fmla="*/ 4 h 4"/>
                  <a:gd name="T2" fmla="*/ 0 w 1"/>
                  <a:gd name="T3" fmla="*/ 4 h 4"/>
                  <a:gd name="T4" fmla="*/ 1 w 1"/>
                  <a:gd name="T5" fmla="*/ 4 h 4"/>
                  <a:gd name="T6" fmla="*/ 1 w 1"/>
                  <a:gd name="T7" fmla="*/ 2 h 4"/>
                  <a:gd name="T8" fmla="*/ 1 w 1"/>
                  <a:gd name="T9" fmla="*/ 2 h 4"/>
                  <a:gd name="T10" fmla="*/ 0 w 1"/>
                  <a:gd name="T11" fmla="*/ 0 h 4"/>
                  <a:gd name="T12" fmla="*/ 0 w 1"/>
                  <a:gd name="T13" fmla="*/ 2 h 4"/>
                  <a:gd name="T14" fmla="*/ 0 w 1"/>
                  <a:gd name="T15" fmla="*/ 2 h 4"/>
                  <a:gd name="T16" fmla="*/ 0 w 1"/>
                  <a:gd name="T17" fmla="*/ 2 h 4"/>
                  <a:gd name="T18" fmla="*/ 0 w 1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4">
                    <a:moveTo>
                      <a:pt x="0" y="4"/>
                    </a:moveTo>
                    <a:lnTo>
                      <a:pt x="0" y="4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37" name="Freeform 534">
                <a:extLst>
                  <a:ext uri="{FF2B5EF4-FFF2-40B4-BE49-F238E27FC236}">
                    <a16:creationId xmlns:a16="http://schemas.microsoft.com/office/drawing/2014/main" id="{0F88884B-8831-4932-CC5C-F5D8302C08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6" y="2859"/>
                <a:ext cx="7" cy="5"/>
              </a:xfrm>
              <a:custGeom>
                <a:avLst/>
                <a:gdLst>
                  <a:gd name="T0" fmla="*/ 5 w 7"/>
                  <a:gd name="T1" fmla="*/ 2 h 5"/>
                  <a:gd name="T2" fmla="*/ 5 w 7"/>
                  <a:gd name="T3" fmla="*/ 0 h 5"/>
                  <a:gd name="T4" fmla="*/ 3 w 7"/>
                  <a:gd name="T5" fmla="*/ 0 h 5"/>
                  <a:gd name="T6" fmla="*/ 2 w 7"/>
                  <a:gd name="T7" fmla="*/ 0 h 5"/>
                  <a:gd name="T8" fmla="*/ 2 w 7"/>
                  <a:gd name="T9" fmla="*/ 0 h 5"/>
                  <a:gd name="T10" fmla="*/ 0 w 7"/>
                  <a:gd name="T11" fmla="*/ 0 h 5"/>
                  <a:gd name="T12" fmla="*/ 0 w 7"/>
                  <a:gd name="T13" fmla="*/ 2 h 5"/>
                  <a:gd name="T14" fmla="*/ 2 w 7"/>
                  <a:gd name="T15" fmla="*/ 3 h 5"/>
                  <a:gd name="T16" fmla="*/ 3 w 7"/>
                  <a:gd name="T17" fmla="*/ 3 h 5"/>
                  <a:gd name="T18" fmla="*/ 5 w 7"/>
                  <a:gd name="T19" fmla="*/ 3 h 5"/>
                  <a:gd name="T20" fmla="*/ 5 w 7"/>
                  <a:gd name="T21" fmla="*/ 3 h 5"/>
                  <a:gd name="T22" fmla="*/ 5 w 7"/>
                  <a:gd name="T23" fmla="*/ 5 h 5"/>
                  <a:gd name="T24" fmla="*/ 7 w 7"/>
                  <a:gd name="T25" fmla="*/ 5 h 5"/>
                  <a:gd name="T26" fmla="*/ 7 w 7"/>
                  <a:gd name="T27" fmla="*/ 3 h 5"/>
                  <a:gd name="T28" fmla="*/ 7 w 7"/>
                  <a:gd name="T29" fmla="*/ 3 h 5"/>
                  <a:gd name="T30" fmla="*/ 5 w 7"/>
                  <a:gd name="T3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" h="5">
                    <a:moveTo>
                      <a:pt x="5" y="2"/>
                    </a:moveTo>
                    <a:lnTo>
                      <a:pt x="5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38" name="Freeform 535">
                <a:extLst>
                  <a:ext uri="{FF2B5EF4-FFF2-40B4-BE49-F238E27FC236}">
                    <a16:creationId xmlns:a16="http://schemas.microsoft.com/office/drawing/2014/main" id="{1868D84E-CBDC-CE73-2C36-C3EFE0F49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8" y="1753"/>
                <a:ext cx="4" cy="5"/>
              </a:xfrm>
              <a:custGeom>
                <a:avLst/>
                <a:gdLst>
                  <a:gd name="T0" fmla="*/ 4 w 4"/>
                  <a:gd name="T1" fmla="*/ 0 h 5"/>
                  <a:gd name="T2" fmla="*/ 4 w 4"/>
                  <a:gd name="T3" fmla="*/ 0 h 5"/>
                  <a:gd name="T4" fmla="*/ 4 w 4"/>
                  <a:gd name="T5" fmla="*/ 0 h 5"/>
                  <a:gd name="T6" fmla="*/ 4 w 4"/>
                  <a:gd name="T7" fmla="*/ 0 h 5"/>
                  <a:gd name="T8" fmla="*/ 4 w 4"/>
                  <a:gd name="T9" fmla="*/ 0 h 5"/>
                  <a:gd name="T10" fmla="*/ 2 w 4"/>
                  <a:gd name="T11" fmla="*/ 0 h 5"/>
                  <a:gd name="T12" fmla="*/ 2 w 4"/>
                  <a:gd name="T13" fmla="*/ 0 h 5"/>
                  <a:gd name="T14" fmla="*/ 2 w 4"/>
                  <a:gd name="T15" fmla="*/ 0 h 5"/>
                  <a:gd name="T16" fmla="*/ 2 w 4"/>
                  <a:gd name="T17" fmla="*/ 2 h 5"/>
                  <a:gd name="T18" fmla="*/ 2 w 4"/>
                  <a:gd name="T19" fmla="*/ 2 h 5"/>
                  <a:gd name="T20" fmla="*/ 2 w 4"/>
                  <a:gd name="T21" fmla="*/ 3 h 5"/>
                  <a:gd name="T22" fmla="*/ 0 w 4"/>
                  <a:gd name="T23" fmla="*/ 3 h 5"/>
                  <a:gd name="T24" fmla="*/ 2 w 4"/>
                  <a:gd name="T25" fmla="*/ 5 h 5"/>
                  <a:gd name="T26" fmla="*/ 2 w 4"/>
                  <a:gd name="T27" fmla="*/ 5 h 5"/>
                  <a:gd name="T28" fmla="*/ 2 w 4"/>
                  <a:gd name="T29" fmla="*/ 5 h 5"/>
                  <a:gd name="T30" fmla="*/ 2 w 4"/>
                  <a:gd name="T31" fmla="*/ 5 h 5"/>
                  <a:gd name="T32" fmla="*/ 2 w 4"/>
                  <a:gd name="T33" fmla="*/ 5 h 5"/>
                  <a:gd name="T34" fmla="*/ 4 w 4"/>
                  <a:gd name="T35" fmla="*/ 5 h 5"/>
                  <a:gd name="T36" fmla="*/ 4 w 4"/>
                  <a:gd name="T37" fmla="*/ 5 h 5"/>
                  <a:gd name="T38" fmla="*/ 4 w 4"/>
                  <a:gd name="T39" fmla="*/ 3 h 5"/>
                  <a:gd name="T40" fmla="*/ 4 w 4"/>
                  <a:gd name="T41" fmla="*/ 2 h 5"/>
                  <a:gd name="T42" fmla="*/ 4 w 4"/>
                  <a:gd name="T43" fmla="*/ 2 h 5"/>
                  <a:gd name="T44" fmla="*/ 4 w 4"/>
                  <a:gd name="T45" fmla="*/ 0 h 5"/>
                  <a:gd name="T46" fmla="*/ 4 w 4"/>
                  <a:gd name="T4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39" name="Freeform 536">
                <a:extLst>
                  <a:ext uri="{FF2B5EF4-FFF2-40B4-BE49-F238E27FC236}">
                    <a16:creationId xmlns:a16="http://schemas.microsoft.com/office/drawing/2014/main" id="{F3F121F5-04D6-232F-2271-51E2BAA72D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" y="1755"/>
                <a:ext cx="11" cy="11"/>
              </a:xfrm>
              <a:custGeom>
                <a:avLst/>
                <a:gdLst>
                  <a:gd name="T0" fmla="*/ 10 w 11"/>
                  <a:gd name="T1" fmla="*/ 0 h 11"/>
                  <a:gd name="T2" fmla="*/ 8 w 11"/>
                  <a:gd name="T3" fmla="*/ 0 h 11"/>
                  <a:gd name="T4" fmla="*/ 8 w 11"/>
                  <a:gd name="T5" fmla="*/ 1 h 11"/>
                  <a:gd name="T6" fmla="*/ 6 w 11"/>
                  <a:gd name="T7" fmla="*/ 3 h 11"/>
                  <a:gd name="T8" fmla="*/ 5 w 11"/>
                  <a:gd name="T9" fmla="*/ 4 h 11"/>
                  <a:gd name="T10" fmla="*/ 3 w 11"/>
                  <a:gd name="T11" fmla="*/ 6 h 11"/>
                  <a:gd name="T12" fmla="*/ 2 w 11"/>
                  <a:gd name="T13" fmla="*/ 7 h 11"/>
                  <a:gd name="T14" fmla="*/ 0 w 11"/>
                  <a:gd name="T15" fmla="*/ 7 h 11"/>
                  <a:gd name="T16" fmla="*/ 0 w 11"/>
                  <a:gd name="T17" fmla="*/ 9 h 11"/>
                  <a:gd name="T18" fmla="*/ 0 w 11"/>
                  <a:gd name="T19" fmla="*/ 11 h 11"/>
                  <a:gd name="T20" fmla="*/ 0 w 11"/>
                  <a:gd name="T21" fmla="*/ 11 h 11"/>
                  <a:gd name="T22" fmla="*/ 2 w 11"/>
                  <a:gd name="T23" fmla="*/ 11 h 11"/>
                  <a:gd name="T24" fmla="*/ 2 w 11"/>
                  <a:gd name="T25" fmla="*/ 11 h 11"/>
                  <a:gd name="T26" fmla="*/ 2 w 11"/>
                  <a:gd name="T27" fmla="*/ 9 h 11"/>
                  <a:gd name="T28" fmla="*/ 3 w 11"/>
                  <a:gd name="T29" fmla="*/ 9 h 11"/>
                  <a:gd name="T30" fmla="*/ 3 w 11"/>
                  <a:gd name="T31" fmla="*/ 9 h 11"/>
                  <a:gd name="T32" fmla="*/ 5 w 11"/>
                  <a:gd name="T33" fmla="*/ 9 h 11"/>
                  <a:gd name="T34" fmla="*/ 5 w 11"/>
                  <a:gd name="T35" fmla="*/ 7 h 11"/>
                  <a:gd name="T36" fmla="*/ 5 w 11"/>
                  <a:gd name="T37" fmla="*/ 7 h 11"/>
                  <a:gd name="T38" fmla="*/ 5 w 11"/>
                  <a:gd name="T39" fmla="*/ 7 h 11"/>
                  <a:gd name="T40" fmla="*/ 6 w 11"/>
                  <a:gd name="T41" fmla="*/ 7 h 11"/>
                  <a:gd name="T42" fmla="*/ 6 w 11"/>
                  <a:gd name="T43" fmla="*/ 6 h 11"/>
                  <a:gd name="T44" fmla="*/ 6 w 11"/>
                  <a:gd name="T45" fmla="*/ 6 h 11"/>
                  <a:gd name="T46" fmla="*/ 11 w 11"/>
                  <a:gd name="T47" fmla="*/ 3 h 11"/>
                  <a:gd name="T48" fmla="*/ 11 w 11"/>
                  <a:gd name="T49" fmla="*/ 1 h 11"/>
                  <a:gd name="T50" fmla="*/ 11 w 11"/>
                  <a:gd name="T51" fmla="*/ 1 h 11"/>
                  <a:gd name="T52" fmla="*/ 10 w 11"/>
                  <a:gd name="T5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" h="11">
                    <a:moveTo>
                      <a:pt x="10" y="0"/>
                    </a:moveTo>
                    <a:lnTo>
                      <a:pt x="8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3" y="6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2" y="9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5" y="9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11" y="3"/>
                    </a:lnTo>
                    <a:lnTo>
                      <a:pt x="11" y="1"/>
                    </a:lnTo>
                    <a:lnTo>
                      <a:pt x="11" y="1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40" name="Freeform 537">
                <a:extLst>
                  <a:ext uri="{FF2B5EF4-FFF2-40B4-BE49-F238E27FC236}">
                    <a16:creationId xmlns:a16="http://schemas.microsoft.com/office/drawing/2014/main" id="{F7E93F34-775D-86E1-1F34-6F9850FF2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5" y="274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0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  <a:gd name="T12" fmla="*/ 2 w 2"/>
                  <a:gd name="T13" fmla="*/ 2 h 2"/>
                  <a:gd name="T14" fmla="*/ 2 w 2"/>
                  <a:gd name="T15" fmla="*/ 2 h 2"/>
                  <a:gd name="T16" fmla="*/ 2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41" name="Freeform 538">
                <a:extLst>
                  <a:ext uri="{FF2B5EF4-FFF2-40B4-BE49-F238E27FC236}">
                    <a16:creationId xmlns:a16="http://schemas.microsoft.com/office/drawing/2014/main" id="{D6C8372D-E4BF-6FF5-64FF-832B0B781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" y="2746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3 w 3"/>
                  <a:gd name="T3" fmla="*/ 0 h 2"/>
                  <a:gd name="T4" fmla="*/ 3 w 3"/>
                  <a:gd name="T5" fmla="*/ 0 h 2"/>
                  <a:gd name="T6" fmla="*/ 0 w 3"/>
                  <a:gd name="T7" fmla="*/ 0 h 2"/>
                  <a:gd name="T8" fmla="*/ 0 w 3"/>
                  <a:gd name="T9" fmla="*/ 0 h 2"/>
                  <a:gd name="T10" fmla="*/ 0 w 3"/>
                  <a:gd name="T11" fmla="*/ 0 h 2"/>
                  <a:gd name="T12" fmla="*/ 0 w 3"/>
                  <a:gd name="T13" fmla="*/ 2 h 2"/>
                  <a:gd name="T14" fmla="*/ 2 w 3"/>
                  <a:gd name="T15" fmla="*/ 2 h 2"/>
                  <a:gd name="T16" fmla="*/ 3 w 3"/>
                  <a:gd name="T17" fmla="*/ 2 h 2"/>
                  <a:gd name="T18" fmla="*/ 3 w 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42" name="Freeform 539">
                <a:extLst>
                  <a:ext uri="{FF2B5EF4-FFF2-40B4-BE49-F238E27FC236}">
                    <a16:creationId xmlns:a16="http://schemas.microsoft.com/office/drawing/2014/main" id="{D9500854-B1BE-20BC-CA80-09A20AE91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9" y="2753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  <a:gd name="T10" fmla="*/ 1 w 1"/>
                  <a:gd name="T11" fmla="*/ 0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43" name="Freeform 540">
                <a:extLst>
                  <a:ext uri="{FF2B5EF4-FFF2-40B4-BE49-F238E27FC236}">
                    <a16:creationId xmlns:a16="http://schemas.microsoft.com/office/drawing/2014/main" id="{F0F87FEF-93BD-21BF-CD8B-0DE96D871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1" y="2761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0 h 1"/>
                  <a:gd name="T8" fmla="*/ 2 w 2"/>
                  <a:gd name="T9" fmla="*/ 0 h 1"/>
                  <a:gd name="T10" fmla="*/ 0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44" name="Freeform 541">
                <a:extLst>
                  <a:ext uri="{FF2B5EF4-FFF2-40B4-BE49-F238E27FC236}">
                    <a16:creationId xmlns:a16="http://schemas.microsoft.com/office/drawing/2014/main" id="{E7F1C179-2DD1-9B50-2F31-A43858BCC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6" y="2847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1 h 1"/>
                  <a:gd name="T10" fmla="*/ 0 w 1"/>
                  <a:gd name="T11" fmla="*/ 0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45" name="Freeform 542">
                <a:extLst>
                  <a:ext uri="{FF2B5EF4-FFF2-40B4-BE49-F238E27FC236}">
                    <a16:creationId xmlns:a16="http://schemas.microsoft.com/office/drawing/2014/main" id="{C1A0FBCA-F98F-C768-84E9-26A7076FCE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9" y="2861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2 w 3"/>
                  <a:gd name="T3" fmla="*/ 1 h 3"/>
                  <a:gd name="T4" fmla="*/ 2 w 3"/>
                  <a:gd name="T5" fmla="*/ 1 h 3"/>
                  <a:gd name="T6" fmla="*/ 2 w 3"/>
                  <a:gd name="T7" fmla="*/ 1 h 3"/>
                  <a:gd name="T8" fmla="*/ 0 w 3"/>
                  <a:gd name="T9" fmla="*/ 1 h 3"/>
                  <a:gd name="T10" fmla="*/ 0 w 3"/>
                  <a:gd name="T11" fmla="*/ 3 h 3"/>
                  <a:gd name="T12" fmla="*/ 0 w 3"/>
                  <a:gd name="T13" fmla="*/ 3 h 3"/>
                  <a:gd name="T14" fmla="*/ 2 w 3"/>
                  <a:gd name="T15" fmla="*/ 3 h 3"/>
                  <a:gd name="T16" fmla="*/ 2 w 3"/>
                  <a:gd name="T17" fmla="*/ 3 h 3"/>
                  <a:gd name="T18" fmla="*/ 2 w 3"/>
                  <a:gd name="T19" fmla="*/ 3 h 3"/>
                  <a:gd name="T20" fmla="*/ 2 w 3"/>
                  <a:gd name="T21" fmla="*/ 3 h 3"/>
                  <a:gd name="T22" fmla="*/ 2 w 3"/>
                  <a:gd name="T23" fmla="*/ 1 h 3"/>
                  <a:gd name="T24" fmla="*/ 2 w 3"/>
                  <a:gd name="T25" fmla="*/ 1 h 3"/>
                  <a:gd name="T26" fmla="*/ 3 w 3"/>
                  <a:gd name="T27" fmla="*/ 0 h 3"/>
                  <a:gd name="T28" fmla="*/ 3 w 3"/>
                  <a:gd name="T29" fmla="*/ 0 h 3"/>
                  <a:gd name="T30" fmla="*/ 3 w 3"/>
                  <a:gd name="T31" fmla="*/ 0 h 3"/>
                  <a:gd name="T32" fmla="*/ 3 w 3"/>
                  <a:gd name="T3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46" name="Freeform 543">
                <a:extLst>
                  <a:ext uri="{FF2B5EF4-FFF2-40B4-BE49-F238E27FC236}">
                    <a16:creationId xmlns:a16="http://schemas.microsoft.com/office/drawing/2014/main" id="{D2A956F9-0A71-AB2E-94BE-7422D538C9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6" y="2354"/>
                <a:ext cx="8" cy="6"/>
              </a:xfrm>
              <a:custGeom>
                <a:avLst/>
                <a:gdLst>
                  <a:gd name="T0" fmla="*/ 7 w 8"/>
                  <a:gd name="T1" fmla="*/ 5 h 6"/>
                  <a:gd name="T2" fmla="*/ 7 w 8"/>
                  <a:gd name="T3" fmla="*/ 3 h 6"/>
                  <a:gd name="T4" fmla="*/ 7 w 8"/>
                  <a:gd name="T5" fmla="*/ 3 h 6"/>
                  <a:gd name="T6" fmla="*/ 5 w 8"/>
                  <a:gd name="T7" fmla="*/ 3 h 6"/>
                  <a:gd name="T8" fmla="*/ 5 w 8"/>
                  <a:gd name="T9" fmla="*/ 3 h 6"/>
                  <a:gd name="T10" fmla="*/ 5 w 8"/>
                  <a:gd name="T11" fmla="*/ 3 h 6"/>
                  <a:gd name="T12" fmla="*/ 5 w 8"/>
                  <a:gd name="T13" fmla="*/ 1 h 6"/>
                  <a:gd name="T14" fmla="*/ 3 w 8"/>
                  <a:gd name="T15" fmla="*/ 0 h 6"/>
                  <a:gd name="T16" fmla="*/ 3 w 8"/>
                  <a:gd name="T17" fmla="*/ 0 h 6"/>
                  <a:gd name="T18" fmla="*/ 2 w 8"/>
                  <a:gd name="T19" fmla="*/ 1 h 6"/>
                  <a:gd name="T20" fmla="*/ 0 w 8"/>
                  <a:gd name="T21" fmla="*/ 1 h 6"/>
                  <a:gd name="T22" fmla="*/ 0 w 8"/>
                  <a:gd name="T23" fmla="*/ 1 h 6"/>
                  <a:gd name="T24" fmla="*/ 0 w 8"/>
                  <a:gd name="T25" fmla="*/ 3 h 6"/>
                  <a:gd name="T26" fmla="*/ 2 w 8"/>
                  <a:gd name="T27" fmla="*/ 5 h 6"/>
                  <a:gd name="T28" fmla="*/ 2 w 8"/>
                  <a:gd name="T29" fmla="*/ 5 h 6"/>
                  <a:gd name="T30" fmla="*/ 2 w 8"/>
                  <a:gd name="T31" fmla="*/ 5 h 6"/>
                  <a:gd name="T32" fmla="*/ 3 w 8"/>
                  <a:gd name="T33" fmla="*/ 5 h 6"/>
                  <a:gd name="T34" fmla="*/ 3 w 8"/>
                  <a:gd name="T35" fmla="*/ 5 h 6"/>
                  <a:gd name="T36" fmla="*/ 3 w 8"/>
                  <a:gd name="T37" fmla="*/ 5 h 6"/>
                  <a:gd name="T38" fmla="*/ 3 w 8"/>
                  <a:gd name="T39" fmla="*/ 5 h 6"/>
                  <a:gd name="T40" fmla="*/ 3 w 8"/>
                  <a:gd name="T41" fmla="*/ 5 h 6"/>
                  <a:gd name="T42" fmla="*/ 5 w 8"/>
                  <a:gd name="T43" fmla="*/ 5 h 6"/>
                  <a:gd name="T44" fmla="*/ 5 w 8"/>
                  <a:gd name="T45" fmla="*/ 5 h 6"/>
                  <a:gd name="T46" fmla="*/ 5 w 8"/>
                  <a:gd name="T47" fmla="*/ 6 h 6"/>
                  <a:gd name="T48" fmla="*/ 7 w 8"/>
                  <a:gd name="T49" fmla="*/ 5 h 6"/>
                  <a:gd name="T50" fmla="*/ 8 w 8"/>
                  <a:gd name="T51" fmla="*/ 5 h 6"/>
                  <a:gd name="T52" fmla="*/ 8 w 8"/>
                  <a:gd name="T53" fmla="*/ 5 h 6"/>
                  <a:gd name="T54" fmla="*/ 7 w 8"/>
                  <a:gd name="T55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" h="6">
                    <a:moveTo>
                      <a:pt x="7" y="5"/>
                    </a:moveTo>
                    <a:lnTo>
                      <a:pt x="7" y="3"/>
                    </a:lnTo>
                    <a:lnTo>
                      <a:pt x="7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6"/>
                    </a:lnTo>
                    <a:lnTo>
                      <a:pt x="7" y="5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7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47" name="Freeform 544">
                <a:extLst>
                  <a:ext uri="{FF2B5EF4-FFF2-40B4-BE49-F238E27FC236}">
                    <a16:creationId xmlns:a16="http://schemas.microsoft.com/office/drawing/2014/main" id="{D4E6A29A-6C92-55CB-765F-70BC8517E3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8" y="2866"/>
                <a:ext cx="3" cy="3"/>
              </a:xfrm>
              <a:custGeom>
                <a:avLst/>
                <a:gdLst>
                  <a:gd name="T0" fmla="*/ 1 w 3"/>
                  <a:gd name="T1" fmla="*/ 1 h 3"/>
                  <a:gd name="T2" fmla="*/ 1 w 3"/>
                  <a:gd name="T3" fmla="*/ 1 h 3"/>
                  <a:gd name="T4" fmla="*/ 0 w 3"/>
                  <a:gd name="T5" fmla="*/ 0 h 3"/>
                  <a:gd name="T6" fmla="*/ 0 w 3"/>
                  <a:gd name="T7" fmla="*/ 1 h 3"/>
                  <a:gd name="T8" fmla="*/ 1 w 3"/>
                  <a:gd name="T9" fmla="*/ 1 h 3"/>
                  <a:gd name="T10" fmla="*/ 1 w 3"/>
                  <a:gd name="T11" fmla="*/ 3 h 3"/>
                  <a:gd name="T12" fmla="*/ 3 w 3"/>
                  <a:gd name="T13" fmla="*/ 3 h 3"/>
                  <a:gd name="T14" fmla="*/ 3 w 3"/>
                  <a:gd name="T15" fmla="*/ 1 h 3"/>
                  <a:gd name="T16" fmla="*/ 1 w 3"/>
                  <a:gd name="T1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1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48" name="Freeform 545">
                <a:extLst>
                  <a:ext uri="{FF2B5EF4-FFF2-40B4-BE49-F238E27FC236}">
                    <a16:creationId xmlns:a16="http://schemas.microsoft.com/office/drawing/2014/main" id="{E4828689-5334-BDDA-025D-F0FF07AE8D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1" y="2870"/>
                <a:ext cx="1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1 w 1"/>
                  <a:gd name="T4" fmla="*/ 1 w 1"/>
                  <a:gd name="T5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49" name="Rectangle 546">
                <a:extLst>
                  <a:ext uri="{FF2B5EF4-FFF2-40B4-BE49-F238E27FC236}">
                    <a16:creationId xmlns:a16="http://schemas.microsoft.com/office/drawing/2014/main" id="{E5BAB6BB-21CC-2024-3902-92A8F1D981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840"/>
                <a:ext cx="1" cy="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50" name="Freeform 547">
                <a:extLst>
                  <a:ext uri="{FF2B5EF4-FFF2-40B4-BE49-F238E27FC236}">
                    <a16:creationId xmlns:a16="http://schemas.microsoft.com/office/drawing/2014/main" id="{3C1655A2-B46E-8A4F-0AE4-154869D81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5" y="2373"/>
                <a:ext cx="16" cy="17"/>
              </a:xfrm>
              <a:custGeom>
                <a:avLst/>
                <a:gdLst>
                  <a:gd name="T0" fmla="*/ 13 w 16"/>
                  <a:gd name="T1" fmla="*/ 8 h 17"/>
                  <a:gd name="T2" fmla="*/ 13 w 16"/>
                  <a:gd name="T3" fmla="*/ 6 h 17"/>
                  <a:gd name="T4" fmla="*/ 11 w 16"/>
                  <a:gd name="T5" fmla="*/ 6 h 17"/>
                  <a:gd name="T6" fmla="*/ 11 w 16"/>
                  <a:gd name="T7" fmla="*/ 5 h 17"/>
                  <a:gd name="T8" fmla="*/ 9 w 16"/>
                  <a:gd name="T9" fmla="*/ 3 h 17"/>
                  <a:gd name="T10" fmla="*/ 5 w 16"/>
                  <a:gd name="T11" fmla="*/ 1 h 17"/>
                  <a:gd name="T12" fmla="*/ 2 w 16"/>
                  <a:gd name="T13" fmla="*/ 0 h 17"/>
                  <a:gd name="T14" fmla="*/ 2 w 16"/>
                  <a:gd name="T15" fmla="*/ 0 h 17"/>
                  <a:gd name="T16" fmla="*/ 2 w 16"/>
                  <a:gd name="T17" fmla="*/ 1 h 17"/>
                  <a:gd name="T18" fmla="*/ 2 w 16"/>
                  <a:gd name="T19" fmla="*/ 3 h 17"/>
                  <a:gd name="T20" fmla="*/ 2 w 16"/>
                  <a:gd name="T21" fmla="*/ 5 h 17"/>
                  <a:gd name="T22" fmla="*/ 0 w 16"/>
                  <a:gd name="T23" fmla="*/ 6 h 17"/>
                  <a:gd name="T24" fmla="*/ 0 w 16"/>
                  <a:gd name="T25" fmla="*/ 6 h 17"/>
                  <a:gd name="T26" fmla="*/ 0 w 16"/>
                  <a:gd name="T27" fmla="*/ 9 h 17"/>
                  <a:gd name="T28" fmla="*/ 2 w 16"/>
                  <a:gd name="T29" fmla="*/ 11 h 17"/>
                  <a:gd name="T30" fmla="*/ 2 w 16"/>
                  <a:gd name="T31" fmla="*/ 14 h 17"/>
                  <a:gd name="T32" fmla="*/ 2 w 16"/>
                  <a:gd name="T33" fmla="*/ 16 h 17"/>
                  <a:gd name="T34" fmla="*/ 5 w 16"/>
                  <a:gd name="T35" fmla="*/ 17 h 17"/>
                  <a:gd name="T36" fmla="*/ 5 w 16"/>
                  <a:gd name="T37" fmla="*/ 17 h 17"/>
                  <a:gd name="T38" fmla="*/ 5 w 16"/>
                  <a:gd name="T39" fmla="*/ 16 h 17"/>
                  <a:gd name="T40" fmla="*/ 6 w 16"/>
                  <a:gd name="T41" fmla="*/ 16 h 17"/>
                  <a:gd name="T42" fmla="*/ 9 w 16"/>
                  <a:gd name="T43" fmla="*/ 13 h 17"/>
                  <a:gd name="T44" fmla="*/ 13 w 16"/>
                  <a:gd name="T45" fmla="*/ 13 h 17"/>
                  <a:gd name="T46" fmla="*/ 14 w 16"/>
                  <a:gd name="T47" fmla="*/ 11 h 17"/>
                  <a:gd name="T48" fmla="*/ 16 w 16"/>
                  <a:gd name="T49" fmla="*/ 9 h 17"/>
                  <a:gd name="T50" fmla="*/ 14 w 16"/>
                  <a:gd name="T51" fmla="*/ 9 h 17"/>
                  <a:gd name="T52" fmla="*/ 13 w 16"/>
                  <a:gd name="T53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" h="17">
                    <a:moveTo>
                      <a:pt x="13" y="8"/>
                    </a:moveTo>
                    <a:lnTo>
                      <a:pt x="13" y="6"/>
                    </a:lnTo>
                    <a:lnTo>
                      <a:pt x="11" y="6"/>
                    </a:lnTo>
                    <a:lnTo>
                      <a:pt x="11" y="5"/>
                    </a:lnTo>
                    <a:lnTo>
                      <a:pt x="9" y="3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2" y="14"/>
                    </a:lnTo>
                    <a:lnTo>
                      <a:pt x="2" y="16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5" y="16"/>
                    </a:lnTo>
                    <a:lnTo>
                      <a:pt x="6" y="16"/>
                    </a:lnTo>
                    <a:lnTo>
                      <a:pt x="9" y="13"/>
                    </a:lnTo>
                    <a:lnTo>
                      <a:pt x="13" y="13"/>
                    </a:lnTo>
                    <a:lnTo>
                      <a:pt x="14" y="11"/>
                    </a:lnTo>
                    <a:lnTo>
                      <a:pt x="16" y="9"/>
                    </a:lnTo>
                    <a:lnTo>
                      <a:pt x="14" y="9"/>
                    </a:lnTo>
                    <a:lnTo>
                      <a:pt x="13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51" name="Freeform 548">
                <a:extLst>
                  <a:ext uri="{FF2B5EF4-FFF2-40B4-BE49-F238E27FC236}">
                    <a16:creationId xmlns:a16="http://schemas.microsoft.com/office/drawing/2014/main" id="{6C6F4320-0780-6508-BDD7-AF4BAA822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8" y="268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52" name="Freeform 549">
                <a:extLst>
                  <a:ext uri="{FF2B5EF4-FFF2-40B4-BE49-F238E27FC236}">
                    <a16:creationId xmlns:a16="http://schemas.microsoft.com/office/drawing/2014/main" id="{1CD3345A-56DD-6C2D-25BE-9BBF43E820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8" y="1837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2 w 2"/>
                  <a:gd name="T5" fmla="*/ 0 h 2"/>
                  <a:gd name="T6" fmla="*/ 2 w 2"/>
                  <a:gd name="T7" fmla="*/ 0 h 2"/>
                  <a:gd name="T8" fmla="*/ 2 w 2"/>
                  <a:gd name="T9" fmla="*/ 0 h 2"/>
                  <a:gd name="T10" fmla="*/ 2 w 2"/>
                  <a:gd name="T11" fmla="*/ 0 h 2"/>
                  <a:gd name="T12" fmla="*/ 0 w 2"/>
                  <a:gd name="T13" fmla="*/ 2 h 2"/>
                  <a:gd name="T14" fmla="*/ 0 w 2"/>
                  <a:gd name="T15" fmla="*/ 2 h 2"/>
                  <a:gd name="T16" fmla="*/ 2 w 2"/>
                  <a:gd name="T17" fmla="*/ 2 h 2"/>
                  <a:gd name="T18" fmla="*/ 2 w 2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53" name="Freeform 550">
                <a:extLst>
                  <a:ext uri="{FF2B5EF4-FFF2-40B4-BE49-F238E27FC236}">
                    <a16:creationId xmlns:a16="http://schemas.microsoft.com/office/drawing/2014/main" id="{C023D896-4453-8535-DEEF-BC26CBF94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1" y="1824"/>
                <a:ext cx="5" cy="4"/>
              </a:xfrm>
              <a:custGeom>
                <a:avLst/>
                <a:gdLst>
                  <a:gd name="T0" fmla="*/ 3 w 5"/>
                  <a:gd name="T1" fmla="*/ 0 h 4"/>
                  <a:gd name="T2" fmla="*/ 1 w 5"/>
                  <a:gd name="T3" fmla="*/ 2 h 4"/>
                  <a:gd name="T4" fmla="*/ 0 w 5"/>
                  <a:gd name="T5" fmla="*/ 2 h 4"/>
                  <a:gd name="T6" fmla="*/ 0 w 5"/>
                  <a:gd name="T7" fmla="*/ 4 h 4"/>
                  <a:gd name="T8" fmla="*/ 0 w 5"/>
                  <a:gd name="T9" fmla="*/ 4 h 4"/>
                  <a:gd name="T10" fmla="*/ 0 w 5"/>
                  <a:gd name="T11" fmla="*/ 4 h 4"/>
                  <a:gd name="T12" fmla="*/ 0 w 5"/>
                  <a:gd name="T13" fmla="*/ 4 h 4"/>
                  <a:gd name="T14" fmla="*/ 1 w 5"/>
                  <a:gd name="T15" fmla="*/ 4 h 4"/>
                  <a:gd name="T16" fmla="*/ 3 w 5"/>
                  <a:gd name="T17" fmla="*/ 2 h 4"/>
                  <a:gd name="T18" fmla="*/ 5 w 5"/>
                  <a:gd name="T19" fmla="*/ 2 h 4"/>
                  <a:gd name="T20" fmla="*/ 3 w 5"/>
                  <a:gd name="T21" fmla="*/ 0 h 4"/>
                  <a:gd name="T22" fmla="*/ 3 w 5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lnTo>
                      <a:pt x="1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54" name="Freeform 551">
                <a:extLst>
                  <a:ext uri="{FF2B5EF4-FFF2-40B4-BE49-F238E27FC236}">
                    <a16:creationId xmlns:a16="http://schemas.microsoft.com/office/drawing/2014/main" id="{502C16C2-CC3D-FBCC-E1C1-B7FB59B307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" y="2858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1 h 1"/>
                  <a:gd name="T4" fmla="*/ 0 w 2"/>
                  <a:gd name="T5" fmla="*/ 1 h 1"/>
                  <a:gd name="T6" fmla="*/ 0 w 2"/>
                  <a:gd name="T7" fmla="*/ 1 h 1"/>
                  <a:gd name="T8" fmla="*/ 2 w 2"/>
                  <a:gd name="T9" fmla="*/ 1 h 1"/>
                  <a:gd name="T10" fmla="*/ 2 w 2"/>
                  <a:gd name="T11" fmla="*/ 1 h 1"/>
                  <a:gd name="T12" fmla="*/ 2 w 2"/>
                  <a:gd name="T13" fmla="*/ 1 h 1"/>
                  <a:gd name="T14" fmla="*/ 2 w 2"/>
                  <a:gd name="T15" fmla="*/ 1 h 1"/>
                  <a:gd name="T16" fmla="*/ 0 w 2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55" name="Freeform 552">
                <a:extLst>
                  <a:ext uri="{FF2B5EF4-FFF2-40B4-BE49-F238E27FC236}">
                    <a16:creationId xmlns:a16="http://schemas.microsoft.com/office/drawing/2014/main" id="{2B923527-74C6-408B-B78D-071A204A0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5" y="2363"/>
                <a:ext cx="10" cy="5"/>
              </a:xfrm>
              <a:custGeom>
                <a:avLst/>
                <a:gdLst>
                  <a:gd name="T0" fmla="*/ 10 w 10"/>
                  <a:gd name="T1" fmla="*/ 4 h 5"/>
                  <a:gd name="T2" fmla="*/ 10 w 10"/>
                  <a:gd name="T3" fmla="*/ 4 h 5"/>
                  <a:gd name="T4" fmla="*/ 8 w 10"/>
                  <a:gd name="T5" fmla="*/ 2 h 5"/>
                  <a:gd name="T6" fmla="*/ 8 w 10"/>
                  <a:gd name="T7" fmla="*/ 2 h 5"/>
                  <a:gd name="T8" fmla="*/ 7 w 10"/>
                  <a:gd name="T9" fmla="*/ 0 h 5"/>
                  <a:gd name="T10" fmla="*/ 5 w 10"/>
                  <a:gd name="T11" fmla="*/ 0 h 5"/>
                  <a:gd name="T12" fmla="*/ 4 w 10"/>
                  <a:gd name="T13" fmla="*/ 2 h 5"/>
                  <a:gd name="T14" fmla="*/ 4 w 10"/>
                  <a:gd name="T15" fmla="*/ 0 h 5"/>
                  <a:gd name="T16" fmla="*/ 4 w 10"/>
                  <a:gd name="T17" fmla="*/ 0 h 5"/>
                  <a:gd name="T18" fmla="*/ 2 w 10"/>
                  <a:gd name="T19" fmla="*/ 0 h 5"/>
                  <a:gd name="T20" fmla="*/ 2 w 10"/>
                  <a:gd name="T21" fmla="*/ 0 h 5"/>
                  <a:gd name="T22" fmla="*/ 0 w 10"/>
                  <a:gd name="T23" fmla="*/ 0 h 5"/>
                  <a:gd name="T24" fmla="*/ 0 w 10"/>
                  <a:gd name="T25" fmla="*/ 2 h 5"/>
                  <a:gd name="T26" fmla="*/ 2 w 10"/>
                  <a:gd name="T27" fmla="*/ 2 h 5"/>
                  <a:gd name="T28" fmla="*/ 4 w 10"/>
                  <a:gd name="T29" fmla="*/ 4 h 5"/>
                  <a:gd name="T30" fmla="*/ 4 w 10"/>
                  <a:gd name="T31" fmla="*/ 2 h 5"/>
                  <a:gd name="T32" fmla="*/ 4 w 10"/>
                  <a:gd name="T33" fmla="*/ 4 h 5"/>
                  <a:gd name="T34" fmla="*/ 4 w 10"/>
                  <a:gd name="T35" fmla="*/ 5 h 5"/>
                  <a:gd name="T36" fmla="*/ 5 w 10"/>
                  <a:gd name="T37" fmla="*/ 5 h 5"/>
                  <a:gd name="T38" fmla="*/ 5 w 10"/>
                  <a:gd name="T39" fmla="*/ 5 h 5"/>
                  <a:gd name="T40" fmla="*/ 7 w 10"/>
                  <a:gd name="T41" fmla="*/ 5 h 5"/>
                  <a:gd name="T42" fmla="*/ 8 w 10"/>
                  <a:gd name="T43" fmla="*/ 5 h 5"/>
                  <a:gd name="T44" fmla="*/ 10 w 10"/>
                  <a:gd name="T45" fmla="*/ 4 h 5"/>
                  <a:gd name="T46" fmla="*/ 10 w 10"/>
                  <a:gd name="T4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" h="5">
                    <a:moveTo>
                      <a:pt x="10" y="4"/>
                    </a:moveTo>
                    <a:lnTo>
                      <a:pt x="10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4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7" y="5"/>
                    </a:lnTo>
                    <a:lnTo>
                      <a:pt x="8" y="5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56" name="Freeform 553">
                <a:extLst>
                  <a:ext uri="{FF2B5EF4-FFF2-40B4-BE49-F238E27FC236}">
                    <a16:creationId xmlns:a16="http://schemas.microsoft.com/office/drawing/2014/main" id="{4824E2CD-41A5-33D8-C734-8C238CB68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1" y="2363"/>
                <a:ext cx="3" cy="4"/>
              </a:xfrm>
              <a:custGeom>
                <a:avLst/>
                <a:gdLst>
                  <a:gd name="T0" fmla="*/ 3 w 3"/>
                  <a:gd name="T1" fmla="*/ 2 h 4"/>
                  <a:gd name="T2" fmla="*/ 1 w 3"/>
                  <a:gd name="T3" fmla="*/ 0 h 4"/>
                  <a:gd name="T4" fmla="*/ 0 w 3"/>
                  <a:gd name="T5" fmla="*/ 2 h 4"/>
                  <a:gd name="T6" fmla="*/ 1 w 3"/>
                  <a:gd name="T7" fmla="*/ 2 h 4"/>
                  <a:gd name="T8" fmla="*/ 1 w 3"/>
                  <a:gd name="T9" fmla="*/ 4 h 4"/>
                  <a:gd name="T10" fmla="*/ 3 w 3"/>
                  <a:gd name="T11" fmla="*/ 4 h 4"/>
                  <a:gd name="T12" fmla="*/ 3 w 3"/>
                  <a:gd name="T13" fmla="*/ 4 h 4"/>
                  <a:gd name="T14" fmla="*/ 3 w 3"/>
                  <a:gd name="T15" fmla="*/ 2 h 4"/>
                  <a:gd name="T16" fmla="*/ 3 w 3"/>
                  <a:gd name="T17" fmla="*/ 2 h 4"/>
                  <a:gd name="T18" fmla="*/ 3 w 3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3" y="2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57" name="Freeform 554">
                <a:extLst>
                  <a:ext uri="{FF2B5EF4-FFF2-40B4-BE49-F238E27FC236}">
                    <a16:creationId xmlns:a16="http://schemas.microsoft.com/office/drawing/2014/main" id="{EA15382E-B592-C0CF-FEC1-3C2C755A6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4" y="2608"/>
                <a:ext cx="5" cy="3"/>
              </a:xfrm>
              <a:custGeom>
                <a:avLst/>
                <a:gdLst>
                  <a:gd name="T0" fmla="*/ 3 w 5"/>
                  <a:gd name="T1" fmla="*/ 2 h 3"/>
                  <a:gd name="T2" fmla="*/ 2 w 5"/>
                  <a:gd name="T3" fmla="*/ 0 h 3"/>
                  <a:gd name="T4" fmla="*/ 2 w 5"/>
                  <a:gd name="T5" fmla="*/ 0 h 3"/>
                  <a:gd name="T6" fmla="*/ 3 w 5"/>
                  <a:gd name="T7" fmla="*/ 2 h 3"/>
                  <a:gd name="T8" fmla="*/ 3 w 5"/>
                  <a:gd name="T9" fmla="*/ 2 h 3"/>
                  <a:gd name="T10" fmla="*/ 2 w 5"/>
                  <a:gd name="T11" fmla="*/ 3 h 3"/>
                  <a:gd name="T12" fmla="*/ 2 w 5"/>
                  <a:gd name="T13" fmla="*/ 2 h 3"/>
                  <a:gd name="T14" fmla="*/ 2 w 5"/>
                  <a:gd name="T15" fmla="*/ 2 h 3"/>
                  <a:gd name="T16" fmla="*/ 0 w 5"/>
                  <a:gd name="T17" fmla="*/ 2 h 3"/>
                  <a:gd name="T18" fmla="*/ 2 w 5"/>
                  <a:gd name="T19" fmla="*/ 3 h 3"/>
                  <a:gd name="T20" fmla="*/ 5 w 5"/>
                  <a:gd name="T21" fmla="*/ 3 h 3"/>
                  <a:gd name="T22" fmla="*/ 5 w 5"/>
                  <a:gd name="T23" fmla="*/ 3 h 3"/>
                  <a:gd name="T24" fmla="*/ 3 w 5"/>
                  <a:gd name="T25" fmla="*/ 2 h 3"/>
                  <a:gd name="T26" fmla="*/ 3 w 5"/>
                  <a:gd name="T2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3">
                    <a:moveTo>
                      <a:pt x="3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58" name="Freeform 555">
                <a:extLst>
                  <a:ext uri="{FF2B5EF4-FFF2-40B4-BE49-F238E27FC236}">
                    <a16:creationId xmlns:a16="http://schemas.microsoft.com/office/drawing/2014/main" id="{DFFF23CE-A837-66BB-37B0-C309C38CBB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6" y="1824"/>
                <a:ext cx="3" cy="2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2 h 2"/>
                  <a:gd name="T4" fmla="*/ 0 w 3"/>
                  <a:gd name="T5" fmla="*/ 2 h 2"/>
                  <a:gd name="T6" fmla="*/ 1 w 3"/>
                  <a:gd name="T7" fmla="*/ 2 h 2"/>
                  <a:gd name="T8" fmla="*/ 1 w 3"/>
                  <a:gd name="T9" fmla="*/ 2 h 2"/>
                  <a:gd name="T10" fmla="*/ 3 w 3"/>
                  <a:gd name="T11" fmla="*/ 2 h 2"/>
                  <a:gd name="T12" fmla="*/ 3 w 3"/>
                  <a:gd name="T13" fmla="*/ 2 h 2"/>
                  <a:gd name="T14" fmla="*/ 3 w 3"/>
                  <a:gd name="T15" fmla="*/ 2 h 2"/>
                  <a:gd name="T16" fmla="*/ 3 w 3"/>
                  <a:gd name="T17" fmla="*/ 0 h 2"/>
                  <a:gd name="T18" fmla="*/ 3 w 3"/>
                  <a:gd name="T19" fmla="*/ 0 h 2"/>
                  <a:gd name="T20" fmla="*/ 1 w 3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59" name="Freeform 556">
                <a:extLst>
                  <a:ext uri="{FF2B5EF4-FFF2-40B4-BE49-F238E27FC236}">
                    <a16:creationId xmlns:a16="http://schemas.microsoft.com/office/drawing/2014/main" id="{57671AC6-4C75-3127-72B7-2841FBBDBC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9" y="2360"/>
                <a:ext cx="6" cy="2"/>
              </a:xfrm>
              <a:custGeom>
                <a:avLst/>
                <a:gdLst>
                  <a:gd name="T0" fmla="*/ 5 w 6"/>
                  <a:gd name="T1" fmla="*/ 0 h 2"/>
                  <a:gd name="T2" fmla="*/ 3 w 6"/>
                  <a:gd name="T3" fmla="*/ 0 h 2"/>
                  <a:gd name="T4" fmla="*/ 3 w 6"/>
                  <a:gd name="T5" fmla="*/ 0 h 2"/>
                  <a:gd name="T6" fmla="*/ 0 w 6"/>
                  <a:gd name="T7" fmla="*/ 0 h 2"/>
                  <a:gd name="T8" fmla="*/ 0 w 6"/>
                  <a:gd name="T9" fmla="*/ 0 h 2"/>
                  <a:gd name="T10" fmla="*/ 0 w 6"/>
                  <a:gd name="T11" fmla="*/ 0 h 2"/>
                  <a:gd name="T12" fmla="*/ 0 w 6"/>
                  <a:gd name="T13" fmla="*/ 2 h 2"/>
                  <a:gd name="T14" fmla="*/ 0 w 6"/>
                  <a:gd name="T15" fmla="*/ 2 h 2"/>
                  <a:gd name="T16" fmla="*/ 3 w 6"/>
                  <a:gd name="T17" fmla="*/ 2 h 2"/>
                  <a:gd name="T18" fmla="*/ 5 w 6"/>
                  <a:gd name="T19" fmla="*/ 2 h 2"/>
                  <a:gd name="T20" fmla="*/ 6 w 6"/>
                  <a:gd name="T21" fmla="*/ 2 h 2"/>
                  <a:gd name="T22" fmla="*/ 6 w 6"/>
                  <a:gd name="T23" fmla="*/ 0 h 2"/>
                  <a:gd name="T24" fmla="*/ 6 w 6"/>
                  <a:gd name="T25" fmla="*/ 0 h 2"/>
                  <a:gd name="T26" fmla="*/ 5 w 6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2">
                    <a:moveTo>
                      <a:pt x="5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60" name="Freeform 557">
                <a:extLst>
                  <a:ext uri="{FF2B5EF4-FFF2-40B4-BE49-F238E27FC236}">
                    <a16:creationId xmlns:a16="http://schemas.microsoft.com/office/drawing/2014/main" id="{D72039C2-184C-5543-057D-6A6090071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7" y="270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61" name="Freeform 558">
                <a:extLst>
                  <a:ext uri="{FF2B5EF4-FFF2-40B4-BE49-F238E27FC236}">
                    <a16:creationId xmlns:a16="http://schemas.microsoft.com/office/drawing/2014/main" id="{5E77FA04-76D5-10BE-2838-55F200A5C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6" y="1753"/>
                <a:ext cx="1" cy="2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1 w 1"/>
                  <a:gd name="T5" fmla="*/ 0 h 2"/>
                  <a:gd name="T6" fmla="*/ 1 w 1"/>
                  <a:gd name="T7" fmla="*/ 0 h 2"/>
                  <a:gd name="T8" fmla="*/ 0 w 1"/>
                  <a:gd name="T9" fmla="*/ 2 h 2"/>
                  <a:gd name="T10" fmla="*/ 0 w 1"/>
                  <a:gd name="T11" fmla="*/ 2 h 2"/>
                  <a:gd name="T12" fmla="*/ 0 w 1"/>
                  <a:gd name="T13" fmla="*/ 2 h 2"/>
                  <a:gd name="T14" fmla="*/ 0 w 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62" name="Freeform 559">
                <a:extLst>
                  <a:ext uri="{FF2B5EF4-FFF2-40B4-BE49-F238E27FC236}">
                    <a16:creationId xmlns:a16="http://schemas.microsoft.com/office/drawing/2014/main" id="{8C05C63B-5EFF-DA58-6AB5-897BE91CB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9" y="27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63" name="Freeform 560">
                <a:extLst>
                  <a:ext uri="{FF2B5EF4-FFF2-40B4-BE49-F238E27FC236}">
                    <a16:creationId xmlns:a16="http://schemas.microsoft.com/office/drawing/2014/main" id="{DCFB3E13-F0D2-1DAB-8710-449834D3D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2" y="2847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2 w 2"/>
                  <a:gd name="T5" fmla="*/ 0 h 1"/>
                  <a:gd name="T6" fmla="*/ 0 w 2"/>
                  <a:gd name="T7" fmla="*/ 0 h 1"/>
                  <a:gd name="T8" fmla="*/ 0 w 2"/>
                  <a:gd name="T9" fmla="*/ 0 h 1"/>
                  <a:gd name="T10" fmla="*/ 0 w 2"/>
                  <a:gd name="T11" fmla="*/ 1 h 1"/>
                  <a:gd name="T12" fmla="*/ 0 w 2"/>
                  <a:gd name="T13" fmla="*/ 1 h 1"/>
                  <a:gd name="T14" fmla="*/ 2 w 2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2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64" name="Freeform 561">
                <a:extLst>
                  <a:ext uri="{FF2B5EF4-FFF2-40B4-BE49-F238E27FC236}">
                    <a16:creationId xmlns:a16="http://schemas.microsoft.com/office/drawing/2014/main" id="{FD013FDE-0F1D-1988-6CBA-661246A24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2" y="2848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2 h 3"/>
                  <a:gd name="T4" fmla="*/ 0 w 2"/>
                  <a:gd name="T5" fmla="*/ 3 h 3"/>
                  <a:gd name="T6" fmla="*/ 2 w 2"/>
                  <a:gd name="T7" fmla="*/ 3 h 3"/>
                  <a:gd name="T8" fmla="*/ 2 w 2"/>
                  <a:gd name="T9" fmla="*/ 3 h 3"/>
                  <a:gd name="T10" fmla="*/ 2 w 2"/>
                  <a:gd name="T11" fmla="*/ 3 h 3"/>
                  <a:gd name="T12" fmla="*/ 2 w 2"/>
                  <a:gd name="T13" fmla="*/ 2 h 3"/>
                  <a:gd name="T14" fmla="*/ 2 w 2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65" name="Freeform 562">
                <a:extLst>
                  <a:ext uri="{FF2B5EF4-FFF2-40B4-BE49-F238E27FC236}">
                    <a16:creationId xmlns:a16="http://schemas.microsoft.com/office/drawing/2014/main" id="{F54EF112-9847-AA94-D50B-9496DB113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7" y="1799"/>
                <a:ext cx="3" cy="3"/>
              </a:xfrm>
              <a:custGeom>
                <a:avLst/>
                <a:gdLst>
                  <a:gd name="T0" fmla="*/ 1 w 3"/>
                  <a:gd name="T1" fmla="*/ 3 h 3"/>
                  <a:gd name="T2" fmla="*/ 3 w 3"/>
                  <a:gd name="T3" fmla="*/ 3 h 3"/>
                  <a:gd name="T4" fmla="*/ 3 w 3"/>
                  <a:gd name="T5" fmla="*/ 3 h 3"/>
                  <a:gd name="T6" fmla="*/ 3 w 3"/>
                  <a:gd name="T7" fmla="*/ 3 h 3"/>
                  <a:gd name="T8" fmla="*/ 3 w 3"/>
                  <a:gd name="T9" fmla="*/ 2 h 3"/>
                  <a:gd name="T10" fmla="*/ 1 w 3"/>
                  <a:gd name="T11" fmla="*/ 2 h 3"/>
                  <a:gd name="T12" fmla="*/ 0 w 3"/>
                  <a:gd name="T13" fmla="*/ 0 h 3"/>
                  <a:gd name="T14" fmla="*/ 0 w 3"/>
                  <a:gd name="T15" fmla="*/ 2 h 3"/>
                  <a:gd name="T16" fmla="*/ 0 w 3"/>
                  <a:gd name="T17" fmla="*/ 2 h 3"/>
                  <a:gd name="T18" fmla="*/ 0 w 3"/>
                  <a:gd name="T19" fmla="*/ 2 h 3"/>
                  <a:gd name="T20" fmla="*/ 1 w 3"/>
                  <a:gd name="T2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66" name="Freeform 563">
                <a:extLst>
                  <a:ext uri="{FF2B5EF4-FFF2-40B4-BE49-F238E27FC236}">
                    <a16:creationId xmlns:a16="http://schemas.microsoft.com/office/drawing/2014/main" id="{CFBDFA73-DAEF-DD1C-4B93-B6CC3C3AE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8" y="1815"/>
                <a:ext cx="7" cy="3"/>
              </a:xfrm>
              <a:custGeom>
                <a:avLst/>
                <a:gdLst>
                  <a:gd name="T0" fmla="*/ 7 w 7"/>
                  <a:gd name="T1" fmla="*/ 0 h 3"/>
                  <a:gd name="T2" fmla="*/ 2 w 7"/>
                  <a:gd name="T3" fmla="*/ 0 h 3"/>
                  <a:gd name="T4" fmla="*/ 0 w 7"/>
                  <a:gd name="T5" fmla="*/ 0 h 3"/>
                  <a:gd name="T6" fmla="*/ 0 w 7"/>
                  <a:gd name="T7" fmla="*/ 2 h 3"/>
                  <a:gd name="T8" fmla="*/ 2 w 7"/>
                  <a:gd name="T9" fmla="*/ 3 h 3"/>
                  <a:gd name="T10" fmla="*/ 2 w 7"/>
                  <a:gd name="T11" fmla="*/ 2 h 3"/>
                  <a:gd name="T12" fmla="*/ 4 w 7"/>
                  <a:gd name="T13" fmla="*/ 2 h 3"/>
                  <a:gd name="T14" fmla="*/ 4 w 7"/>
                  <a:gd name="T15" fmla="*/ 2 h 3"/>
                  <a:gd name="T16" fmla="*/ 5 w 7"/>
                  <a:gd name="T17" fmla="*/ 0 h 3"/>
                  <a:gd name="T18" fmla="*/ 7 w 7"/>
                  <a:gd name="T19" fmla="*/ 0 h 3"/>
                  <a:gd name="T20" fmla="*/ 7 w 7"/>
                  <a:gd name="T21" fmla="*/ 0 h 3"/>
                  <a:gd name="T22" fmla="*/ 7 w 7"/>
                  <a:gd name="T23" fmla="*/ 0 h 3"/>
                  <a:gd name="T24" fmla="*/ 7 w 7"/>
                  <a:gd name="T2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3">
                    <a:moveTo>
                      <a:pt x="7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67" name="Freeform 564">
                <a:extLst>
                  <a:ext uri="{FF2B5EF4-FFF2-40B4-BE49-F238E27FC236}">
                    <a16:creationId xmlns:a16="http://schemas.microsoft.com/office/drawing/2014/main" id="{2E49CE4D-B6F5-B998-389F-71FB037D02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1" y="1799"/>
                <a:ext cx="33" cy="22"/>
              </a:xfrm>
              <a:custGeom>
                <a:avLst/>
                <a:gdLst>
                  <a:gd name="T0" fmla="*/ 29 w 33"/>
                  <a:gd name="T1" fmla="*/ 6 h 22"/>
                  <a:gd name="T2" fmla="*/ 30 w 33"/>
                  <a:gd name="T3" fmla="*/ 5 h 22"/>
                  <a:gd name="T4" fmla="*/ 30 w 33"/>
                  <a:gd name="T5" fmla="*/ 3 h 22"/>
                  <a:gd name="T6" fmla="*/ 27 w 33"/>
                  <a:gd name="T7" fmla="*/ 3 h 22"/>
                  <a:gd name="T8" fmla="*/ 24 w 33"/>
                  <a:gd name="T9" fmla="*/ 5 h 22"/>
                  <a:gd name="T10" fmla="*/ 24 w 33"/>
                  <a:gd name="T11" fmla="*/ 3 h 22"/>
                  <a:gd name="T12" fmla="*/ 24 w 33"/>
                  <a:gd name="T13" fmla="*/ 2 h 22"/>
                  <a:gd name="T14" fmla="*/ 19 w 33"/>
                  <a:gd name="T15" fmla="*/ 2 h 22"/>
                  <a:gd name="T16" fmla="*/ 21 w 33"/>
                  <a:gd name="T17" fmla="*/ 3 h 22"/>
                  <a:gd name="T18" fmla="*/ 21 w 33"/>
                  <a:gd name="T19" fmla="*/ 3 h 22"/>
                  <a:gd name="T20" fmla="*/ 19 w 33"/>
                  <a:gd name="T21" fmla="*/ 5 h 22"/>
                  <a:gd name="T22" fmla="*/ 17 w 33"/>
                  <a:gd name="T23" fmla="*/ 3 h 22"/>
                  <a:gd name="T24" fmla="*/ 17 w 33"/>
                  <a:gd name="T25" fmla="*/ 5 h 22"/>
                  <a:gd name="T26" fmla="*/ 16 w 33"/>
                  <a:gd name="T27" fmla="*/ 5 h 22"/>
                  <a:gd name="T28" fmla="*/ 14 w 33"/>
                  <a:gd name="T29" fmla="*/ 3 h 22"/>
                  <a:gd name="T30" fmla="*/ 13 w 33"/>
                  <a:gd name="T31" fmla="*/ 3 h 22"/>
                  <a:gd name="T32" fmla="*/ 11 w 33"/>
                  <a:gd name="T33" fmla="*/ 3 h 22"/>
                  <a:gd name="T34" fmla="*/ 11 w 33"/>
                  <a:gd name="T35" fmla="*/ 5 h 22"/>
                  <a:gd name="T36" fmla="*/ 13 w 33"/>
                  <a:gd name="T37" fmla="*/ 5 h 22"/>
                  <a:gd name="T38" fmla="*/ 14 w 33"/>
                  <a:gd name="T39" fmla="*/ 6 h 22"/>
                  <a:gd name="T40" fmla="*/ 11 w 33"/>
                  <a:gd name="T41" fmla="*/ 6 h 22"/>
                  <a:gd name="T42" fmla="*/ 13 w 33"/>
                  <a:gd name="T43" fmla="*/ 11 h 22"/>
                  <a:gd name="T44" fmla="*/ 14 w 33"/>
                  <a:gd name="T45" fmla="*/ 13 h 22"/>
                  <a:gd name="T46" fmla="*/ 13 w 33"/>
                  <a:gd name="T47" fmla="*/ 13 h 22"/>
                  <a:gd name="T48" fmla="*/ 11 w 33"/>
                  <a:gd name="T49" fmla="*/ 10 h 22"/>
                  <a:gd name="T50" fmla="*/ 9 w 33"/>
                  <a:gd name="T51" fmla="*/ 8 h 22"/>
                  <a:gd name="T52" fmla="*/ 9 w 33"/>
                  <a:gd name="T53" fmla="*/ 6 h 22"/>
                  <a:gd name="T54" fmla="*/ 8 w 33"/>
                  <a:gd name="T55" fmla="*/ 6 h 22"/>
                  <a:gd name="T56" fmla="*/ 5 w 33"/>
                  <a:gd name="T57" fmla="*/ 8 h 22"/>
                  <a:gd name="T58" fmla="*/ 1 w 33"/>
                  <a:gd name="T59" fmla="*/ 11 h 22"/>
                  <a:gd name="T60" fmla="*/ 0 w 33"/>
                  <a:gd name="T61" fmla="*/ 13 h 22"/>
                  <a:gd name="T62" fmla="*/ 3 w 33"/>
                  <a:gd name="T63" fmla="*/ 18 h 22"/>
                  <a:gd name="T64" fmla="*/ 6 w 33"/>
                  <a:gd name="T65" fmla="*/ 21 h 22"/>
                  <a:gd name="T66" fmla="*/ 8 w 33"/>
                  <a:gd name="T67" fmla="*/ 19 h 22"/>
                  <a:gd name="T68" fmla="*/ 6 w 33"/>
                  <a:gd name="T69" fmla="*/ 18 h 22"/>
                  <a:gd name="T70" fmla="*/ 6 w 33"/>
                  <a:gd name="T71" fmla="*/ 16 h 22"/>
                  <a:gd name="T72" fmla="*/ 5 w 33"/>
                  <a:gd name="T73" fmla="*/ 16 h 22"/>
                  <a:gd name="T74" fmla="*/ 6 w 33"/>
                  <a:gd name="T75" fmla="*/ 16 h 22"/>
                  <a:gd name="T76" fmla="*/ 9 w 33"/>
                  <a:gd name="T77" fmla="*/ 16 h 22"/>
                  <a:gd name="T78" fmla="*/ 9 w 33"/>
                  <a:gd name="T79" fmla="*/ 16 h 22"/>
                  <a:gd name="T80" fmla="*/ 8 w 33"/>
                  <a:gd name="T81" fmla="*/ 18 h 22"/>
                  <a:gd name="T82" fmla="*/ 9 w 33"/>
                  <a:gd name="T83" fmla="*/ 18 h 22"/>
                  <a:gd name="T84" fmla="*/ 13 w 33"/>
                  <a:gd name="T85" fmla="*/ 19 h 22"/>
                  <a:gd name="T86" fmla="*/ 9 w 33"/>
                  <a:gd name="T87" fmla="*/ 22 h 22"/>
                  <a:gd name="T88" fmla="*/ 9 w 33"/>
                  <a:gd name="T89" fmla="*/ 22 h 22"/>
                  <a:gd name="T90" fmla="*/ 9 w 33"/>
                  <a:gd name="T91" fmla="*/ 22 h 22"/>
                  <a:gd name="T92" fmla="*/ 14 w 33"/>
                  <a:gd name="T93" fmla="*/ 19 h 22"/>
                  <a:gd name="T94" fmla="*/ 14 w 33"/>
                  <a:gd name="T95" fmla="*/ 19 h 22"/>
                  <a:gd name="T96" fmla="*/ 13 w 33"/>
                  <a:gd name="T97" fmla="*/ 18 h 22"/>
                  <a:gd name="T98" fmla="*/ 16 w 33"/>
                  <a:gd name="T99" fmla="*/ 16 h 22"/>
                  <a:gd name="T100" fmla="*/ 17 w 33"/>
                  <a:gd name="T101" fmla="*/ 16 h 22"/>
                  <a:gd name="T102" fmla="*/ 22 w 33"/>
                  <a:gd name="T103" fmla="*/ 14 h 22"/>
                  <a:gd name="T104" fmla="*/ 24 w 33"/>
                  <a:gd name="T105" fmla="*/ 13 h 22"/>
                  <a:gd name="T106" fmla="*/ 25 w 33"/>
                  <a:gd name="T107" fmla="*/ 13 h 22"/>
                  <a:gd name="T108" fmla="*/ 27 w 33"/>
                  <a:gd name="T109" fmla="*/ 11 h 22"/>
                  <a:gd name="T110" fmla="*/ 25 w 33"/>
                  <a:gd name="T111" fmla="*/ 10 h 22"/>
                  <a:gd name="T112" fmla="*/ 22 w 33"/>
                  <a:gd name="T113" fmla="*/ 10 h 22"/>
                  <a:gd name="T114" fmla="*/ 24 w 33"/>
                  <a:gd name="T115" fmla="*/ 10 h 22"/>
                  <a:gd name="T116" fmla="*/ 27 w 33"/>
                  <a:gd name="T117" fmla="*/ 10 h 22"/>
                  <a:gd name="T118" fmla="*/ 30 w 33"/>
                  <a:gd name="T119" fmla="*/ 10 h 22"/>
                  <a:gd name="T120" fmla="*/ 33 w 33"/>
                  <a:gd name="T121" fmla="*/ 8 h 22"/>
                  <a:gd name="T122" fmla="*/ 32 w 33"/>
                  <a:gd name="T123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3" h="22">
                    <a:moveTo>
                      <a:pt x="30" y="6"/>
                    </a:moveTo>
                    <a:lnTo>
                      <a:pt x="29" y="6"/>
                    </a:lnTo>
                    <a:lnTo>
                      <a:pt x="29" y="5"/>
                    </a:lnTo>
                    <a:lnTo>
                      <a:pt x="30" y="5"/>
                    </a:lnTo>
                    <a:lnTo>
                      <a:pt x="30" y="3"/>
                    </a:lnTo>
                    <a:lnTo>
                      <a:pt x="30" y="3"/>
                    </a:lnTo>
                    <a:lnTo>
                      <a:pt x="29" y="3"/>
                    </a:lnTo>
                    <a:lnTo>
                      <a:pt x="27" y="3"/>
                    </a:lnTo>
                    <a:lnTo>
                      <a:pt x="27" y="3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24" y="3"/>
                    </a:lnTo>
                    <a:lnTo>
                      <a:pt x="24" y="2"/>
                    </a:lnTo>
                    <a:lnTo>
                      <a:pt x="24" y="2"/>
                    </a:lnTo>
                    <a:lnTo>
                      <a:pt x="21" y="0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21" y="3"/>
                    </a:lnTo>
                    <a:lnTo>
                      <a:pt x="21" y="3"/>
                    </a:lnTo>
                    <a:lnTo>
                      <a:pt x="21" y="3"/>
                    </a:lnTo>
                    <a:lnTo>
                      <a:pt x="19" y="3"/>
                    </a:lnTo>
                    <a:lnTo>
                      <a:pt x="19" y="5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7" y="5"/>
                    </a:lnTo>
                    <a:lnTo>
                      <a:pt x="17" y="5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13" y="3"/>
                    </a:lnTo>
                    <a:lnTo>
                      <a:pt x="13" y="3"/>
                    </a:lnTo>
                    <a:lnTo>
                      <a:pt x="11" y="3"/>
                    </a:lnTo>
                    <a:lnTo>
                      <a:pt x="11" y="3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3" y="5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3" y="6"/>
                    </a:lnTo>
                    <a:lnTo>
                      <a:pt x="11" y="6"/>
                    </a:lnTo>
                    <a:lnTo>
                      <a:pt x="13" y="8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4" y="13"/>
                    </a:lnTo>
                    <a:lnTo>
                      <a:pt x="13" y="13"/>
                    </a:lnTo>
                    <a:lnTo>
                      <a:pt x="13" y="13"/>
                    </a:lnTo>
                    <a:lnTo>
                      <a:pt x="11" y="11"/>
                    </a:lnTo>
                    <a:lnTo>
                      <a:pt x="11" y="10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6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5" y="8"/>
                    </a:lnTo>
                    <a:lnTo>
                      <a:pt x="3" y="8"/>
                    </a:lnTo>
                    <a:lnTo>
                      <a:pt x="1" y="11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3" y="14"/>
                    </a:lnTo>
                    <a:lnTo>
                      <a:pt x="3" y="18"/>
                    </a:lnTo>
                    <a:lnTo>
                      <a:pt x="5" y="21"/>
                    </a:lnTo>
                    <a:lnTo>
                      <a:pt x="6" y="21"/>
                    </a:lnTo>
                    <a:lnTo>
                      <a:pt x="6" y="19"/>
                    </a:lnTo>
                    <a:lnTo>
                      <a:pt x="8" y="19"/>
                    </a:lnTo>
                    <a:lnTo>
                      <a:pt x="8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6" y="16"/>
                    </a:lnTo>
                    <a:lnTo>
                      <a:pt x="5" y="18"/>
                    </a:lnTo>
                    <a:lnTo>
                      <a:pt x="5" y="16"/>
                    </a:lnTo>
                    <a:lnTo>
                      <a:pt x="5" y="16"/>
                    </a:lnTo>
                    <a:lnTo>
                      <a:pt x="6" y="16"/>
                    </a:lnTo>
                    <a:lnTo>
                      <a:pt x="8" y="16"/>
                    </a:lnTo>
                    <a:lnTo>
                      <a:pt x="9" y="16"/>
                    </a:lnTo>
                    <a:lnTo>
                      <a:pt x="9" y="16"/>
                    </a:lnTo>
                    <a:lnTo>
                      <a:pt x="9" y="16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9" y="18"/>
                    </a:lnTo>
                    <a:lnTo>
                      <a:pt x="11" y="19"/>
                    </a:lnTo>
                    <a:lnTo>
                      <a:pt x="13" y="19"/>
                    </a:lnTo>
                    <a:lnTo>
                      <a:pt x="13" y="19"/>
                    </a:lnTo>
                    <a:lnTo>
                      <a:pt x="9" y="22"/>
                    </a:lnTo>
                    <a:lnTo>
                      <a:pt x="9" y="22"/>
                    </a:lnTo>
                    <a:lnTo>
                      <a:pt x="9" y="22"/>
                    </a:lnTo>
                    <a:lnTo>
                      <a:pt x="9" y="22"/>
                    </a:lnTo>
                    <a:lnTo>
                      <a:pt x="9" y="22"/>
                    </a:lnTo>
                    <a:lnTo>
                      <a:pt x="13" y="21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18"/>
                    </a:lnTo>
                    <a:lnTo>
                      <a:pt x="13" y="18"/>
                    </a:lnTo>
                    <a:lnTo>
                      <a:pt x="14" y="1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7" y="16"/>
                    </a:lnTo>
                    <a:lnTo>
                      <a:pt x="19" y="14"/>
                    </a:lnTo>
                    <a:lnTo>
                      <a:pt x="22" y="14"/>
                    </a:lnTo>
                    <a:lnTo>
                      <a:pt x="22" y="13"/>
                    </a:lnTo>
                    <a:lnTo>
                      <a:pt x="24" y="13"/>
                    </a:lnTo>
                    <a:lnTo>
                      <a:pt x="25" y="13"/>
                    </a:lnTo>
                    <a:lnTo>
                      <a:pt x="25" y="13"/>
                    </a:lnTo>
                    <a:lnTo>
                      <a:pt x="27" y="13"/>
                    </a:lnTo>
                    <a:lnTo>
                      <a:pt x="27" y="11"/>
                    </a:lnTo>
                    <a:lnTo>
                      <a:pt x="25" y="11"/>
                    </a:lnTo>
                    <a:lnTo>
                      <a:pt x="25" y="10"/>
                    </a:lnTo>
                    <a:lnTo>
                      <a:pt x="24" y="10"/>
                    </a:lnTo>
                    <a:lnTo>
                      <a:pt x="22" y="10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5" y="10"/>
                    </a:lnTo>
                    <a:lnTo>
                      <a:pt x="27" y="10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32" y="10"/>
                    </a:lnTo>
                    <a:lnTo>
                      <a:pt x="33" y="8"/>
                    </a:lnTo>
                    <a:lnTo>
                      <a:pt x="33" y="8"/>
                    </a:lnTo>
                    <a:lnTo>
                      <a:pt x="32" y="8"/>
                    </a:lnTo>
                    <a:lnTo>
                      <a:pt x="3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68" name="Freeform 565">
                <a:extLst>
                  <a:ext uri="{FF2B5EF4-FFF2-40B4-BE49-F238E27FC236}">
                    <a16:creationId xmlns:a16="http://schemas.microsoft.com/office/drawing/2014/main" id="{CEC87083-0579-475F-DE55-2CB13D1B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8" y="1791"/>
                <a:ext cx="18" cy="8"/>
              </a:xfrm>
              <a:custGeom>
                <a:avLst/>
                <a:gdLst>
                  <a:gd name="T0" fmla="*/ 18 w 18"/>
                  <a:gd name="T1" fmla="*/ 3 h 8"/>
                  <a:gd name="T2" fmla="*/ 18 w 18"/>
                  <a:gd name="T3" fmla="*/ 2 h 8"/>
                  <a:gd name="T4" fmla="*/ 16 w 18"/>
                  <a:gd name="T5" fmla="*/ 2 h 8"/>
                  <a:gd name="T6" fmla="*/ 16 w 18"/>
                  <a:gd name="T7" fmla="*/ 2 h 8"/>
                  <a:gd name="T8" fmla="*/ 15 w 18"/>
                  <a:gd name="T9" fmla="*/ 0 h 8"/>
                  <a:gd name="T10" fmla="*/ 13 w 18"/>
                  <a:gd name="T11" fmla="*/ 0 h 8"/>
                  <a:gd name="T12" fmla="*/ 13 w 18"/>
                  <a:gd name="T13" fmla="*/ 2 h 8"/>
                  <a:gd name="T14" fmla="*/ 13 w 18"/>
                  <a:gd name="T15" fmla="*/ 2 h 8"/>
                  <a:gd name="T16" fmla="*/ 12 w 18"/>
                  <a:gd name="T17" fmla="*/ 0 h 8"/>
                  <a:gd name="T18" fmla="*/ 12 w 18"/>
                  <a:gd name="T19" fmla="*/ 0 h 8"/>
                  <a:gd name="T20" fmla="*/ 10 w 18"/>
                  <a:gd name="T21" fmla="*/ 0 h 8"/>
                  <a:gd name="T22" fmla="*/ 10 w 18"/>
                  <a:gd name="T23" fmla="*/ 0 h 8"/>
                  <a:gd name="T24" fmla="*/ 7 w 18"/>
                  <a:gd name="T25" fmla="*/ 0 h 8"/>
                  <a:gd name="T26" fmla="*/ 7 w 18"/>
                  <a:gd name="T27" fmla="*/ 2 h 8"/>
                  <a:gd name="T28" fmla="*/ 8 w 18"/>
                  <a:gd name="T29" fmla="*/ 2 h 8"/>
                  <a:gd name="T30" fmla="*/ 8 w 18"/>
                  <a:gd name="T31" fmla="*/ 3 h 8"/>
                  <a:gd name="T32" fmla="*/ 8 w 18"/>
                  <a:gd name="T33" fmla="*/ 3 h 8"/>
                  <a:gd name="T34" fmla="*/ 7 w 18"/>
                  <a:gd name="T35" fmla="*/ 3 h 8"/>
                  <a:gd name="T36" fmla="*/ 5 w 18"/>
                  <a:gd name="T37" fmla="*/ 3 h 8"/>
                  <a:gd name="T38" fmla="*/ 4 w 18"/>
                  <a:gd name="T39" fmla="*/ 3 h 8"/>
                  <a:gd name="T40" fmla="*/ 0 w 18"/>
                  <a:gd name="T41" fmla="*/ 6 h 8"/>
                  <a:gd name="T42" fmla="*/ 2 w 18"/>
                  <a:gd name="T43" fmla="*/ 6 h 8"/>
                  <a:gd name="T44" fmla="*/ 5 w 18"/>
                  <a:gd name="T45" fmla="*/ 8 h 8"/>
                  <a:gd name="T46" fmla="*/ 7 w 18"/>
                  <a:gd name="T47" fmla="*/ 8 h 8"/>
                  <a:gd name="T48" fmla="*/ 7 w 18"/>
                  <a:gd name="T49" fmla="*/ 8 h 8"/>
                  <a:gd name="T50" fmla="*/ 8 w 18"/>
                  <a:gd name="T51" fmla="*/ 8 h 8"/>
                  <a:gd name="T52" fmla="*/ 8 w 18"/>
                  <a:gd name="T53" fmla="*/ 8 h 8"/>
                  <a:gd name="T54" fmla="*/ 10 w 18"/>
                  <a:gd name="T55" fmla="*/ 6 h 8"/>
                  <a:gd name="T56" fmla="*/ 10 w 18"/>
                  <a:gd name="T57" fmla="*/ 6 h 8"/>
                  <a:gd name="T58" fmla="*/ 10 w 18"/>
                  <a:gd name="T59" fmla="*/ 5 h 8"/>
                  <a:gd name="T60" fmla="*/ 12 w 18"/>
                  <a:gd name="T61" fmla="*/ 5 h 8"/>
                  <a:gd name="T62" fmla="*/ 12 w 18"/>
                  <a:gd name="T63" fmla="*/ 6 h 8"/>
                  <a:gd name="T64" fmla="*/ 12 w 18"/>
                  <a:gd name="T65" fmla="*/ 6 h 8"/>
                  <a:gd name="T66" fmla="*/ 13 w 18"/>
                  <a:gd name="T67" fmla="*/ 6 h 8"/>
                  <a:gd name="T68" fmla="*/ 13 w 18"/>
                  <a:gd name="T69" fmla="*/ 6 h 8"/>
                  <a:gd name="T70" fmla="*/ 15 w 18"/>
                  <a:gd name="T71" fmla="*/ 6 h 8"/>
                  <a:gd name="T72" fmla="*/ 15 w 18"/>
                  <a:gd name="T73" fmla="*/ 5 h 8"/>
                  <a:gd name="T74" fmla="*/ 15 w 18"/>
                  <a:gd name="T75" fmla="*/ 5 h 8"/>
                  <a:gd name="T76" fmla="*/ 15 w 18"/>
                  <a:gd name="T77" fmla="*/ 5 h 8"/>
                  <a:gd name="T78" fmla="*/ 15 w 18"/>
                  <a:gd name="T79" fmla="*/ 3 h 8"/>
                  <a:gd name="T80" fmla="*/ 15 w 18"/>
                  <a:gd name="T81" fmla="*/ 3 h 8"/>
                  <a:gd name="T82" fmla="*/ 15 w 18"/>
                  <a:gd name="T83" fmla="*/ 5 h 8"/>
                  <a:gd name="T84" fmla="*/ 16 w 18"/>
                  <a:gd name="T85" fmla="*/ 5 h 8"/>
                  <a:gd name="T86" fmla="*/ 16 w 18"/>
                  <a:gd name="T87" fmla="*/ 5 h 8"/>
                  <a:gd name="T88" fmla="*/ 16 w 18"/>
                  <a:gd name="T89" fmla="*/ 5 h 8"/>
                  <a:gd name="T90" fmla="*/ 18 w 18"/>
                  <a:gd name="T91" fmla="*/ 5 h 8"/>
                  <a:gd name="T92" fmla="*/ 18 w 18"/>
                  <a:gd name="T93" fmla="*/ 3 h 8"/>
                  <a:gd name="T94" fmla="*/ 18 w 18"/>
                  <a:gd name="T95" fmla="*/ 3 h 8"/>
                  <a:gd name="T96" fmla="*/ 18 w 18"/>
                  <a:gd name="T97" fmla="*/ 2 h 8"/>
                  <a:gd name="T98" fmla="*/ 18 w 18"/>
                  <a:gd name="T99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" h="8">
                    <a:moveTo>
                      <a:pt x="18" y="3"/>
                    </a:moveTo>
                    <a:lnTo>
                      <a:pt x="18" y="2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3" y="2"/>
                    </a:lnTo>
                    <a:lnTo>
                      <a:pt x="13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7" y="2"/>
                    </a:lnTo>
                    <a:lnTo>
                      <a:pt x="8" y="2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7" y="3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5" y="8"/>
                    </a:lnTo>
                    <a:lnTo>
                      <a:pt x="7" y="8"/>
                    </a:lnTo>
                    <a:lnTo>
                      <a:pt x="7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5" y="6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5" y="5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8" y="5"/>
                    </a:lnTo>
                    <a:lnTo>
                      <a:pt x="18" y="3"/>
                    </a:lnTo>
                    <a:lnTo>
                      <a:pt x="18" y="3"/>
                    </a:lnTo>
                    <a:lnTo>
                      <a:pt x="18" y="2"/>
                    </a:lnTo>
                    <a:lnTo>
                      <a:pt x="1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69" name="Freeform 566">
                <a:extLst>
                  <a:ext uri="{FF2B5EF4-FFF2-40B4-BE49-F238E27FC236}">
                    <a16:creationId xmlns:a16="http://schemas.microsoft.com/office/drawing/2014/main" id="{5E6DAAE5-F6DB-AE1C-1756-34282C64A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8" y="1788"/>
                <a:ext cx="3" cy="3"/>
              </a:xfrm>
              <a:custGeom>
                <a:avLst/>
                <a:gdLst>
                  <a:gd name="T0" fmla="*/ 2 w 3"/>
                  <a:gd name="T1" fmla="*/ 3 h 3"/>
                  <a:gd name="T2" fmla="*/ 2 w 3"/>
                  <a:gd name="T3" fmla="*/ 2 h 3"/>
                  <a:gd name="T4" fmla="*/ 3 w 3"/>
                  <a:gd name="T5" fmla="*/ 2 h 3"/>
                  <a:gd name="T6" fmla="*/ 3 w 3"/>
                  <a:gd name="T7" fmla="*/ 0 h 3"/>
                  <a:gd name="T8" fmla="*/ 3 w 3"/>
                  <a:gd name="T9" fmla="*/ 0 h 3"/>
                  <a:gd name="T10" fmla="*/ 3 w 3"/>
                  <a:gd name="T11" fmla="*/ 0 h 3"/>
                  <a:gd name="T12" fmla="*/ 3 w 3"/>
                  <a:gd name="T13" fmla="*/ 0 h 3"/>
                  <a:gd name="T14" fmla="*/ 3 w 3"/>
                  <a:gd name="T15" fmla="*/ 0 h 3"/>
                  <a:gd name="T16" fmla="*/ 0 w 3"/>
                  <a:gd name="T17" fmla="*/ 2 h 3"/>
                  <a:gd name="T18" fmla="*/ 0 w 3"/>
                  <a:gd name="T19" fmla="*/ 2 h 3"/>
                  <a:gd name="T20" fmla="*/ 2 w 3"/>
                  <a:gd name="T21" fmla="*/ 2 h 3"/>
                  <a:gd name="T22" fmla="*/ 2 w 3"/>
                  <a:gd name="T2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lnTo>
                      <a:pt x="2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70" name="Freeform 567">
                <a:extLst>
                  <a:ext uri="{FF2B5EF4-FFF2-40B4-BE49-F238E27FC236}">
                    <a16:creationId xmlns:a16="http://schemas.microsoft.com/office/drawing/2014/main" id="{EF0E5234-6C49-06D3-7BFB-213ACEB85E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3" y="274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71" name="Freeform 568">
                <a:extLst>
                  <a:ext uri="{FF2B5EF4-FFF2-40B4-BE49-F238E27FC236}">
                    <a16:creationId xmlns:a16="http://schemas.microsoft.com/office/drawing/2014/main" id="{8ACF70A6-D8CC-DAEF-677F-372C4D283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3" y="1357"/>
                <a:ext cx="19" cy="7"/>
              </a:xfrm>
              <a:custGeom>
                <a:avLst/>
                <a:gdLst>
                  <a:gd name="T0" fmla="*/ 19 w 19"/>
                  <a:gd name="T1" fmla="*/ 3 h 7"/>
                  <a:gd name="T2" fmla="*/ 17 w 19"/>
                  <a:gd name="T3" fmla="*/ 3 h 7"/>
                  <a:gd name="T4" fmla="*/ 17 w 19"/>
                  <a:gd name="T5" fmla="*/ 3 h 7"/>
                  <a:gd name="T6" fmla="*/ 16 w 19"/>
                  <a:gd name="T7" fmla="*/ 2 h 7"/>
                  <a:gd name="T8" fmla="*/ 11 w 19"/>
                  <a:gd name="T9" fmla="*/ 2 h 7"/>
                  <a:gd name="T10" fmla="*/ 8 w 19"/>
                  <a:gd name="T11" fmla="*/ 0 h 7"/>
                  <a:gd name="T12" fmla="*/ 3 w 19"/>
                  <a:gd name="T13" fmla="*/ 2 h 7"/>
                  <a:gd name="T14" fmla="*/ 1 w 19"/>
                  <a:gd name="T15" fmla="*/ 2 h 7"/>
                  <a:gd name="T16" fmla="*/ 1 w 19"/>
                  <a:gd name="T17" fmla="*/ 2 h 7"/>
                  <a:gd name="T18" fmla="*/ 0 w 19"/>
                  <a:gd name="T19" fmla="*/ 2 h 7"/>
                  <a:gd name="T20" fmla="*/ 1 w 19"/>
                  <a:gd name="T21" fmla="*/ 5 h 7"/>
                  <a:gd name="T22" fmla="*/ 1 w 19"/>
                  <a:gd name="T23" fmla="*/ 5 h 7"/>
                  <a:gd name="T24" fmla="*/ 6 w 19"/>
                  <a:gd name="T25" fmla="*/ 7 h 7"/>
                  <a:gd name="T26" fmla="*/ 9 w 19"/>
                  <a:gd name="T27" fmla="*/ 7 h 7"/>
                  <a:gd name="T28" fmla="*/ 11 w 19"/>
                  <a:gd name="T29" fmla="*/ 7 h 7"/>
                  <a:gd name="T30" fmla="*/ 12 w 19"/>
                  <a:gd name="T31" fmla="*/ 7 h 7"/>
                  <a:gd name="T32" fmla="*/ 14 w 19"/>
                  <a:gd name="T33" fmla="*/ 5 h 7"/>
                  <a:gd name="T34" fmla="*/ 19 w 19"/>
                  <a:gd name="T35" fmla="*/ 5 h 7"/>
                  <a:gd name="T36" fmla="*/ 19 w 19"/>
                  <a:gd name="T37" fmla="*/ 5 h 7"/>
                  <a:gd name="T38" fmla="*/ 19 w 19"/>
                  <a:gd name="T3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7">
                    <a:moveTo>
                      <a:pt x="19" y="3"/>
                    </a:moveTo>
                    <a:lnTo>
                      <a:pt x="17" y="3"/>
                    </a:lnTo>
                    <a:lnTo>
                      <a:pt x="17" y="3"/>
                    </a:lnTo>
                    <a:lnTo>
                      <a:pt x="16" y="2"/>
                    </a:lnTo>
                    <a:lnTo>
                      <a:pt x="11" y="2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6" y="7"/>
                    </a:lnTo>
                    <a:lnTo>
                      <a:pt x="9" y="7"/>
                    </a:lnTo>
                    <a:lnTo>
                      <a:pt x="11" y="7"/>
                    </a:lnTo>
                    <a:lnTo>
                      <a:pt x="12" y="7"/>
                    </a:lnTo>
                    <a:lnTo>
                      <a:pt x="14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72" name="Freeform 569">
                <a:extLst>
                  <a:ext uri="{FF2B5EF4-FFF2-40B4-BE49-F238E27FC236}">
                    <a16:creationId xmlns:a16="http://schemas.microsoft.com/office/drawing/2014/main" id="{F2B3D0E9-E4D2-589E-9F08-CDD99840B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1" y="1586"/>
                <a:ext cx="8" cy="5"/>
              </a:xfrm>
              <a:custGeom>
                <a:avLst/>
                <a:gdLst>
                  <a:gd name="T0" fmla="*/ 5 w 8"/>
                  <a:gd name="T1" fmla="*/ 0 h 5"/>
                  <a:gd name="T2" fmla="*/ 3 w 8"/>
                  <a:gd name="T3" fmla="*/ 0 h 5"/>
                  <a:gd name="T4" fmla="*/ 1 w 8"/>
                  <a:gd name="T5" fmla="*/ 0 h 5"/>
                  <a:gd name="T6" fmla="*/ 0 w 8"/>
                  <a:gd name="T7" fmla="*/ 0 h 5"/>
                  <a:gd name="T8" fmla="*/ 0 w 8"/>
                  <a:gd name="T9" fmla="*/ 0 h 5"/>
                  <a:gd name="T10" fmla="*/ 0 w 8"/>
                  <a:gd name="T11" fmla="*/ 2 h 5"/>
                  <a:gd name="T12" fmla="*/ 0 w 8"/>
                  <a:gd name="T13" fmla="*/ 2 h 5"/>
                  <a:gd name="T14" fmla="*/ 1 w 8"/>
                  <a:gd name="T15" fmla="*/ 3 h 5"/>
                  <a:gd name="T16" fmla="*/ 3 w 8"/>
                  <a:gd name="T17" fmla="*/ 3 h 5"/>
                  <a:gd name="T18" fmla="*/ 5 w 8"/>
                  <a:gd name="T19" fmla="*/ 5 h 5"/>
                  <a:gd name="T20" fmla="*/ 6 w 8"/>
                  <a:gd name="T21" fmla="*/ 5 h 5"/>
                  <a:gd name="T22" fmla="*/ 6 w 8"/>
                  <a:gd name="T23" fmla="*/ 3 h 5"/>
                  <a:gd name="T24" fmla="*/ 8 w 8"/>
                  <a:gd name="T25" fmla="*/ 3 h 5"/>
                  <a:gd name="T26" fmla="*/ 8 w 8"/>
                  <a:gd name="T27" fmla="*/ 3 h 5"/>
                  <a:gd name="T28" fmla="*/ 6 w 8"/>
                  <a:gd name="T29" fmla="*/ 2 h 5"/>
                  <a:gd name="T30" fmla="*/ 5 w 8"/>
                  <a:gd name="T3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" h="5">
                    <a:moveTo>
                      <a:pt x="5" y="0"/>
                    </a:move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5" y="5"/>
                    </a:lnTo>
                    <a:lnTo>
                      <a:pt x="6" y="5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6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73" name="Freeform 570">
                <a:extLst>
                  <a:ext uri="{FF2B5EF4-FFF2-40B4-BE49-F238E27FC236}">
                    <a16:creationId xmlns:a16="http://schemas.microsoft.com/office/drawing/2014/main" id="{3EA31E2D-E1C5-B4B5-AC63-1DA59222D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7" y="1599"/>
                <a:ext cx="4" cy="3"/>
              </a:xfrm>
              <a:custGeom>
                <a:avLst/>
                <a:gdLst>
                  <a:gd name="T0" fmla="*/ 1 w 4"/>
                  <a:gd name="T1" fmla="*/ 1 h 3"/>
                  <a:gd name="T2" fmla="*/ 0 w 4"/>
                  <a:gd name="T3" fmla="*/ 0 h 3"/>
                  <a:gd name="T4" fmla="*/ 0 w 4"/>
                  <a:gd name="T5" fmla="*/ 1 h 3"/>
                  <a:gd name="T6" fmla="*/ 0 w 4"/>
                  <a:gd name="T7" fmla="*/ 1 h 3"/>
                  <a:gd name="T8" fmla="*/ 1 w 4"/>
                  <a:gd name="T9" fmla="*/ 1 h 3"/>
                  <a:gd name="T10" fmla="*/ 3 w 4"/>
                  <a:gd name="T11" fmla="*/ 3 h 3"/>
                  <a:gd name="T12" fmla="*/ 4 w 4"/>
                  <a:gd name="T13" fmla="*/ 3 h 3"/>
                  <a:gd name="T14" fmla="*/ 4 w 4"/>
                  <a:gd name="T15" fmla="*/ 3 h 3"/>
                  <a:gd name="T16" fmla="*/ 3 w 4"/>
                  <a:gd name="T17" fmla="*/ 1 h 3"/>
                  <a:gd name="T18" fmla="*/ 3 w 4"/>
                  <a:gd name="T19" fmla="*/ 0 h 3"/>
                  <a:gd name="T20" fmla="*/ 1 w 4"/>
                  <a:gd name="T2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3">
                    <a:moveTo>
                      <a:pt x="1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74" name="Freeform 571">
                <a:extLst>
                  <a:ext uri="{FF2B5EF4-FFF2-40B4-BE49-F238E27FC236}">
                    <a16:creationId xmlns:a16="http://schemas.microsoft.com/office/drawing/2014/main" id="{8E59074B-B12D-831E-49DD-8A08D30423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4" y="1597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1 w 1"/>
                  <a:gd name="T7" fmla="*/ 2 h 2"/>
                  <a:gd name="T8" fmla="*/ 1 w 1"/>
                  <a:gd name="T9" fmla="*/ 2 h 2"/>
                  <a:gd name="T10" fmla="*/ 1 w 1"/>
                  <a:gd name="T11" fmla="*/ 2 h 2"/>
                  <a:gd name="T12" fmla="*/ 0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75" name="Freeform 572">
                <a:extLst>
                  <a:ext uri="{FF2B5EF4-FFF2-40B4-BE49-F238E27FC236}">
                    <a16:creationId xmlns:a16="http://schemas.microsoft.com/office/drawing/2014/main" id="{6C671FA4-5A48-7B1F-CDB5-AE2A7FE34B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6" y="1391"/>
                <a:ext cx="20" cy="9"/>
              </a:xfrm>
              <a:custGeom>
                <a:avLst/>
                <a:gdLst>
                  <a:gd name="T0" fmla="*/ 8 w 20"/>
                  <a:gd name="T1" fmla="*/ 1 h 9"/>
                  <a:gd name="T2" fmla="*/ 8 w 20"/>
                  <a:gd name="T3" fmla="*/ 0 h 9"/>
                  <a:gd name="T4" fmla="*/ 8 w 20"/>
                  <a:gd name="T5" fmla="*/ 0 h 9"/>
                  <a:gd name="T6" fmla="*/ 4 w 20"/>
                  <a:gd name="T7" fmla="*/ 0 h 9"/>
                  <a:gd name="T8" fmla="*/ 1 w 20"/>
                  <a:gd name="T9" fmla="*/ 1 h 9"/>
                  <a:gd name="T10" fmla="*/ 0 w 20"/>
                  <a:gd name="T11" fmla="*/ 1 h 9"/>
                  <a:gd name="T12" fmla="*/ 0 w 20"/>
                  <a:gd name="T13" fmla="*/ 3 h 9"/>
                  <a:gd name="T14" fmla="*/ 0 w 20"/>
                  <a:gd name="T15" fmla="*/ 3 h 9"/>
                  <a:gd name="T16" fmla="*/ 1 w 20"/>
                  <a:gd name="T17" fmla="*/ 4 h 9"/>
                  <a:gd name="T18" fmla="*/ 3 w 20"/>
                  <a:gd name="T19" fmla="*/ 7 h 9"/>
                  <a:gd name="T20" fmla="*/ 3 w 20"/>
                  <a:gd name="T21" fmla="*/ 9 h 9"/>
                  <a:gd name="T22" fmla="*/ 4 w 20"/>
                  <a:gd name="T23" fmla="*/ 9 h 9"/>
                  <a:gd name="T24" fmla="*/ 14 w 20"/>
                  <a:gd name="T25" fmla="*/ 9 h 9"/>
                  <a:gd name="T26" fmla="*/ 17 w 20"/>
                  <a:gd name="T27" fmla="*/ 9 h 9"/>
                  <a:gd name="T28" fmla="*/ 19 w 20"/>
                  <a:gd name="T29" fmla="*/ 7 h 9"/>
                  <a:gd name="T30" fmla="*/ 20 w 20"/>
                  <a:gd name="T31" fmla="*/ 7 h 9"/>
                  <a:gd name="T32" fmla="*/ 20 w 20"/>
                  <a:gd name="T33" fmla="*/ 6 h 9"/>
                  <a:gd name="T34" fmla="*/ 20 w 20"/>
                  <a:gd name="T35" fmla="*/ 6 h 9"/>
                  <a:gd name="T36" fmla="*/ 19 w 20"/>
                  <a:gd name="T37" fmla="*/ 4 h 9"/>
                  <a:gd name="T38" fmla="*/ 14 w 20"/>
                  <a:gd name="T39" fmla="*/ 3 h 9"/>
                  <a:gd name="T40" fmla="*/ 12 w 20"/>
                  <a:gd name="T41" fmla="*/ 3 h 9"/>
                  <a:gd name="T42" fmla="*/ 11 w 20"/>
                  <a:gd name="T43" fmla="*/ 1 h 9"/>
                  <a:gd name="T44" fmla="*/ 11 w 20"/>
                  <a:gd name="T45" fmla="*/ 1 h 9"/>
                  <a:gd name="T46" fmla="*/ 8 w 20"/>
                  <a:gd name="T47" fmla="*/ 3 h 9"/>
                  <a:gd name="T48" fmla="*/ 8 w 20"/>
                  <a:gd name="T49" fmla="*/ 3 h 9"/>
                  <a:gd name="T50" fmla="*/ 8 w 20"/>
                  <a:gd name="T51" fmla="*/ 1 h 9"/>
                  <a:gd name="T52" fmla="*/ 8 w 20"/>
                  <a:gd name="T5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" h="9">
                    <a:moveTo>
                      <a:pt x="8" y="1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14" y="9"/>
                    </a:lnTo>
                    <a:lnTo>
                      <a:pt x="17" y="9"/>
                    </a:lnTo>
                    <a:lnTo>
                      <a:pt x="19" y="7"/>
                    </a:lnTo>
                    <a:lnTo>
                      <a:pt x="20" y="7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19" y="4"/>
                    </a:lnTo>
                    <a:lnTo>
                      <a:pt x="14" y="3"/>
                    </a:lnTo>
                    <a:lnTo>
                      <a:pt x="12" y="3"/>
                    </a:lnTo>
                    <a:lnTo>
                      <a:pt x="11" y="1"/>
                    </a:lnTo>
                    <a:lnTo>
                      <a:pt x="11" y="1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8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76" name="Freeform 573">
                <a:extLst>
                  <a:ext uri="{FF2B5EF4-FFF2-40B4-BE49-F238E27FC236}">
                    <a16:creationId xmlns:a16="http://schemas.microsoft.com/office/drawing/2014/main" id="{0019B7C4-3288-77D1-11A9-05F7B7502E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6" y="1581"/>
                <a:ext cx="8" cy="5"/>
              </a:xfrm>
              <a:custGeom>
                <a:avLst/>
                <a:gdLst>
                  <a:gd name="T0" fmla="*/ 6 w 8"/>
                  <a:gd name="T1" fmla="*/ 0 h 5"/>
                  <a:gd name="T2" fmla="*/ 3 w 8"/>
                  <a:gd name="T3" fmla="*/ 0 h 5"/>
                  <a:gd name="T4" fmla="*/ 3 w 8"/>
                  <a:gd name="T5" fmla="*/ 0 h 5"/>
                  <a:gd name="T6" fmla="*/ 1 w 8"/>
                  <a:gd name="T7" fmla="*/ 2 h 5"/>
                  <a:gd name="T8" fmla="*/ 0 w 8"/>
                  <a:gd name="T9" fmla="*/ 2 h 5"/>
                  <a:gd name="T10" fmla="*/ 0 w 8"/>
                  <a:gd name="T11" fmla="*/ 3 h 5"/>
                  <a:gd name="T12" fmla="*/ 0 w 8"/>
                  <a:gd name="T13" fmla="*/ 3 h 5"/>
                  <a:gd name="T14" fmla="*/ 5 w 8"/>
                  <a:gd name="T15" fmla="*/ 5 h 5"/>
                  <a:gd name="T16" fmla="*/ 5 w 8"/>
                  <a:gd name="T17" fmla="*/ 5 h 5"/>
                  <a:gd name="T18" fmla="*/ 6 w 8"/>
                  <a:gd name="T19" fmla="*/ 5 h 5"/>
                  <a:gd name="T20" fmla="*/ 6 w 8"/>
                  <a:gd name="T21" fmla="*/ 3 h 5"/>
                  <a:gd name="T22" fmla="*/ 6 w 8"/>
                  <a:gd name="T23" fmla="*/ 3 h 5"/>
                  <a:gd name="T24" fmla="*/ 8 w 8"/>
                  <a:gd name="T25" fmla="*/ 2 h 5"/>
                  <a:gd name="T26" fmla="*/ 6 w 8"/>
                  <a:gd name="T27" fmla="*/ 2 h 5"/>
                  <a:gd name="T28" fmla="*/ 6 w 8"/>
                  <a:gd name="T29" fmla="*/ 0 h 5"/>
                  <a:gd name="T30" fmla="*/ 6 w 8"/>
                  <a:gd name="T3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" h="5">
                    <a:moveTo>
                      <a:pt x="6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6" y="5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77" name="Freeform 574">
                <a:extLst>
                  <a:ext uri="{FF2B5EF4-FFF2-40B4-BE49-F238E27FC236}">
                    <a16:creationId xmlns:a16="http://schemas.microsoft.com/office/drawing/2014/main" id="{3CCB352B-3DAE-4692-EF7C-BB6AE9556F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9" y="2266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0 h 5"/>
                  <a:gd name="T4" fmla="*/ 5 w 5"/>
                  <a:gd name="T5" fmla="*/ 0 h 5"/>
                  <a:gd name="T6" fmla="*/ 1 w 5"/>
                  <a:gd name="T7" fmla="*/ 0 h 5"/>
                  <a:gd name="T8" fmla="*/ 1 w 5"/>
                  <a:gd name="T9" fmla="*/ 2 h 5"/>
                  <a:gd name="T10" fmla="*/ 0 w 5"/>
                  <a:gd name="T11" fmla="*/ 2 h 5"/>
                  <a:gd name="T12" fmla="*/ 0 w 5"/>
                  <a:gd name="T13" fmla="*/ 4 h 5"/>
                  <a:gd name="T14" fmla="*/ 1 w 5"/>
                  <a:gd name="T15" fmla="*/ 5 h 5"/>
                  <a:gd name="T16" fmla="*/ 1 w 5"/>
                  <a:gd name="T17" fmla="*/ 5 h 5"/>
                  <a:gd name="T18" fmla="*/ 3 w 5"/>
                  <a:gd name="T19" fmla="*/ 5 h 5"/>
                  <a:gd name="T20" fmla="*/ 5 w 5"/>
                  <a:gd name="T21" fmla="*/ 5 h 5"/>
                  <a:gd name="T22" fmla="*/ 5 w 5"/>
                  <a:gd name="T23" fmla="*/ 4 h 5"/>
                  <a:gd name="T24" fmla="*/ 5 w 5"/>
                  <a:gd name="T25" fmla="*/ 2 h 5"/>
                  <a:gd name="T26" fmla="*/ 5 w 5"/>
                  <a:gd name="T27" fmla="*/ 2 h 5"/>
                  <a:gd name="T28" fmla="*/ 5 w 5"/>
                  <a:gd name="T29" fmla="*/ 0 h 5"/>
                  <a:gd name="T30" fmla="*/ 5 w 5"/>
                  <a:gd name="T3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0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78" name="Freeform 575">
                <a:extLst>
                  <a:ext uri="{FF2B5EF4-FFF2-40B4-BE49-F238E27FC236}">
                    <a16:creationId xmlns:a16="http://schemas.microsoft.com/office/drawing/2014/main" id="{9CB8248C-8326-126C-8138-3703F6958F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538"/>
                <a:ext cx="4" cy="5"/>
              </a:xfrm>
              <a:custGeom>
                <a:avLst/>
                <a:gdLst>
                  <a:gd name="T0" fmla="*/ 4 w 4"/>
                  <a:gd name="T1" fmla="*/ 4 h 5"/>
                  <a:gd name="T2" fmla="*/ 3 w 4"/>
                  <a:gd name="T3" fmla="*/ 2 h 5"/>
                  <a:gd name="T4" fmla="*/ 1 w 4"/>
                  <a:gd name="T5" fmla="*/ 0 h 5"/>
                  <a:gd name="T6" fmla="*/ 0 w 4"/>
                  <a:gd name="T7" fmla="*/ 0 h 5"/>
                  <a:gd name="T8" fmla="*/ 0 w 4"/>
                  <a:gd name="T9" fmla="*/ 2 h 5"/>
                  <a:gd name="T10" fmla="*/ 0 w 4"/>
                  <a:gd name="T11" fmla="*/ 4 h 5"/>
                  <a:gd name="T12" fmla="*/ 0 w 4"/>
                  <a:gd name="T13" fmla="*/ 4 h 5"/>
                  <a:gd name="T14" fmla="*/ 0 w 4"/>
                  <a:gd name="T15" fmla="*/ 4 h 5"/>
                  <a:gd name="T16" fmla="*/ 1 w 4"/>
                  <a:gd name="T17" fmla="*/ 5 h 5"/>
                  <a:gd name="T18" fmla="*/ 4 w 4"/>
                  <a:gd name="T19" fmla="*/ 5 h 5"/>
                  <a:gd name="T20" fmla="*/ 4 w 4"/>
                  <a:gd name="T21" fmla="*/ 5 h 5"/>
                  <a:gd name="T22" fmla="*/ 4 w 4"/>
                  <a:gd name="T23" fmla="*/ 5 h 5"/>
                  <a:gd name="T24" fmla="*/ 4 w 4"/>
                  <a:gd name="T25" fmla="*/ 4 h 5"/>
                  <a:gd name="T26" fmla="*/ 4 w 4"/>
                  <a:gd name="T27" fmla="*/ 4 h 5"/>
                  <a:gd name="T28" fmla="*/ 4 w 4"/>
                  <a:gd name="T2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5">
                    <a:moveTo>
                      <a:pt x="4" y="4"/>
                    </a:moveTo>
                    <a:lnTo>
                      <a:pt x="3" y="2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79" name="Freeform 576">
                <a:extLst>
                  <a:ext uri="{FF2B5EF4-FFF2-40B4-BE49-F238E27FC236}">
                    <a16:creationId xmlns:a16="http://schemas.microsoft.com/office/drawing/2014/main" id="{97853737-A6A4-FE63-36AD-DD2B861CCD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1" y="1475"/>
                <a:ext cx="232" cy="114"/>
              </a:xfrm>
              <a:custGeom>
                <a:avLst/>
                <a:gdLst>
                  <a:gd name="T0" fmla="*/ 229 w 232"/>
                  <a:gd name="T1" fmla="*/ 76 h 114"/>
                  <a:gd name="T2" fmla="*/ 221 w 232"/>
                  <a:gd name="T3" fmla="*/ 73 h 114"/>
                  <a:gd name="T4" fmla="*/ 205 w 232"/>
                  <a:gd name="T5" fmla="*/ 65 h 114"/>
                  <a:gd name="T6" fmla="*/ 204 w 232"/>
                  <a:gd name="T7" fmla="*/ 67 h 114"/>
                  <a:gd name="T8" fmla="*/ 186 w 232"/>
                  <a:gd name="T9" fmla="*/ 54 h 114"/>
                  <a:gd name="T10" fmla="*/ 188 w 232"/>
                  <a:gd name="T11" fmla="*/ 46 h 114"/>
                  <a:gd name="T12" fmla="*/ 177 w 232"/>
                  <a:gd name="T13" fmla="*/ 24 h 114"/>
                  <a:gd name="T14" fmla="*/ 175 w 232"/>
                  <a:gd name="T15" fmla="*/ 14 h 114"/>
                  <a:gd name="T16" fmla="*/ 156 w 232"/>
                  <a:gd name="T17" fmla="*/ 3 h 114"/>
                  <a:gd name="T18" fmla="*/ 142 w 232"/>
                  <a:gd name="T19" fmla="*/ 0 h 114"/>
                  <a:gd name="T20" fmla="*/ 138 w 232"/>
                  <a:gd name="T21" fmla="*/ 5 h 114"/>
                  <a:gd name="T22" fmla="*/ 143 w 232"/>
                  <a:gd name="T23" fmla="*/ 22 h 114"/>
                  <a:gd name="T24" fmla="*/ 150 w 232"/>
                  <a:gd name="T25" fmla="*/ 35 h 114"/>
                  <a:gd name="T26" fmla="*/ 145 w 232"/>
                  <a:gd name="T27" fmla="*/ 41 h 114"/>
                  <a:gd name="T28" fmla="*/ 138 w 232"/>
                  <a:gd name="T29" fmla="*/ 40 h 114"/>
                  <a:gd name="T30" fmla="*/ 130 w 232"/>
                  <a:gd name="T31" fmla="*/ 19 h 114"/>
                  <a:gd name="T32" fmla="*/ 127 w 232"/>
                  <a:gd name="T33" fmla="*/ 16 h 114"/>
                  <a:gd name="T34" fmla="*/ 107 w 232"/>
                  <a:gd name="T35" fmla="*/ 9 h 114"/>
                  <a:gd name="T36" fmla="*/ 110 w 232"/>
                  <a:gd name="T37" fmla="*/ 17 h 114"/>
                  <a:gd name="T38" fmla="*/ 99 w 232"/>
                  <a:gd name="T39" fmla="*/ 24 h 114"/>
                  <a:gd name="T40" fmla="*/ 95 w 232"/>
                  <a:gd name="T41" fmla="*/ 25 h 114"/>
                  <a:gd name="T42" fmla="*/ 100 w 232"/>
                  <a:gd name="T43" fmla="*/ 17 h 114"/>
                  <a:gd name="T44" fmla="*/ 75 w 232"/>
                  <a:gd name="T45" fmla="*/ 9 h 114"/>
                  <a:gd name="T46" fmla="*/ 70 w 232"/>
                  <a:gd name="T47" fmla="*/ 17 h 114"/>
                  <a:gd name="T48" fmla="*/ 57 w 232"/>
                  <a:gd name="T49" fmla="*/ 19 h 114"/>
                  <a:gd name="T50" fmla="*/ 64 w 232"/>
                  <a:gd name="T51" fmla="*/ 9 h 114"/>
                  <a:gd name="T52" fmla="*/ 56 w 232"/>
                  <a:gd name="T53" fmla="*/ 0 h 114"/>
                  <a:gd name="T54" fmla="*/ 8 w 232"/>
                  <a:gd name="T55" fmla="*/ 20 h 114"/>
                  <a:gd name="T56" fmla="*/ 9 w 232"/>
                  <a:gd name="T57" fmla="*/ 27 h 114"/>
                  <a:gd name="T58" fmla="*/ 0 w 232"/>
                  <a:gd name="T59" fmla="*/ 38 h 114"/>
                  <a:gd name="T60" fmla="*/ 14 w 232"/>
                  <a:gd name="T61" fmla="*/ 43 h 114"/>
                  <a:gd name="T62" fmla="*/ 21 w 232"/>
                  <a:gd name="T63" fmla="*/ 46 h 114"/>
                  <a:gd name="T64" fmla="*/ 41 w 232"/>
                  <a:gd name="T65" fmla="*/ 46 h 114"/>
                  <a:gd name="T66" fmla="*/ 35 w 232"/>
                  <a:gd name="T67" fmla="*/ 47 h 114"/>
                  <a:gd name="T68" fmla="*/ 8 w 232"/>
                  <a:gd name="T69" fmla="*/ 57 h 114"/>
                  <a:gd name="T70" fmla="*/ 37 w 232"/>
                  <a:gd name="T71" fmla="*/ 67 h 114"/>
                  <a:gd name="T72" fmla="*/ 65 w 232"/>
                  <a:gd name="T73" fmla="*/ 63 h 114"/>
                  <a:gd name="T74" fmla="*/ 94 w 232"/>
                  <a:gd name="T75" fmla="*/ 73 h 114"/>
                  <a:gd name="T76" fmla="*/ 68 w 232"/>
                  <a:gd name="T77" fmla="*/ 73 h 114"/>
                  <a:gd name="T78" fmla="*/ 24 w 232"/>
                  <a:gd name="T79" fmla="*/ 78 h 114"/>
                  <a:gd name="T80" fmla="*/ 29 w 232"/>
                  <a:gd name="T81" fmla="*/ 89 h 114"/>
                  <a:gd name="T82" fmla="*/ 43 w 232"/>
                  <a:gd name="T83" fmla="*/ 95 h 114"/>
                  <a:gd name="T84" fmla="*/ 70 w 232"/>
                  <a:gd name="T85" fmla="*/ 102 h 114"/>
                  <a:gd name="T86" fmla="*/ 76 w 232"/>
                  <a:gd name="T87" fmla="*/ 114 h 114"/>
                  <a:gd name="T88" fmla="*/ 103 w 232"/>
                  <a:gd name="T89" fmla="*/ 111 h 114"/>
                  <a:gd name="T90" fmla="*/ 134 w 232"/>
                  <a:gd name="T91" fmla="*/ 105 h 114"/>
                  <a:gd name="T92" fmla="*/ 156 w 232"/>
                  <a:gd name="T93" fmla="*/ 94 h 114"/>
                  <a:gd name="T94" fmla="*/ 162 w 232"/>
                  <a:gd name="T95" fmla="*/ 95 h 114"/>
                  <a:gd name="T96" fmla="*/ 173 w 232"/>
                  <a:gd name="T97" fmla="*/ 98 h 114"/>
                  <a:gd name="T98" fmla="*/ 178 w 232"/>
                  <a:gd name="T99" fmla="*/ 103 h 114"/>
                  <a:gd name="T100" fmla="*/ 204 w 232"/>
                  <a:gd name="T101" fmla="*/ 106 h 114"/>
                  <a:gd name="T102" fmla="*/ 220 w 232"/>
                  <a:gd name="T103" fmla="*/ 102 h 114"/>
                  <a:gd name="T104" fmla="*/ 218 w 232"/>
                  <a:gd name="T105" fmla="*/ 97 h 114"/>
                  <a:gd name="T106" fmla="*/ 218 w 232"/>
                  <a:gd name="T107" fmla="*/ 92 h 114"/>
                  <a:gd name="T108" fmla="*/ 204 w 232"/>
                  <a:gd name="T109" fmla="*/ 97 h 114"/>
                  <a:gd name="T110" fmla="*/ 204 w 232"/>
                  <a:gd name="T111" fmla="*/ 90 h 114"/>
                  <a:gd name="T112" fmla="*/ 205 w 232"/>
                  <a:gd name="T113" fmla="*/ 89 h 114"/>
                  <a:gd name="T114" fmla="*/ 212 w 232"/>
                  <a:gd name="T115" fmla="*/ 87 h 114"/>
                  <a:gd name="T116" fmla="*/ 218 w 232"/>
                  <a:gd name="T117" fmla="*/ 84 h 114"/>
                  <a:gd name="T118" fmla="*/ 224 w 232"/>
                  <a:gd name="T119" fmla="*/ 82 h 114"/>
                  <a:gd name="T120" fmla="*/ 232 w 232"/>
                  <a:gd name="T121" fmla="*/ 8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2" h="114">
                    <a:moveTo>
                      <a:pt x="232" y="86"/>
                    </a:moveTo>
                    <a:lnTo>
                      <a:pt x="232" y="84"/>
                    </a:lnTo>
                    <a:lnTo>
                      <a:pt x="232" y="82"/>
                    </a:lnTo>
                    <a:lnTo>
                      <a:pt x="232" y="79"/>
                    </a:lnTo>
                    <a:lnTo>
                      <a:pt x="231" y="78"/>
                    </a:lnTo>
                    <a:lnTo>
                      <a:pt x="231" y="76"/>
                    </a:lnTo>
                    <a:lnTo>
                      <a:pt x="229" y="76"/>
                    </a:lnTo>
                    <a:lnTo>
                      <a:pt x="228" y="76"/>
                    </a:lnTo>
                    <a:lnTo>
                      <a:pt x="224" y="76"/>
                    </a:lnTo>
                    <a:lnTo>
                      <a:pt x="223" y="76"/>
                    </a:lnTo>
                    <a:lnTo>
                      <a:pt x="223" y="74"/>
                    </a:lnTo>
                    <a:lnTo>
                      <a:pt x="223" y="73"/>
                    </a:lnTo>
                    <a:lnTo>
                      <a:pt x="223" y="73"/>
                    </a:lnTo>
                    <a:lnTo>
                      <a:pt x="221" y="73"/>
                    </a:lnTo>
                    <a:lnTo>
                      <a:pt x="220" y="73"/>
                    </a:lnTo>
                    <a:lnTo>
                      <a:pt x="218" y="73"/>
                    </a:lnTo>
                    <a:lnTo>
                      <a:pt x="213" y="70"/>
                    </a:lnTo>
                    <a:lnTo>
                      <a:pt x="212" y="68"/>
                    </a:lnTo>
                    <a:lnTo>
                      <a:pt x="208" y="68"/>
                    </a:lnTo>
                    <a:lnTo>
                      <a:pt x="205" y="65"/>
                    </a:lnTo>
                    <a:lnTo>
                      <a:pt x="205" y="65"/>
                    </a:lnTo>
                    <a:lnTo>
                      <a:pt x="205" y="65"/>
                    </a:lnTo>
                    <a:lnTo>
                      <a:pt x="205" y="67"/>
                    </a:lnTo>
                    <a:lnTo>
                      <a:pt x="205" y="68"/>
                    </a:lnTo>
                    <a:lnTo>
                      <a:pt x="205" y="68"/>
                    </a:lnTo>
                    <a:lnTo>
                      <a:pt x="205" y="68"/>
                    </a:lnTo>
                    <a:lnTo>
                      <a:pt x="204" y="68"/>
                    </a:lnTo>
                    <a:lnTo>
                      <a:pt x="204" y="67"/>
                    </a:lnTo>
                    <a:lnTo>
                      <a:pt x="202" y="67"/>
                    </a:lnTo>
                    <a:lnTo>
                      <a:pt x="199" y="65"/>
                    </a:lnTo>
                    <a:lnTo>
                      <a:pt x="194" y="63"/>
                    </a:lnTo>
                    <a:lnTo>
                      <a:pt x="194" y="62"/>
                    </a:lnTo>
                    <a:lnTo>
                      <a:pt x="191" y="59"/>
                    </a:lnTo>
                    <a:lnTo>
                      <a:pt x="186" y="55"/>
                    </a:lnTo>
                    <a:lnTo>
                      <a:pt x="186" y="54"/>
                    </a:lnTo>
                    <a:lnTo>
                      <a:pt x="186" y="54"/>
                    </a:lnTo>
                    <a:lnTo>
                      <a:pt x="186" y="51"/>
                    </a:lnTo>
                    <a:lnTo>
                      <a:pt x="188" y="49"/>
                    </a:lnTo>
                    <a:lnTo>
                      <a:pt x="188" y="49"/>
                    </a:lnTo>
                    <a:lnTo>
                      <a:pt x="188" y="47"/>
                    </a:lnTo>
                    <a:lnTo>
                      <a:pt x="188" y="46"/>
                    </a:lnTo>
                    <a:lnTo>
                      <a:pt x="188" y="46"/>
                    </a:lnTo>
                    <a:lnTo>
                      <a:pt x="188" y="44"/>
                    </a:lnTo>
                    <a:lnTo>
                      <a:pt x="188" y="43"/>
                    </a:lnTo>
                    <a:lnTo>
                      <a:pt x="186" y="40"/>
                    </a:lnTo>
                    <a:lnTo>
                      <a:pt x="183" y="36"/>
                    </a:lnTo>
                    <a:lnTo>
                      <a:pt x="183" y="35"/>
                    </a:lnTo>
                    <a:lnTo>
                      <a:pt x="181" y="33"/>
                    </a:lnTo>
                    <a:lnTo>
                      <a:pt x="177" y="24"/>
                    </a:lnTo>
                    <a:lnTo>
                      <a:pt x="177" y="22"/>
                    </a:lnTo>
                    <a:lnTo>
                      <a:pt x="177" y="19"/>
                    </a:lnTo>
                    <a:lnTo>
                      <a:pt x="175" y="17"/>
                    </a:lnTo>
                    <a:lnTo>
                      <a:pt x="175" y="17"/>
                    </a:lnTo>
                    <a:lnTo>
                      <a:pt x="175" y="16"/>
                    </a:lnTo>
                    <a:lnTo>
                      <a:pt x="175" y="16"/>
                    </a:lnTo>
                    <a:lnTo>
                      <a:pt x="175" y="14"/>
                    </a:lnTo>
                    <a:lnTo>
                      <a:pt x="175" y="14"/>
                    </a:lnTo>
                    <a:lnTo>
                      <a:pt x="173" y="12"/>
                    </a:lnTo>
                    <a:lnTo>
                      <a:pt x="172" y="11"/>
                    </a:lnTo>
                    <a:lnTo>
                      <a:pt x="170" y="9"/>
                    </a:lnTo>
                    <a:lnTo>
                      <a:pt x="166" y="8"/>
                    </a:lnTo>
                    <a:lnTo>
                      <a:pt x="161" y="5"/>
                    </a:lnTo>
                    <a:lnTo>
                      <a:pt x="156" y="3"/>
                    </a:lnTo>
                    <a:lnTo>
                      <a:pt x="154" y="3"/>
                    </a:lnTo>
                    <a:lnTo>
                      <a:pt x="154" y="3"/>
                    </a:lnTo>
                    <a:lnTo>
                      <a:pt x="153" y="5"/>
                    </a:lnTo>
                    <a:lnTo>
                      <a:pt x="153" y="5"/>
                    </a:lnTo>
                    <a:lnTo>
                      <a:pt x="148" y="1"/>
                    </a:lnTo>
                    <a:lnTo>
                      <a:pt x="145" y="1"/>
                    </a:lnTo>
                    <a:lnTo>
                      <a:pt x="142" y="0"/>
                    </a:lnTo>
                    <a:lnTo>
                      <a:pt x="140" y="1"/>
                    </a:lnTo>
                    <a:lnTo>
                      <a:pt x="140" y="1"/>
                    </a:lnTo>
                    <a:lnTo>
                      <a:pt x="142" y="3"/>
                    </a:lnTo>
                    <a:lnTo>
                      <a:pt x="142" y="3"/>
                    </a:lnTo>
                    <a:lnTo>
                      <a:pt x="142" y="5"/>
                    </a:lnTo>
                    <a:lnTo>
                      <a:pt x="140" y="5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38" y="6"/>
                    </a:lnTo>
                    <a:lnTo>
                      <a:pt x="142" y="17"/>
                    </a:lnTo>
                    <a:lnTo>
                      <a:pt x="142" y="19"/>
                    </a:lnTo>
                    <a:lnTo>
                      <a:pt x="142" y="20"/>
                    </a:lnTo>
                    <a:lnTo>
                      <a:pt x="142" y="20"/>
                    </a:lnTo>
                    <a:lnTo>
                      <a:pt x="143" y="22"/>
                    </a:lnTo>
                    <a:lnTo>
                      <a:pt x="143" y="22"/>
                    </a:lnTo>
                    <a:lnTo>
                      <a:pt x="143" y="22"/>
                    </a:lnTo>
                    <a:lnTo>
                      <a:pt x="143" y="25"/>
                    </a:lnTo>
                    <a:lnTo>
                      <a:pt x="143" y="25"/>
                    </a:lnTo>
                    <a:lnTo>
                      <a:pt x="145" y="30"/>
                    </a:lnTo>
                    <a:lnTo>
                      <a:pt x="148" y="33"/>
                    </a:lnTo>
                    <a:lnTo>
                      <a:pt x="150" y="35"/>
                    </a:lnTo>
                    <a:lnTo>
                      <a:pt x="150" y="36"/>
                    </a:lnTo>
                    <a:lnTo>
                      <a:pt x="150" y="36"/>
                    </a:lnTo>
                    <a:lnTo>
                      <a:pt x="150" y="36"/>
                    </a:lnTo>
                    <a:lnTo>
                      <a:pt x="150" y="36"/>
                    </a:lnTo>
                    <a:lnTo>
                      <a:pt x="150" y="38"/>
                    </a:lnTo>
                    <a:lnTo>
                      <a:pt x="145" y="40"/>
                    </a:lnTo>
                    <a:lnTo>
                      <a:pt x="145" y="41"/>
                    </a:lnTo>
                    <a:lnTo>
                      <a:pt x="145" y="41"/>
                    </a:lnTo>
                    <a:lnTo>
                      <a:pt x="143" y="41"/>
                    </a:lnTo>
                    <a:lnTo>
                      <a:pt x="142" y="41"/>
                    </a:lnTo>
                    <a:lnTo>
                      <a:pt x="142" y="41"/>
                    </a:lnTo>
                    <a:lnTo>
                      <a:pt x="140" y="40"/>
                    </a:lnTo>
                    <a:lnTo>
                      <a:pt x="138" y="40"/>
                    </a:lnTo>
                    <a:lnTo>
                      <a:pt x="138" y="40"/>
                    </a:lnTo>
                    <a:lnTo>
                      <a:pt x="138" y="35"/>
                    </a:lnTo>
                    <a:lnTo>
                      <a:pt x="135" y="30"/>
                    </a:lnTo>
                    <a:lnTo>
                      <a:pt x="134" y="25"/>
                    </a:lnTo>
                    <a:lnTo>
                      <a:pt x="134" y="24"/>
                    </a:lnTo>
                    <a:lnTo>
                      <a:pt x="132" y="20"/>
                    </a:lnTo>
                    <a:lnTo>
                      <a:pt x="132" y="20"/>
                    </a:lnTo>
                    <a:lnTo>
                      <a:pt x="130" y="19"/>
                    </a:lnTo>
                    <a:lnTo>
                      <a:pt x="129" y="19"/>
                    </a:lnTo>
                    <a:lnTo>
                      <a:pt x="129" y="19"/>
                    </a:lnTo>
                    <a:lnTo>
                      <a:pt x="129" y="17"/>
                    </a:lnTo>
                    <a:lnTo>
                      <a:pt x="129" y="17"/>
                    </a:lnTo>
                    <a:lnTo>
                      <a:pt x="129" y="17"/>
                    </a:lnTo>
                    <a:lnTo>
                      <a:pt x="127" y="17"/>
                    </a:lnTo>
                    <a:lnTo>
                      <a:pt x="127" y="16"/>
                    </a:lnTo>
                    <a:lnTo>
                      <a:pt x="124" y="14"/>
                    </a:lnTo>
                    <a:lnTo>
                      <a:pt x="123" y="14"/>
                    </a:lnTo>
                    <a:lnTo>
                      <a:pt x="121" y="12"/>
                    </a:lnTo>
                    <a:lnTo>
                      <a:pt x="116" y="9"/>
                    </a:lnTo>
                    <a:lnTo>
                      <a:pt x="115" y="9"/>
                    </a:lnTo>
                    <a:lnTo>
                      <a:pt x="110" y="9"/>
                    </a:lnTo>
                    <a:lnTo>
                      <a:pt x="107" y="9"/>
                    </a:lnTo>
                    <a:lnTo>
                      <a:pt x="107" y="11"/>
                    </a:lnTo>
                    <a:lnTo>
                      <a:pt x="108" y="12"/>
                    </a:lnTo>
                    <a:lnTo>
                      <a:pt x="111" y="14"/>
                    </a:lnTo>
                    <a:lnTo>
                      <a:pt x="113" y="14"/>
                    </a:lnTo>
                    <a:lnTo>
                      <a:pt x="113" y="17"/>
                    </a:lnTo>
                    <a:lnTo>
                      <a:pt x="113" y="17"/>
                    </a:lnTo>
                    <a:lnTo>
                      <a:pt x="110" y="17"/>
                    </a:lnTo>
                    <a:lnTo>
                      <a:pt x="110" y="19"/>
                    </a:lnTo>
                    <a:lnTo>
                      <a:pt x="105" y="20"/>
                    </a:lnTo>
                    <a:lnTo>
                      <a:pt x="103" y="22"/>
                    </a:lnTo>
                    <a:lnTo>
                      <a:pt x="100" y="24"/>
                    </a:lnTo>
                    <a:lnTo>
                      <a:pt x="100" y="25"/>
                    </a:lnTo>
                    <a:lnTo>
                      <a:pt x="99" y="24"/>
                    </a:lnTo>
                    <a:lnTo>
                      <a:pt x="99" y="24"/>
                    </a:lnTo>
                    <a:lnTo>
                      <a:pt x="99" y="24"/>
                    </a:lnTo>
                    <a:lnTo>
                      <a:pt x="99" y="24"/>
                    </a:lnTo>
                    <a:lnTo>
                      <a:pt x="100" y="22"/>
                    </a:lnTo>
                    <a:lnTo>
                      <a:pt x="99" y="22"/>
                    </a:lnTo>
                    <a:lnTo>
                      <a:pt x="99" y="22"/>
                    </a:lnTo>
                    <a:lnTo>
                      <a:pt x="97" y="24"/>
                    </a:lnTo>
                    <a:lnTo>
                      <a:pt x="95" y="25"/>
                    </a:lnTo>
                    <a:lnTo>
                      <a:pt x="94" y="25"/>
                    </a:lnTo>
                    <a:lnTo>
                      <a:pt x="92" y="25"/>
                    </a:lnTo>
                    <a:lnTo>
                      <a:pt x="91" y="25"/>
                    </a:lnTo>
                    <a:lnTo>
                      <a:pt x="92" y="24"/>
                    </a:lnTo>
                    <a:lnTo>
                      <a:pt x="95" y="22"/>
                    </a:lnTo>
                    <a:lnTo>
                      <a:pt x="99" y="19"/>
                    </a:lnTo>
                    <a:lnTo>
                      <a:pt x="100" y="17"/>
                    </a:lnTo>
                    <a:lnTo>
                      <a:pt x="99" y="16"/>
                    </a:lnTo>
                    <a:lnTo>
                      <a:pt x="97" y="14"/>
                    </a:lnTo>
                    <a:lnTo>
                      <a:pt x="89" y="12"/>
                    </a:lnTo>
                    <a:lnTo>
                      <a:pt x="84" y="11"/>
                    </a:lnTo>
                    <a:lnTo>
                      <a:pt x="80" y="9"/>
                    </a:lnTo>
                    <a:lnTo>
                      <a:pt x="76" y="9"/>
                    </a:lnTo>
                    <a:lnTo>
                      <a:pt x="75" y="9"/>
                    </a:lnTo>
                    <a:lnTo>
                      <a:pt x="73" y="11"/>
                    </a:lnTo>
                    <a:lnTo>
                      <a:pt x="72" y="12"/>
                    </a:lnTo>
                    <a:lnTo>
                      <a:pt x="70" y="14"/>
                    </a:lnTo>
                    <a:lnTo>
                      <a:pt x="70" y="16"/>
                    </a:lnTo>
                    <a:lnTo>
                      <a:pt x="70" y="16"/>
                    </a:lnTo>
                    <a:lnTo>
                      <a:pt x="70" y="16"/>
                    </a:lnTo>
                    <a:lnTo>
                      <a:pt x="70" y="17"/>
                    </a:lnTo>
                    <a:lnTo>
                      <a:pt x="68" y="17"/>
                    </a:lnTo>
                    <a:lnTo>
                      <a:pt x="68" y="17"/>
                    </a:lnTo>
                    <a:lnTo>
                      <a:pt x="65" y="17"/>
                    </a:lnTo>
                    <a:lnTo>
                      <a:pt x="62" y="19"/>
                    </a:lnTo>
                    <a:lnTo>
                      <a:pt x="60" y="19"/>
                    </a:lnTo>
                    <a:lnTo>
                      <a:pt x="59" y="19"/>
                    </a:lnTo>
                    <a:lnTo>
                      <a:pt x="57" y="19"/>
                    </a:lnTo>
                    <a:lnTo>
                      <a:pt x="57" y="17"/>
                    </a:lnTo>
                    <a:lnTo>
                      <a:pt x="60" y="16"/>
                    </a:lnTo>
                    <a:lnTo>
                      <a:pt x="62" y="14"/>
                    </a:lnTo>
                    <a:lnTo>
                      <a:pt x="62" y="12"/>
                    </a:lnTo>
                    <a:lnTo>
                      <a:pt x="64" y="11"/>
                    </a:lnTo>
                    <a:lnTo>
                      <a:pt x="64" y="9"/>
                    </a:lnTo>
                    <a:lnTo>
                      <a:pt x="64" y="9"/>
                    </a:lnTo>
                    <a:lnTo>
                      <a:pt x="64" y="8"/>
                    </a:lnTo>
                    <a:lnTo>
                      <a:pt x="64" y="5"/>
                    </a:lnTo>
                    <a:lnTo>
                      <a:pt x="62" y="3"/>
                    </a:lnTo>
                    <a:lnTo>
                      <a:pt x="62" y="3"/>
                    </a:lnTo>
                    <a:lnTo>
                      <a:pt x="62" y="1"/>
                    </a:lnTo>
                    <a:lnTo>
                      <a:pt x="60" y="1"/>
                    </a:lnTo>
                    <a:lnTo>
                      <a:pt x="56" y="0"/>
                    </a:lnTo>
                    <a:lnTo>
                      <a:pt x="44" y="5"/>
                    </a:lnTo>
                    <a:lnTo>
                      <a:pt x="32" y="8"/>
                    </a:lnTo>
                    <a:lnTo>
                      <a:pt x="25" y="9"/>
                    </a:lnTo>
                    <a:lnTo>
                      <a:pt x="22" y="11"/>
                    </a:lnTo>
                    <a:lnTo>
                      <a:pt x="19" y="12"/>
                    </a:lnTo>
                    <a:lnTo>
                      <a:pt x="11" y="17"/>
                    </a:lnTo>
                    <a:lnTo>
                      <a:pt x="8" y="20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6" y="24"/>
                    </a:lnTo>
                    <a:lnTo>
                      <a:pt x="8" y="24"/>
                    </a:lnTo>
                    <a:lnTo>
                      <a:pt x="9" y="25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8" y="28"/>
                    </a:lnTo>
                    <a:lnTo>
                      <a:pt x="5" y="28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35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40"/>
                    </a:lnTo>
                    <a:lnTo>
                      <a:pt x="2" y="41"/>
                    </a:lnTo>
                    <a:lnTo>
                      <a:pt x="5" y="41"/>
                    </a:lnTo>
                    <a:lnTo>
                      <a:pt x="8" y="41"/>
                    </a:lnTo>
                    <a:lnTo>
                      <a:pt x="14" y="41"/>
                    </a:lnTo>
                    <a:lnTo>
                      <a:pt x="16" y="41"/>
                    </a:lnTo>
                    <a:lnTo>
                      <a:pt x="14" y="43"/>
                    </a:lnTo>
                    <a:lnTo>
                      <a:pt x="11" y="44"/>
                    </a:lnTo>
                    <a:lnTo>
                      <a:pt x="9" y="46"/>
                    </a:lnTo>
                    <a:lnTo>
                      <a:pt x="9" y="46"/>
                    </a:lnTo>
                    <a:lnTo>
                      <a:pt x="9" y="46"/>
                    </a:lnTo>
                    <a:lnTo>
                      <a:pt x="14" y="47"/>
                    </a:lnTo>
                    <a:lnTo>
                      <a:pt x="16" y="47"/>
                    </a:lnTo>
                    <a:lnTo>
                      <a:pt x="21" y="46"/>
                    </a:lnTo>
                    <a:lnTo>
                      <a:pt x="29" y="46"/>
                    </a:lnTo>
                    <a:lnTo>
                      <a:pt x="44" y="44"/>
                    </a:lnTo>
                    <a:lnTo>
                      <a:pt x="48" y="44"/>
                    </a:lnTo>
                    <a:lnTo>
                      <a:pt x="48" y="44"/>
                    </a:lnTo>
                    <a:lnTo>
                      <a:pt x="48" y="46"/>
                    </a:lnTo>
                    <a:lnTo>
                      <a:pt x="44" y="46"/>
                    </a:lnTo>
                    <a:lnTo>
                      <a:pt x="41" y="46"/>
                    </a:lnTo>
                    <a:lnTo>
                      <a:pt x="38" y="46"/>
                    </a:lnTo>
                    <a:lnTo>
                      <a:pt x="38" y="46"/>
                    </a:lnTo>
                    <a:lnTo>
                      <a:pt x="38" y="46"/>
                    </a:lnTo>
                    <a:lnTo>
                      <a:pt x="40" y="47"/>
                    </a:lnTo>
                    <a:lnTo>
                      <a:pt x="40" y="47"/>
                    </a:lnTo>
                    <a:lnTo>
                      <a:pt x="38" y="47"/>
                    </a:lnTo>
                    <a:lnTo>
                      <a:pt x="35" y="47"/>
                    </a:lnTo>
                    <a:lnTo>
                      <a:pt x="33" y="49"/>
                    </a:lnTo>
                    <a:lnTo>
                      <a:pt x="29" y="51"/>
                    </a:lnTo>
                    <a:lnTo>
                      <a:pt x="22" y="52"/>
                    </a:lnTo>
                    <a:lnTo>
                      <a:pt x="16" y="52"/>
                    </a:lnTo>
                    <a:lnTo>
                      <a:pt x="14" y="54"/>
                    </a:lnTo>
                    <a:lnTo>
                      <a:pt x="9" y="55"/>
                    </a:lnTo>
                    <a:lnTo>
                      <a:pt x="8" y="57"/>
                    </a:lnTo>
                    <a:lnTo>
                      <a:pt x="8" y="57"/>
                    </a:lnTo>
                    <a:lnTo>
                      <a:pt x="9" y="59"/>
                    </a:lnTo>
                    <a:lnTo>
                      <a:pt x="17" y="65"/>
                    </a:lnTo>
                    <a:lnTo>
                      <a:pt x="25" y="65"/>
                    </a:lnTo>
                    <a:lnTo>
                      <a:pt x="35" y="65"/>
                    </a:lnTo>
                    <a:lnTo>
                      <a:pt x="35" y="65"/>
                    </a:lnTo>
                    <a:lnTo>
                      <a:pt x="37" y="67"/>
                    </a:lnTo>
                    <a:lnTo>
                      <a:pt x="38" y="67"/>
                    </a:lnTo>
                    <a:lnTo>
                      <a:pt x="48" y="65"/>
                    </a:lnTo>
                    <a:lnTo>
                      <a:pt x="54" y="65"/>
                    </a:lnTo>
                    <a:lnTo>
                      <a:pt x="57" y="65"/>
                    </a:lnTo>
                    <a:lnTo>
                      <a:pt x="60" y="63"/>
                    </a:lnTo>
                    <a:lnTo>
                      <a:pt x="60" y="63"/>
                    </a:lnTo>
                    <a:lnTo>
                      <a:pt x="65" y="63"/>
                    </a:lnTo>
                    <a:lnTo>
                      <a:pt x="67" y="63"/>
                    </a:lnTo>
                    <a:lnTo>
                      <a:pt x="72" y="65"/>
                    </a:lnTo>
                    <a:lnTo>
                      <a:pt x="75" y="65"/>
                    </a:lnTo>
                    <a:lnTo>
                      <a:pt x="89" y="70"/>
                    </a:lnTo>
                    <a:lnTo>
                      <a:pt x="94" y="71"/>
                    </a:lnTo>
                    <a:lnTo>
                      <a:pt x="94" y="73"/>
                    </a:lnTo>
                    <a:lnTo>
                      <a:pt x="94" y="73"/>
                    </a:lnTo>
                    <a:lnTo>
                      <a:pt x="92" y="73"/>
                    </a:lnTo>
                    <a:lnTo>
                      <a:pt x="87" y="73"/>
                    </a:lnTo>
                    <a:lnTo>
                      <a:pt x="86" y="73"/>
                    </a:lnTo>
                    <a:lnTo>
                      <a:pt x="83" y="74"/>
                    </a:lnTo>
                    <a:lnTo>
                      <a:pt x="81" y="74"/>
                    </a:lnTo>
                    <a:lnTo>
                      <a:pt x="75" y="73"/>
                    </a:lnTo>
                    <a:lnTo>
                      <a:pt x="68" y="73"/>
                    </a:lnTo>
                    <a:lnTo>
                      <a:pt x="65" y="73"/>
                    </a:lnTo>
                    <a:lnTo>
                      <a:pt x="62" y="73"/>
                    </a:lnTo>
                    <a:lnTo>
                      <a:pt x="57" y="73"/>
                    </a:lnTo>
                    <a:lnTo>
                      <a:pt x="44" y="73"/>
                    </a:lnTo>
                    <a:lnTo>
                      <a:pt x="32" y="76"/>
                    </a:lnTo>
                    <a:lnTo>
                      <a:pt x="24" y="78"/>
                    </a:lnTo>
                    <a:lnTo>
                      <a:pt x="24" y="78"/>
                    </a:lnTo>
                    <a:lnTo>
                      <a:pt x="24" y="78"/>
                    </a:lnTo>
                    <a:lnTo>
                      <a:pt x="24" y="79"/>
                    </a:lnTo>
                    <a:lnTo>
                      <a:pt x="24" y="82"/>
                    </a:lnTo>
                    <a:lnTo>
                      <a:pt x="24" y="84"/>
                    </a:lnTo>
                    <a:lnTo>
                      <a:pt x="24" y="84"/>
                    </a:lnTo>
                    <a:lnTo>
                      <a:pt x="25" y="86"/>
                    </a:lnTo>
                    <a:lnTo>
                      <a:pt x="29" y="89"/>
                    </a:lnTo>
                    <a:lnTo>
                      <a:pt x="30" y="90"/>
                    </a:lnTo>
                    <a:lnTo>
                      <a:pt x="32" y="92"/>
                    </a:lnTo>
                    <a:lnTo>
                      <a:pt x="32" y="92"/>
                    </a:lnTo>
                    <a:lnTo>
                      <a:pt x="32" y="92"/>
                    </a:lnTo>
                    <a:lnTo>
                      <a:pt x="37" y="95"/>
                    </a:lnTo>
                    <a:lnTo>
                      <a:pt x="40" y="95"/>
                    </a:lnTo>
                    <a:lnTo>
                      <a:pt x="43" y="95"/>
                    </a:lnTo>
                    <a:lnTo>
                      <a:pt x="49" y="97"/>
                    </a:lnTo>
                    <a:lnTo>
                      <a:pt x="56" y="95"/>
                    </a:lnTo>
                    <a:lnTo>
                      <a:pt x="60" y="97"/>
                    </a:lnTo>
                    <a:lnTo>
                      <a:pt x="64" y="97"/>
                    </a:lnTo>
                    <a:lnTo>
                      <a:pt x="68" y="98"/>
                    </a:lnTo>
                    <a:lnTo>
                      <a:pt x="68" y="98"/>
                    </a:lnTo>
                    <a:lnTo>
                      <a:pt x="70" y="102"/>
                    </a:lnTo>
                    <a:lnTo>
                      <a:pt x="70" y="103"/>
                    </a:lnTo>
                    <a:lnTo>
                      <a:pt x="68" y="106"/>
                    </a:lnTo>
                    <a:lnTo>
                      <a:pt x="70" y="108"/>
                    </a:lnTo>
                    <a:lnTo>
                      <a:pt x="73" y="111"/>
                    </a:lnTo>
                    <a:lnTo>
                      <a:pt x="75" y="113"/>
                    </a:lnTo>
                    <a:lnTo>
                      <a:pt x="75" y="113"/>
                    </a:lnTo>
                    <a:lnTo>
                      <a:pt x="76" y="114"/>
                    </a:lnTo>
                    <a:lnTo>
                      <a:pt x="80" y="114"/>
                    </a:lnTo>
                    <a:lnTo>
                      <a:pt x="81" y="113"/>
                    </a:lnTo>
                    <a:lnTo>
                      <a:pt x="86" y="113"/>
                    </a:lnTo>
                    <a:lnTo>
                      <a:pt x="95" y="113"/>
                    </a:lnTo>
                    <a:lnTo>
                      <a:pt x="99" y="113"/>
                    </a:lnTo>
                    <a:lnTo>
                      <a:pt x="102" y="111"/>
                    </a:lnTo>
                    <a:lnTo>
                      <a:pt x="103" y="111"/>
                    </a:lnTo>
                    <a:lnTo>
                      <a:pt x="105" y="111"/>
                    </a:lnTo>
                    <a:lnTo>
                      <a:pt x="110" y="111"/>
                    </a:lnTo>
                    <a:lnTo>
                      <a:pt x="116" y="109"/>
                    </a:lnTo>
                    <a:lnTo>
                      <a:pt x="123" y="109"/>
                    </a:lnTo>
                    <a:lnTo>
                      <a:pt x="129" y="108"/>
                    </a:lnTo>
                    <a:lnTo>
                      <a:pt x="132" y="106"/>
                    </a:lnTo>
                    <a:lnTo>
                      <a:pt x="134" y="105"/>
                    </a:lnTo>
                    <a:lnTo>
                      <a:pt x="137" y="103"/>
                    </a:lnTo>
                    <a:lnTo>
                      <a:pt x="143" y="103"/>
                    </a:lnTo>
                    <a:lnTo>
                      <a:pt x="148" y="102"/>
                    </a:lnTo>
                    <a:lnTo>
                      <a:pt x="150" y="102"/>
                    </a:lnTo>
                    <a:lnTo>
                      <a:pt x="153" y="98"/>
                    </a:lnTo>
                    <a:lnTo>
                      <a:pt x="154" y="98"/>
                    </a:lnTo>
                    <a:lnTo>
                      <a:pt x="156" y="94"/>
                    </a:lnTo>
                    <a:lnTo>
                      <a:pt x="158" y="94"/>
                    </a:lnTo>
                    <a:lnTo>
                      <a:pt x="159" y="92"/>
                    </a:lnTo>
                    <a:lnTo>
                      <a:pt x="161" y="92"/>
                    </a:lnTo>
                    <a:lnTo>
                      <a:pt x="162" y="92"/>
                    </a:lnTo>
                    <a:lnTo>
                      <a:pt x="162" y="94"/>
                    </a:lnTo>
                    <a:lnTo>
                      <a:pt x="162" y="95"/>
                    </a:lnTo>
                    <a:lnTo>
                      <a:pt x="162" y="95"/>
                    </a:lnTo>
                    <a:lnTo>
                      <a:pt x="162" y="97"/>
                    </a:lnTo>
                    <a:lnTo>
                      <a:pt x="162" y="97"/>
                    </a:lnTo>
                    <a:lnTo>
                      <a:pt x="164" y="98"/>
                    </a:lnTo>
                    <a:lnTo>
                      <a:pt x="166" y="98"/>
                    </a:lnTo>
                    <a:lnTo>
                      <a:pt x="167" y="98"/>
                    </a:lnTo>
                    <a:lnTo>
                      <a:pt x="170" y="98"/>
                    </a:lnTo>
                    <a:lnTo>
                      <a:pt x="173" y="98"/>
                    </a:lnTo>
                    <a:lnTo>
                      <a:pt x="177" y="100"/>
                    </a:lnTo>
                    <a:lnTo>
                      <a:pt x="180" y="100"/>
                    </a:lnTo>
                    <a:lnTo>
                      <a:pt x="180" y="100"/>
                    </a:lnTo>
                    <a:lnTo>
                      <a:pt x="180" y="102"/>
                    </a:lnTo>
                    <a:lnTo>
                      <a:pt x="178" y="103"/>
                    </a:lnTo>
                    <a:lnTo>
                      <a:pt x="178" y="103"/>
                    </a:lnTo>
                    <a:lnTo>
                      <a:pt x="178" y="103"/>
                    </a:lnTo>
                    <a:lnTo>
                      <a:pt x="186" y="105"/>
                    </a:lnTo>
                    <a:lnTo>
                      <a:pt x="186" y="105"/>
                    </a:lnTo>
                    <a:lnTo>
                      <a:pt x="188" y="103"/>
                    </a:lnTo>
                    <a:lnTo>
                      <a:pt x="193" y="105"/>
                    </a:lnTo>
                    <a:lnTo>
                      <a:pt x="196" y="105"/>
                    </a:lnTo>
                    <a:lnTo>
                      <a:pt x="199" y="106"/>
                    </a:lnTo>
                    <a:lnTo>
                      <a:pt x="204" y="106"/>
                    </a:lnTo>
                    <a:lnTo>
                      <a:pt x="207" y="106"/>
                    </a:lnTo>
                    <a:lnTo>
                      <a:pt x="208" y="106"/>
                    </a:lnTo>
                    <a:lnTo>
                      <a:pt x="208" y="105"/>
                    </a:lnTo>
                    <a:lnTo>
                      <a:pt x="212" y="105"/>
                    </a:lnTo>
                    <a:lnTo>
                      <a:pt x="213" y="103"/>
                    </a:lnTo>
                    <a:lnTo>
                      <a:pt x="218" y="102"/>
                    </a:lnTo>
                    <a:lnTo>
                      <a:pt x="220" y="102"/>
                    </a:lnTo>
                    <a:lnTo>
                      <a:pt x="221" y="98"/>
                    </a:lnTo>
                    <a:lnTo>
                      <a:pt x="221" y="98"/>
                    </a:lnTo>
                    <a:lnTo>
                      <a:pt x="221" y="97"/>
                    </a:lnTo>
                    <a:lnTo>
                      <a:pt x="220" y="97"/>
                    </a:lnTo>
                    <a:lnTo>
                      <a:pt x="220" y="97"/>
                    </a:lnTo>
                    <a:lnTo>
                      <a:pt x="218" y="97"/>
                    </a:lnTo>
                    <a:lnTo>
                      <a:pt x="218" y="97"/>
                    </a:lnTo>
                    <a:lnTo>
                      <a:pt x="218" y="95"/>
                    </a:lnTo>
                    <a:lnTo>
                      <a:pt x="218" y="95"/>
                    </a:lnTo>
                    <a:lnTo>
                      <a:pt x="218" y="95"/>
                    </a:lnTo>
                    <a:lnTo>
                      <a:pt x="218" y="94"/>
                    </a:lnTo>
                    <a:lnTo>
                      <a:pt x="220" y="94"/>
                    </a:lnTo>
                    <a:lnTo>
                      <a:pt x="218" y="92"/>
                    </a:lnTo>
                    <a:lnTo>
                      <a:pt x="218" y="92"/>
                    </a:lnTo>
                    <a:lnTo>
                      <a:pt x="216" y="90"/>
                    </a:lnTo>
                    <a:lnTo>
                      <a:pt x="213" y="92"/>
                    </a:lnTo>
                    <a:lnTo>
                      <a:pt x="212" y="92"/>
                    </a:lnTo>
                    <a:lnTo>
                      <a:pt x="208" y="94"/>
                    </a:lnTo>
                    <a:lnTo>
                      <a:pt x="207" y="94"/>
                    </a:lnTo>
                    <a:lnTo>
                      <a:pt x="205" y="97"/>
                    </a:lnTo>
                    <a:lnTo>
                      <a:pt x="204" y="97"/>
                    </a:lnTo>
                    <a:lnTo>
                      <a:pt x="204" y="97"/>
                    </a:lnTo>
                    <a:lnTo>
                      <a:pt x="205" y="94"/>
                    </a:lnTo>
                    <a:lnTo>
                      <a:pt x="205" y="92"/>
                    </a:lnTo>
                    <a:lnTo>
                      <a:pt x="205" y="92"/>
                    </a:lnTo>
                    <a:lnTo>
                      <a:pt x="205" y="90"/>
                    </a:lnTo>
                    <a:lnTo>
                      <a:pt x="204" y="90"/>
                    </a:lnTo>
                    <a:lnTo>
                      <a:pt x="204" y="90"/>
                    </a:lnTo>
                    <a:lnTo>
                      <a:pt x="202" y="89"/>
                    </a:lnTo>
                    <a:lnTo>
                      <a:pt x="201" y="89"/>
                    </a:lnTo>
                    <a:lnTo>
                      <a:pt x="199" y="87"/>
                    </a:lnTo>
                    <a:lnTo>
                      <a:pt x="201" y="87"/>
                    </a:lnTo>
                    <a:lnTo>
                      <a:pt x="201" y="87"/>
                    </a:lnTo>
                    <a:lnTo>
                      <a:pt x="202" y="87"/>
                    </a:lnTo>
                    <a:lnTo>
                      <a:pt x="205" y="89"/>
                    </a:lnTo>
                    <a:lnTo>
                      <a:pt x="207" y="89"/>
                    </a:lnTo>
                    <a:lnTo>
                      <a:pt x="208" y="90"/>
                    </a:lnTo>
                    <a:lnTo>
                      <a:pt x="210" y="90"/>
                    </a:lnTo>
                    <a:lnTo>
                      <a:pt x="212" y="89"/>
                    </a:lnTo>
                    <a:lnTo>
                      <a:pt x="212" y="89"/>
                    </a:lnTo>
                    <a:lnTo>
                      <a:pt x="212" y="89"/>
                    </a:lnTo>
                    <a:lnTo>
                      <a:pt x="212" y="87"/>
                    </a:lnTo>
                    <a:lnTo>
                      <a:pt x="212" y="87"/>
                    </a:lnTo>
                    <a:lnTo>
                      <a:pt x="210" y="86"/>
                    </a:lnTo>
                    <a:lnTo>
                      <a:pt x="212" y="86"/>
                    </a:lnTo>
                    <a:lnTo>
                      <a:pt x="215" y="84"/>
                    </a:lnTo>
                    <a:lnTo>
                      <a:pt x="215" y="82"/>
                    </a:lnTo>
                    <a:lnTo>
                      <a:pt x="216" y="82"/>
                    </a:lnTo>
                    <a:lnTo>
                      <a:pt x="218" y="84"/>
                    </a:lnTo>
                    <a:lnTo>
                      <a:pt x="220" y="86"/>
                    </a:lnTo>
                    <a:lnTo>
                      <a:pt x="221" y="86"/>
                    </a:lnTo>
                    <a:lnTo>
                      <a:pt x="223" y="86"/>
                    </a:lnTo>
                    <a:lnTo>
                      <a:pt x="224" y="86"/>
                    </a:lnTo>
                    <a:lnTo>
                      <a:pt x="224" y="86"/>
                    </a:lnTo>
                    <a:lnTo>
                      <a:pt x="224" y="84"/>
                    </a:lnTo>
                    <a:lnTo>
                      <a:pt x="224" y="82"/>
                    </a:lnTo>
                    <a:lnTo>
                      <a:pt x="226" y="82"/>
                    </a:lnTo>
                    <a:lnTo>
                      <a:pt x="226" y="86"/>
                    </a:lnTo>
                    <a:lnTo>
                      <a:pt x="228" y="86"/>
                    </a:lnTo>
                    <a:lnTo>
                      <a:pt x="229" y="87"/>
                    </a:lnTo>
                    <a:lnTo>
                      <a:pt x="231" y="87"/>
                    </a:lnTo>
                    <a:lnTo>
                      <a:pt x="232" y="87"/>
                    </a:lnTo>
                    <a:lnTo>
                      <a:pt x="232" y="8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80" name="Freeform 577">
                <a:extLst>
                  <a:ext uri="{FF2B5EF4-FFF2-40B4-BE49-F238E27FC236}">
                    <a16:creationId xmlns:a16="http://schemas.microsoft.com/office/drawing/2014/main" id="{5FB8EE44-BA25-9560-3DF4-981A3241A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9" y="1564"/>
                <a:ext cx="3" cy="5"/>
              </a:xfrm>
              <a:custGeom>
                <a:avLst/>
                <a:gdLst>
                  <a:gd name="T0" fmla="*/ 0 w 3"/>
                  <a:gd name="T1" fmla="*/ 5 h 5"/>
                  <a:gd name="T2" fmla="*/ 1 w 3"/>
                  <a:gd name="T3" fmla="*/ 5 h 5"/>
                  <a:gd name="T4" fmla="*/ 1 w 3"/>
                  <a:gd name="T5" fmla="*/ 3 h 5"/>
                  <a:gd name="T6" fmla="*/ 3 w 3"/>
                  <a:gd name="T7" fmla="*/ 3 h 5"/>
                  <a:gd name="T8" fmla="*/ 3 w 3"/>
                  <a:gd name="T9" fmla="*/ 3 h 5"/>
                  <a:gd name="T10" fmla="*/ 3 w 3"/>
                  <a:gd name="T11" fmla="*/ 3 h 5"/>
                  <a:gd name="T12" fmla="*/ 3 w 3"/>
                  <a:gd name="T13" fmla="*/ 1 h 5"/>
                  <a:gd name="T14" fmla="*/ 3 w 3"/>
                  <a:gd name="T15" fmla="*/ 1 h 5"/>
                  <a:gd name="T16" fmla="*/ 0 w 3"/>
                  <a:gd name="T17" fmla="*/ 0 h 5"/>
                  <a:gd name="T18" fmla="*/ 0 w 3"/>
                  <a:gd name="T19" fmla="*/ 0 h 5"/>
                  <a:gd name="T20" fmla="*/ 0 w 3"/>
                  <a:gd name="T21" fmla="*/ 0 h 5"/>
                  <a:gd name="T22" fmla="*/ 0 w 3"/>
                  <a:gd name="T23" fmla="*/ 1 h 5"/>
                  <a:gd name="T24" fmla="*/ 0 w 3"/>
                  <a:gd name="T25" fmla="*/ 1 h 5"/>
                  <a:gd name="T26" fmla="*/ 1 w 3"/>
                  <a:gd name="T27" fmla="*/ 1 h 5"/>
                  <a:gd name="T28" fmla="*/ 1 w 3"/>
                  <a:gd name="T29" fmla="*/ 3 h 5"/>
                  <a:gd name="T30" fmla="*/ 1 w 3"/>
                  <a:gd name="T31" fmla="*/ 3 h 5"/>
                  <a:gd name="T32" fmla="*/ 0 w 3"/>
                  <a:gd name="T33" fmla="*/ 3 h 5"/>
                  <a:gd name="T34" fmla="*/ 0 w 3"/>
                  <a:gd name="T35" fmla="*/ 3 h 5"/>
                  <a:gd name="T36" fmla="*/ 0 w 3"/>
                  <a:gd name="T37" fmla="*/ 3 h 5"/>
                  <a:gd name="T38" fmla="*/ 0 w 3"/>
                  <a:gd name="T39" fmla="*/ 5 h 5"/>
                  <a:gd name="T40" fmla="*/ 0 w 3"/>
                  <a:gd name="T4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" h="5">
                    <a:moveTo>
                      <a:pt x="0" y="5"/>
                    </a:moveTo>
                    <a:lnTo>
                      <a:pt x="1" y="5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81" name="Freeform 578">
                <a:extLst>
                  <a:ext uri="{FF2B5EF4-FFF2-40B4-BE49-F238E27FC236}">
                    <a16:creationId xmlns:a16="http://schemas.microsoft.com/office/drawing/2014/main" id="{3552049F-0EF2-C62E-BBEB-16E136D64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577"/>
                <a:ext cx="6" cy="6"/>
              </a:xfrm>
              <a:custGeom>
                <a:avLst/>
                <a:gdLst>
                  <a:gd name="T0" fmla="*/ 1 w 6"/>
                  <a:gd name="T1" fmla="*/ 6 h 6"/>
                  <a:gd name="T2" fmla="*/ 1 w 6"/>
                  <a:gd name="T3" fmla="*/ 6 h 6"/>
                  <a:gd name="T4" fmla="*/ 1 w 6"/>
                  <a:gd name="T5" fmla="*/ 4 h 6"/>
                  <a:gd name="T6" fmla="*/ 1 w 6"/>
                  <a:gd name="T7" fmla="*/ 4 h 6"/>
                  <a:gd name="T8" fmla="*/ 3 w 6"/>
                  <a:gd name="T9" fmla="*/ 4 h 6"/>
                  <a:gd name="T10" fmla="*/ 3 w 6"/>
                  <a:gd name="T11" fmla="*/ 6 h 6"/>
                  <a:gd name="T12" fmla="*/ 3 w 6"/>
                  <a:gd name="T13" fmla="*/ 6 h 6"/>
                  <a:gd name="T14" fmla="*/ 4 w 6"/>
                  <a:gd name="T15" fmla="*/ 6 h 6"/>
                  <a:gd name="T16" fmla="*/ 4 w 6"/>
                  <a:gd name="T17" fmla="*/ 6 h 6"/>
                  <a:gd name="T18" fmla="*/ 4 w 6"/>
                  <a:gd name="T19" fmla="*/ 4 h 6"/>
                  <a:gd name="T20" fmla="*/ 6 w 6"/>
                  <a:gd name="T21" fmla="*/ 4 h 6"/>
                  <a:gd name="T22" fmla="*/ 6 w 6"/>
                  <a:gd name="T23" fmla="*/ 3 h 6"/>
                  <a:gd name="T24" fmla="*/ 6 w 6"/>
                  <a:gd name="T25" fmla="*/ 1 h 6"/>
                  <a:gd name="T26" fmla="*/ 4 w 6"/>
                  <a:gd name="T27" fmla="*/ 1 h 6"/>
                  <a:gd name="T28" fmla="*/ 4 w 6"/>
                  <a:gd name="T29" fmla="*/ 0 h 6"/>
                  <a:gd name="T30" fmla="*/ 3 w 6"/>
                  <a:gd name="T31" fmla="*/ 0 h 6"/>
                  <a:gd name="T32" fmla="*/ 1 w 6"/>
                  <a:gd name="T33" fmla="*/ 0 h 6"/>
                  <a:gd name="T34" fmla="*/ 1 w 6"/>
                  <a:gd name="T35" fmla="*/ 0 h 6"/>
                  <a:gd name="T36" fmla="*/ 1 w 6"/>
                  <a:gd name="T37" fmla="*/ 0 h 6"/>
                  <a:gd name="T38" fmla="*/ 1 w 6"/>
                  <a:gd name="T39" fmla="*/ 0 h 6"/>
                  <a:gd name="T40" fmla="*/ 1 w 6"/>
                  <a:gd name="T41" fmla="*/ 1 h 6"/>
                  <a:gd name="T42" fmla="*/ 1 w 6"/>
                  <a:gd name="T43" fmla="*/ 1 h 6"/>
                  <a:gd name="T44" fmla="*/ 0 w 6"/>
                  <a:gd name="T45" fmla="*/ 3 h 6"/>
                  <a:gd name="T46" fmla="*/ 0 w 6"/>
                  <a:gd name="T47" fmla="*/ 4 h 6"/>
                  <a:gd name="T48" fmla="*/ 0 w 6"/>
                  <a:gd name="T49" fmla="*/ 4 h 6"/>
                  <a:gd name="T50" fmla="*/ 1 w 6"/>
                  <a:gd name="T5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" h="6">
                    <a:moveTo>
                      <a:pt x="1" y="6"/>
                    </a:moveTo>
                    <a:lnTo>
                      <a:pt x="1" y="6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82" name="Freeform 579">
                <a:extLst>
                  <a:ext uri="{FF2B5EF4-FFF2-40B4-BE49-F238E27FC236}">
                    <a16:creationId xmlns:a16="http://schemas.microsoft.com/office/drawing/2014/main" id="{194DC69F-150B-7495-1ACA-A2345058C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4" y="1418"/>
                <a:ext cx="13" cy="7"/>
              </a:xfrm>
              <a:custGeom>
                <a:avLst/>
                <a:gdLst>
                  <a:gd name="T0" fmla="*/ 8 w 13"/>
                  <a:gd name="T1" fmla="*/ 3 h 7"/>
                  <a:gd name="T2" fmla="*/ 10 w 13"/>
                  <a:gd name="T3" fmla="*/ 4 h 7"/>
                  <a:gd name="T4" fmla="*/ 11 w 13"/>
                  <a:gd name="T5" fmla="*/ 4 h 7"/>
                  <a:gd name="T6" fmla="*/ 11 w 13"/>
                  <a:gd name="T7" fmla="*/ 3 h 7"/>
                  <a:gd name="T8" fmla="*/ 13 w 13"/>
                  <a:gd name="T9" fmla="*/ 3 h 7"/>
                  <a:gd name="T10" fmla="*/ 13 w 13"/>
                  <a:gd name="T11" fmla="*/ 3 h 7"/>
                  <a:gd name="T12" fmla="*/ 11 w 13"/>
                  <a:gd name="T13" fmla="*/ 1 h 7"/>
                  <a:gd name="T14" fmla="*/ 11 w 13"/>
                  <a:gd name="T15" fmla="*/ 1 h 7"/>
                  <a:gd name="T16" fmla="*/ 8 w 13"/>
                  <a:gd name="T17" fmla="*/ 0 h 7"/>
                  <a:gd name="T18" fmla="*/ 8 w 13"/>
                  <a:gd name="T19" fmla="*/ 0 h 7"/>
                  <a:gd name="T20" fmla="*/ 7 w 13"/>
                  <a:gd name="T21" fmla="*/ 0 h 7"/>
                  <a:gd name="T22" fmla="*/ 7 w 13"/>
                  <a:gd name="T23" fmla="*/ 1 h 7"/>
                  <a:gd name="T24" fmla="*/ 7 w 13"/>
                  <a:gd name="T25" fmla="*/ 1 h 7"/>
                  <a:gd name="T26" fmla="*/ 2 w 13"/>
                  <a:gd name="T27" fmla="*/ 3 h 7"/>
                  <a:gd name="T28" fmla="*/ 0 w 13"/>
                  <a:gd name="T29" fmla="*/ 3 h 7"/>
                  <a:gd name="T30" fmla="*/ 0 w 13"/>
                  <a:gd name="T31" fmla="*/ 4 h 7"/>
                  <a:gd name="T32" fmla="*/ 0 w 13"/>
                  <a:gd name="T33" fmla="*/ 6 h 7"/>
                  <a:gd name="T34" fmla="*/ 0 w 13"/>
                  <a:gd name="T35" fmla="*/ 6 h 7"/>
                  <a:gd name="T36" fmla="*/ 2 w 13"/>
                  <a:gd name="T37" fmla="*/ 7 h 7"/>
                  <a:gd name="T38" fmla="*/ 4 w 13"/>
                  <a:gd name="T39" fmla="*/ 6 h 7"/>
                  <a:gd name="T40" fmla="*/ 4 w 13"/>
                  <a:gd name="T41" fmla="*/ 6 h 7"/>
                  <a:gd name="T42" fmla="*/ 5 w 13"/>
                  <a:gd name="T43" fmla="*/ 6 h 7"/>
                  <a:gd name="T44" fmla="*/ 7 w 13"/>
                  <a:gd name="T45" fmla="*/ 4 h 7"/>
                  <a:gd name="T46" fmla="*/ 8 w 13"/>
                  <a:gd name="T4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" h="7">
                    <a:moveTo>
                      <a:pt x="8" y="3"/>
                    </a:moveTo>
                    <a:lnTo>
                      <a:pt x="10" y="4"/>
                    </a:lnTo>
                    <a:lnTo>
                      <a:pt x="11" y="4"/>
                    </a:lnTo>
                    <a:lnTo>
                      <a:pt x="11" y="3"/>
                    </a:lnTo>
                    <a:lnTo>
                      <a:pt x="13" y="3"/>
                    </a:lnTo>
                    <a:lnTo>
                      <a:pt x="13" y="3"/>
                    </a:lnTo>
                    <a:lnTo>
                      <a:pt x="11" y="1"/>
                    </a:lnTo>
                    <a:lnTo>
                      <a:pt x="11" y="1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5" y="6"/>
                    </a:lnTo>
                    <a:lnTo>
                      <a:pt x="7" y="4"/>
                    </a:lnTo>
                    <a:lnTo>
                      <a:pt x="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83" name="Freeform 580">
                <a:extLst>
                  <a:ext uri="{FF2B5EF4-FFF2-40B4-BE49-F238E27FC236}">
                    <a16:creationId xmlns:a16="http://schemas.microsoft.com/office/drawing/2014/main" id="{355EC599-33D7-DC49-E4B9-46E82A05E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3" y="1480"/>
                <a:ext cx="6" cy="6"/>
              </a:xfrm>
              <a:custGeom>
                <a:avLst/>
                <a:gdLst>
                  <a:gd name="T0" fmla="*/ 5 w 6"/>
                  <a:gd name="T1" fmla="*/ 1 h 6"/>
                  <a:gd name="T2" fmla="*/ 3 w 6"/>
                  <a:gd name="T3" fmla="*/ 0 h 6"/>
                  <a:gd name="T4" fmla="*/ 3 w 6"/>
                  <a:gd name="T5" fmla="*/ 0 h 6"/>
                  <a:gd name="T6" fmla="*/ 1 w 6"/>
                  <a:gd name="T7" fmla="*/ 0 h 6"/>
                  <a:gd name="T8" fmla="*/ 0 w 6"/>
                  <a:gd name="T9" fmla="*/ 1 h 6"/>
                  <a:gd name="T10" fmla="*/ 0 w 6"/>
                  <a:gd name="T11" fmla="*/ 1 h 6"/>
                  <a:gd name="T12" fmla="*/ 0 w 6"/>
                  <a:gd name="T13" fmla="*/ 3 h 6"/>
                  <a:gd name="T14" fmla="*/ 0 w 6"/>
                  <a:gd name="T15" fmla="*/ 4 h 6"/>
                  <a:gd name="T16" fmla="*/ 1 w 6"/>
                  <a:gd name="T17" fmla="*/ 6 h 6"/>
                  <a:gd name="T18" fmla="*/ 3 w 6"/>
                  <a:gd name="T19" fmla="*/ 6 h 6"/>
                  <a:gd name="T20" fmla="*/ 5 w 6"/>
                  <a:gd name="T21" fmla="*/ 6 h 6"/>
                  <a:gd name="T22" fmla="*/ 5 w 6"/>
                  <a:gd name="T23" fmla="*/ 4 h 6"/>
                  <a:gd name="T24" fmla="*/ 6 w 6"/>
                  <a:gd name="T25" fmla="*/ 4 h 6"/>
                  <a:gd name="T26" fmla="*/ 6 w 6"/>
                  <a:gd name="T27" fmla="*/ 3 h 6"/>
                  <a:gd name="T28" fmla="*/ 6 w 6"/>
                  <a:gd name="T29" fmla="*/ 3 h 6"/>
                  <a:gd name="T30" fmla="*/ 6 w 6"/>
                  <a:gd name="T31" fmla="*/ 1 h 6"/>
                  <a:gd name="T32" fmla="*/ 5 w 6"/>
                  <a:gd name="T33" fmla="*/ 1 h 6"/>
                  <a:gd name="T34" fmla="*/ 5 w 6"/>
                  <a:gd name="T3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" h="6">
                    <a:moveTo>
                      <a:pt x="5" y="1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5" y="6"/>
                    </a:lnTo>
                    <a:lnTo>
                      <a:pt x="5" y="4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84" name="Freeform 581">
                <a:extLst>
                  <a:ext uri="{FF2B5EF4-FFF2-40B4-BE49-F238E27FC236}">
                    <a16:creationId xmlns:a16="http://schemas.microsoft.com/office/drawing/2014/main" id="{300E770F-9501-0C10-FB70-E4E7FDDB6A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1" y="1408"/>
                <a:ext cx="8" cy="6"/>
              </a:xfrm>
              <a:custGeom>
                <a:avLst/>
                <a:gdLst>
                  <a:gd name="T0" fmla="*/ 0 w 8"/>
                  <a:gd name="T1" fmla="*/ 5 h 6"/>
                  <a:gd name="T2" fmla="*/ 0 w 8"/>
                  <a:gd name="T3" fmla="*/ 5 h 6"/>
                  <a:gd name="T4" fmla="*/ 2 w 8"/>
                  <a:gd name="T5" fmla="*/ 6 h 6"/>
                  <a:gd name="T6" fmla="*/ 2 w 8"/>
                  <a:gd name="T7" fmla="*/ 6 h 6"/>
                  <a:gd name="T8" fmla="*/ 4 w 8"/>
                  <a:gd name="T9" fmla="*/ 6 h 6"/>
                  <a:gd name="T10" fmla="*/ 5 w 8"/>
                  <a:gd name="T11" fmla="*/ 6 h 6"/>
                  <a:gd name="T12" fmla="*/ 7 w 8"/>
                  <a:gd name="T13" fmla="*/ 6 h 6"/>
                  <a:gd name="T14" fmla="*/ 7 w 8"/>
                  <a:gd name="T15" fmla="*/ 6 h 6"/>
                  <a:gd name="T16" fmla="*/ 8 w 8"/>
                  <a:gd name="T17" fmla="*/ 6 h 6"/>
                  <a:gd name="T18" fmla="*/ 7 w 8"/>
                  <a:gd name="T19" fmla="*/ 5 h 6"/>
                  <a:gd name="T20" fmla="*/ 7 w 8"/>
                  <a:gd name="T21" fmla="*/ 3 h 6"/>
                  <a:gd name="T22" fmla="*/ 5 w 8"/>
                  <a:gd name="T23" fmla="*/ 3 h 6"/>
                  <a:gd name="T24" fmla="*/ 5 w 8"/>
                  <a:gd name="T25" fmla="*/ 2 h 6"/>
                  <a:gd name="T26" fmla="*/ 5 w 8"/>
                  <a:gd name="T27" fmla="*/ 0 h 6"/>
                  <a:gd name="T28" fmla="*/ 5 w 8"/>
                  <a:gd name="T29" fmla="*/ 0 h 6"/>
                  <a:gd name="T30" fmla="*/ 2 w 8"/>
                  <a:gd name="T31" fmla="*/ 2 h 6"/>
                  <a:gd name="T32" fmla="*/ 0 w 8"/>
                  <a:gd name="T33" fmla="*/ 2 h 6"/>
                  <a:gd name="T34" fmla="*/ 0 w 8"/>
                  <a:gd name="T35" fmla="*/ 2 h 6"/>
                  <a:gd name="T36" fmla="*/ 0 w 8"/>
                  <a:gd name="T37" fmla="*/ 2 h 6"/>
                  <a:gd name="T38" fmla="*/ 0 w 8"/>
                  <a:gd name="T39" fmla="*/ 3 h 6"/>
                  <a:gd name="T40" fmla="*/ 0 w 8"/>
                  <a:gd name="T41" fmla="*/ 3 h 6"/>
                  <a:gd name="T42" fmla="*/ 0 w 8"/>
                  <a:gd name="T4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" h="6">
                    <a:moveTo>
                      <a:pt x="0" y="5"/>
                    </a:moveTo>
                    <a:lnTo>
                      <a:pt x="0" y="5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5" y="6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5" y="3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85" name="Freeform 582">
                <a:extLst>
                  <a:ext uri="{FF2B5EF4-FFF2-40B4-BE49-F238E27FC236}">
                    <a16:creationId xmlns:a16="http://schemas.microsoft.com/office/drawing/2014/main" id="{D0238BB1-E1DB-4260-4BF0-0F6D5E88A2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4" y="1389"/>
                <a:ext cx="17" cy="5"/>
              </a:xfrm>
              <a:custGeom>
                <a:avLst/>
                <a:gdLst>
                  <a:gd name="T0" fmla="*/ 0 w 17"/>
                  <a:gd name="T1" fmla="*/ 3 h 5"/>
                  <a:gd name="T2" fmla="*/ 1 w 17"/>
                  <a:gd name="T3" fmla="*/ 5 h 5"/>
                  <a:gd name="T4" fmla="*/ 1 w 17"/>
                  <a:gd name="T5" fmla="*/ 5 h 5"/>
                  <a:gd name="T6" fmla="*/ 6 w 17"/>
                  <a:gd name="T7" fmla="*/ 5 h 5"/>
                  <a:gd name="T8" fmla="*/ 11 w 17"/>
                  <a:gd name="T9" fmla="*/ 3 h 5"/>
                  <a:gd name="T10" fmla="*/ 17 w 17"/>
                  <a:gd name="T11" fmla="*/ 0 h 5"/>
                  <a:gd name="T12" fmla="*/ 16 w 17"/>
                  <a:gd name="T13" fmla="*/ 0 h 5"/>
                  <a:gd name="T14" fmla="*/ 13 w 17"/>
                  <a:gd name="T15" fmla="*/ 0 h 5"/>
                  <a:gd name="T16" fmla="*/ 9 w 17"/>
                  <a:gd name="T17" fmla="*/ 0 h 5"/>
                  <a:gd name="T18" fmla="*/ 9 w 17"/>
                  <a:gd name="T19" fmla="*/ 0 h 5"/>
                  <a:gd name="T20" fmla="*/ 6 w 17"/>
                  <a:gd name="T21" fmla="*/ 2 h 5"/>
                  <a:gd name="T22" fmla="*/ 1 w 17"/>
                  <a:gd name="T23" fmla="*/ 3 h 5"/>
                  <a:gd name="T24" fmla="*/ 0 w 17"/>
                  <a:gd name="T2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5">
                    <a:moveTo>
                      <a:pt x="0" y="3"/>
                    </a:moveTo>
                    <a:lnTo>
                      <a:pt x="1" y="5"/>
                    </a:lnTo>
                    <a:lnTo>
                      <a:pt x="1" y="5"/>
                    </a:lnTo>
                    <a:lnTo>
                      <a:pt x="6" y="5"/>
                    </a:lnTo>
                    <a:lnTo>
                      <a:pt x="11" y="3"/>
                    </a:lnTo>
                    <a:lnTo>
                      <a:pt x="17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6" y="2"/>
                    </a:lnTo>
                    <a:lnTo>
                      <a:pt x="1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86" name="Freeform 583">
                <a:extLst>
                  <a:ext uri="{FF2B5EF4-FFF2-40B4-BE49-F238E27FC236}">
                    <a16:creationId xmlns:a16="http://schemas.microsoft.com/office/drawing/2014/main" id="{848178C3-0E71-D188-020F-D423AA420A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2" y="1457"/>
                <a:ext cx="23" cy="7"/>
              </a:xfrm>
              <a:custGeom>
                <a:avLst/>
                <a:gdLst>
                  <a:gd name="T0" fmla="*/ 18 w 23"/>
                  <a:gd name="T1" fmla="*/ 0 h 7"/>
                  <a:gd name="T2" fmla="*/ 12 w 23"/>
                  <a:gd name="T3" fmla="*/ 2 h 7"/>
                  <a:gd name="T4" fmla="*/ 8 w 23"/>
                  <a:gd name="T5" fmla="*/ 2 h 7"/>
                  <a:gd name="T6" fmla="*/ 7 w 23"/>
                  <a:gd name="T7" fmla="*/ 2 h 7"/>
                  <a:gd name="T8" fmla="*/ 7 w 23"/>
                  <a:gd name="T9" fmla="*/ 3 h 7"/>
                  <a:gd name="T10" fmla="*/ 7 w 23"/>
                  <a:gd name="T11" fmla="*/ 3 h 7"/>
                  <a:gd name="T12" fmla="*/ 5 w 23"/>
                  <a:gd name="T13" fmla="*/ 3 h 7"/>
                  <a:gd name="T14" fmla="*/ 2 w 23"/>
                  <a:gd name="T15" fmla="*/ 5 h 7"/>
                  <a:gd name="T16" fmla="*/ 0 w 23"/>
                  <a:gd name="T17" fmla="*/ 5 h 7"/>
                  <a:gd name="T18" fmla="*/ 0 w 23"/>
                  <a:gd name="T19" fmla="*/ 5 h 7"/>
                  <a:gd name="T20" fmla="*/ 0 w 23"/>
                  <a:gd name="T21" fmla="*/ 5 h 7"/>
                  <a:gd name="T22" fmla="*/ 2 w 23"/>
                  <a:gd name="T23" fmla="*/ 7 h 7"/>
                  <a:gd name="T24" fmla="*/ 7 w 23"/>
                  <a:gd name="T25" fmla="*/ 7 h 7"/>
                  <a:gd name="T26" fmla="*/ 8 w 23"/>
                  <a:gd name="T27" fmla="*/ 7 h 7"/>
                  <a:gd name="T28" fmla="*/ 8 w 23"/>
                  <a:gd name="T29" fmla="*/ 7 h 7"/>
                  <a:gd name="T30" fmla="*/ 10 w 23"/>
                  <a:gd name="T31" fmla="*/ 7 h 7"/>
                  <a:gd name="T32" fmla="*/ 12 w 23"/>
                  <a:gd name="T33" fmla="*/ 7 h 7"/>
                  <a:gd name="T34" fmla="*/ 15 w 23"/>
                  <a:gd name="T35" fmla="*/ 5 h 7"/>
                  <a:gd name="T36" fmla="*/ 16 w 23"/>
                  <a:gd name="T37" fmla="*/ 5 h 7"/>
                  <a:gd name="T38" fmla="*/ 21 w 23"/>
                  <a:gd name="T39" fmla="*/ 3 h 7"/>
                  <a:gd name="T40" fmla="*/ 23 w 23"/>
                  <a:gd name="T41" fmla="*/ 2 h 7"/>
                  <a:gd name="T42" fmla="*/ 23 w 23"/>
                  <a:gd name="T43" fmla="*/ 2 h 7"/>
                  <a:gd name="T44" fmla="*/ 23 w 23"/>
                  <a:gd name="T45" fmla="*/ 0 h 7"/>
                  <a:gd name="T46" fmla="*/ 23 w 23"/>
                  <a:gd name="T47" fmla="*/ 0 h 7"/>
                  <a:gd name="T48" fmla="*/ 23 w 23"/>
                  <a:gd name="T49" fmla="*/ 0 h 7"/>
                  <a:gd name="T50" fmla="*/ 21 w 23"/>
                  <a:gd name="T51" fmla="*/ 0 h 7"/>
                  <a:gd name="T52" fmla="*/ 18 w 23"/>
                  <a:gd name="T5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7">
                    <a:moveTo>
                      <a:pt x="18" y="0"/>
                    </a:moveTo>
                    <a:lnTo>
                      <a:pt x="12" y="2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5" y="3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7"/>
                    </a:lnTo>
                    <a:lnTo>
                      <a:pt x="7" y="7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5" y="5"/>
                    </a:lnTo>
                    <a:lnTo>
                      <a:pt x="16" y="5"/>
                    </a:lnTo>
                    <a:lnTo>
                      <a:pt x="21" y="3"/>
                    </a:lnTo>
                    <a:lnTo>
                      <a:pt x="23" y="2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87" name="Freeform 584">
                <a:extLst>
                  <a:ext uri="{FF2B5EF4-FFF2-40B4-BE49-F238E27FC236}">
                    <a16:creationId xmlns:a16="http://schemas.microsoft.com/office/drawing/2014/main" id="{DB53433C-9B59-020A-7C0E-8220EA415B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" y="1348"/>
                <a:ext cx="6" cy="3"/>
              </a:xfrm>
              <a:custGeom>
                <a:avLst/>
                <a:gdLst>
                  <a:gd name="T0" fmla="*/ 5 w 6"/>
                  <a:gd name="T1" fmla="*/ 0 h 3"/>
                  <a:gd name="T2" fmla="*/ 3 w 6"/>
                  <a:gd name="T3" fmla="*/ 0 h 3"/>
                  <a:gd name="T4" fmla="*/ 2 w 6"/>
                  <a:gd name="T5" fmla="*/ 0 h 3"/>
                  <a:gd name="T6" fmla="*/ 0 w 6"/>
                  <a:gd name="T7" fmla="*/ 1 h 3"/>
                  <a:gd name="T8" fmla="*/ 0 w 6"/>
                  <a:gd name="T9" fmla="*/ 3 h 3"/>
                  <a:gd name="T10" fmla="*/ 0 w 6"/>
                  <a:gd name="T11" fmla="*/ 3 h 3"/>
                  <a:gd name="T12" fmla="*/ 0 w 6"/>
                  <a:gd name="T13" fmla="*/ 3 h 3"/>
                  <a:gd name="T14" fmla="*/ 2 w 6"/>
                  <a:gd name="T15" fmla="*/ 3 h 3"/>
                  <a:gd name="T16" fmla="*/ 3 w 6"/>
                  <a:gd name="T17" fmla="*/ 3 h 3"/>
                  <a:gd name="T18" fmla="*/ 6 w 6"/>
                  <a:gd name="T19" fmla="*/ 1 h 3"/>
                  <a:gd name="T20" fmla="*/ 6 w 6"/>
                  <a:gd name="T21" fmla="*/ 0 h 3"/>
                  <a:gd name="T22" fmla="*/ 5 w 6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3">
                    <a:moveTo>
                      <a:pt x="5" y="0"/>
                    </a:moveTo>
                    <a:lnTo>
                      <a:pt x="3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88" name="Freeform 585">
                <a:extLst>
                  <a:ext uri="{FF2B5EF4-FFF2-40B4-BE49-F238E27FC236}">
                    <a16:creationId xmlns:a16="http://schemas.microsoft.com/office/drawing/2014/main" id="{AC4D456E-15DF-C4BF-77A6-CF742FB12B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9" y="1400"/>
                <a:ext cx="30" cy="14"/>
              </a:xfrm>
              <a:custGeom>
                <a:avLst/>
                <a:gdLst>
                  <a:gd name="T0" fmla="*/ 24 w 30"/>
                  <a:gd name="T1" fmla="*/ 3 h 14"/>
                  <a:gd name="T2" fmla="*/ 24 w 30"/>
                  <a:gd name="T3" fmla="*/ 2 h 14"/>
                  <a:gd name="T4" fmla="*/ 20 w 30"/>
                  <a:gd name="T5" fmla="*/ 0 h 14"/>
                  <a:gd name="T6" fmla="*/ 16 w 30"/>
                  <a:gd name="T7" fmla="*/ 0 h 14"/>
                  <a:gd name="T8" fmla="*/ 11 w 30"/>
                  <a:gd name="T9" fmla="*/ 2 h 14"/>
                  <a:gd name="T10" fmla="*/ 5 w 30"/>
                  <a:gd name="T11" fmla="*/ 3 h 14"/>
                  <a:gd name="T12" fmla="*/ 0 w 30"/>
                  <a:gd name="T13" fmla="*/ 3 h 14"/>
                  <a:gd name="T14" fmla="*/ 0 w 30"/>
                  <a:gd name="T15" fmla="*/ 6 h 14"/>
                  <a:gd name="T16" fmla="*/ 1 w 30"/>
                  <a:gd name="T17" fmla="*/ 8 h 14"/>
                  <a:gd name="T18" fmla="*/ 5 w 30"/>
                  <a:gd name="T19" fmla="*/ 8 h 14"/>
                  <a:gd name="T20" fmla="*/ 8 w 30"/>
                  <a:gd name="T21" fmla="*/ 8 h 14"/>
                  <a:gd name="T22" fmla="*/ 5 w 30"/>
                  <a:gd name="T23" fmla="*/ 10 h 14"/>
                  <a:gd name="T24" fmla="*/ 8 w 30"/>
                  <a:gd name="T25" fmla="*/ 11 h 14"/>
                  <a:gd name="T26" fmla="*/ 16 w 30"/>
                  <a:gd name="T27" fmla="*/ 10 h 14"/>
                  <a:gd name="T28" fmla="*/ 17 w 30"/>
                  <a:gd name="T29" fmla="*/ 11 h 14"/>
                  <a:gd name="T30" fmla="*/ 14 w 30"/>
                  <a:gd name="T31" fmla="*/ 13 h 14"/>
                  <a:gd name="T32" fmla="*/ 14 w 30"/>
                  <a:gd name="T33" fmla="*/ 14 h 14"/>
                  <a:gd name="T34" fmla="*/ 19 w 30"/>
                  <a:gd name="T35" fmla="*/ 14 h 14"/>
                  <a:gd name="T36" fmla="*/ 24 w 30"/>
                  <a:gd name="T37" fmla="*/ 14 h 14"/>
                  <a:gd name="T38" fmla="*/ 24 w 30"/>
                  <a:gd name="T39" fmla="*/ 13 h 14"/>
                  <a:gd name="T40" fmla="*/ 25 w 30"/>
                  <a:gd name="T41" fmla="*/ 11 h 14"/>
                  <a:gd name="T42" fmla="*/ 27 w 30"/>
                  <a:gd name="T43" fmla="*/ 11 h 14"/>
                  <a:gd name="T44" fmla="*/ 30 w 30"/>
                  <a:gd name="T45" fmla="*/ 11 h 14"/>
                  <a:gd name="T46" fmla="*/ 30 w 30"/>
                  <a:gd name="T47" fmla="*/ 10 h 14"/>
                  <a:gd name="T48" fmla="*/ 30 w 30"/>
                  <a:gd name="T49" fmla="*/ 10 h 14"/>
                  <a:gd name="T50" fmla="*/ 27 w 30"/>
                  <a:gd name="T51" fmla="*/ 8 h 14"/>
                  <a:gd name="T52" fmla="*/ 25 w 30"/>
                  <a:gd name="T53" fmla="*/ 6 h 14"/>
                  <a:gd name="T54" fmla="*/ 24 w 30"/>
                  <a:gd name="T55" fmla="*/ 6 h 14"/>
                  <a:gd name="T56" fmla="*/ 24 w 30"/>
                  <a:gd name="T5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" h="14">
                    <a:moveTo>
                      <a:pt x="24" y="3"/>
                    </a:moveTo>
                    <a:lnTo>
                      <a:pt x="24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1" y="2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5" y="8"/>
                    </a:lnTo>
                    <a:lnTo>
                      <a:pt x="8" y="8"/>
                    </a:lnTo>
                    <a:lnTo>
                      <a:pt x="5" y="10"/>
                    </a:lnTo>
                    <a:lnTo>
                      <a:pt x="8" y="11"/>
                    </a:lnTo>
                    <a:lnTo>
                      <a:pt x="16" y="10"/>
                    </a:lnTo>
                    <a:lnTo>
                      <a:pt x="17" y="11"/>
                    </a:lnTo>
                    <a:lnTo>
                      <a:pt x="14" y="13"/>
                    </a:lnTo>
                    <a:lnTo>
                      <a:pt x="14" y="14"/>
                    </a:lnTo>
                    <a:lnTo>
                      <a:pt x="19" y="14"/>
                    </a:lnTo>
                    <a:lnTo>
                      <a:pt x="24" y="14"/>
                    </a:lnTo>
                    <a:lnTo>
                      <a:pt x="24" y="13"/>
                    </a:lnTo>
                    <a:lnTo>
                      <a:pt x="25" y="11"/>
                    </a:lnTo>
                    <a:lnTo>
                      <a:pt x="27" y="11"/>
                    </a:lnTo>
                    <a:lnTo>
                      <a:pt x="30" y="11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27" y="8"/>
                    </a:lnTo>
                    <a:lnTo>
                      <a:pt x="25" y="6"/>
                    </a:lnTo>
                    <a:lnTo>
                      <a:pt x="24" y="6"/>
                    </a:lnTo>
                    <a:lnTo>
                      <a:pt x="24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89" name="Freeform 586">
                <a:extLst>
                  <a:ext uri="{FF2B5EF4-FFF2-40B4-BE49-F238E27FC236}">
                    <a16:creationId xmlns:a16="http://schemas.microsoft.com/office/drawing/2014/main" id="{772FF032-119E-4CAC-55FB-3D58F4481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5" y="1465"/>
                <a:ext cx="32" cy="21"/>
              </a:xfrm>
              <a:custGeom>
                <a:avLst/>
                <a:gdLst>
                  <a:gd name="T0" fmla="*/ 23 w 32"/>
                  <a:gd name="T1" fmla="*/ 0 h 21"/>
                  <a:gd name="T2" fmla="*/ 19 w 32"/>
                  <a:gd name="T3" fmla="*/ 0 h 21"/>
                  <a:gd name="T4" fmla="*/ 8 w 32"/>
                  <a:gd name="T5" fmla="*/ 2 h 21"/>
                  <a:gd name="T6" fmla="*/ 5 w 32"/>
                  <a:gd name="T7" fmla="*/ 2 h 21"/>
                  <a:gd name="T8" fmla="*/ 4 w 32"/>
                  <a:gd name="T9" fmla="*/ 2 h 21"/>
                  <a:gd name="T10" fmla="*/ 2 w 32"/>
                  <a:gd name="T11" fmla="*/ 5 h 21"/>
                  <a:gd name="T12" fmla="*/ 0 w 32"/>
                  <a:gd name="T13" fmla="*/ 7 h 21"/>
                  <a:gd name="T14" fmla="*/ 2 w 32"/>
                  <a:gd name="T15" fmla="*/ 7 h 21"/>
                  <a:gd name="T16" fmla="*/ 4 w 32"/>
                  <a:gd name="T17" fmla="*/ 8 h 21"/>
                  <a:gd name="T18" fmla="*/ 7 w 32"/>
                  <a:gd name="T19" fmla="*/ 8 h 21"/>
                  <a:gd name="T20" fmla="*/ 12 w 32"/>
                  <a:gd name="T21" fmla="*/ 11 h 21"/>
                  <a:gd name="T22" fmla="*/ 12 w 32"/>
                  <a:gd name="T23" fmla="*/ 13 h 21"/>
                  <a:gd name="T24" fmla="*/ 12 w 32"/>
                  <a:gd name="T25" fmla="*/ 15 h 21"/>
                  <a:gd name="T26" fmla="*/ 16 w 32"/>
                  <a:gd name="T27" fmla="*/ 16 h 21"/>
                  <a:gd name="T28" fmla="*/ 18 w 32"/>
                  <a:gd name="T29" fmla="*/ 19 h 21"/>
                  <a:gd name="T30" fmla="*/ 21 w 32"/>
                  <a:gd name="T31" fmla="*/ 21 h 21"/>
                  <a:gd name="T32" fmla="*/ 21 w 32"/>
                  <a:gd name="T33" fmla="*/ 21 h 21"/>
                  <a:gd name="T34" fmla="*/ 23 w 32"/>
                  <a:gd name="T35" fmla="*/ 21 h 21"/>
                  <a:gd name="T36" fmla="*/ 23 w 32"/>
                  <a:gd name="T37" fmla="*/ 21 h 21"/>
                  <a:gd name="T38" fmla="*/ 24 w 32"/>
                  <a:gd name="T39" fmla="*/ 19 h 21"/>
                  <a:gd name="T40" fmla="*/ 26 w 32"/>
                  <a:gd name="T41" fmla="*/ 18 h 21"/>
                  <a:gd name="T42" fmla="*/ 26 w 32"/>
                  <a:gd name="T43" fmla="*/ 16 h 21"/>
                  <a:gd name="T44" fmla="*/ 29 w 32"/>
                  <a:gd name="T45" fmla="*/ 15 h 21"/>
                  <a:gd name="T46" fmla="*/ 31 w 32"/>
                  <a:gd name="T47" fmla="*/ 11 h 21"/>
                  <a:gd name="T48" fmla="*/ 31 w 32"/>
                  <a:gd name="T49" fmla="*/ 10 h 21"/>
                  <a:gd name="T50" fmla="*/ 32 w 32"/>
                  <a:gd name="T51" fmla="*/ 8 h 21"/>
                  <a:gd name="T52" fmla="*/ 32 w 32"/>
                  <a:gd name="T53" fmla="*/ 5 h 21"/>
                  <a:gd name="T54" fmla="*/ 31 w 32"/>
                  <a:gd name="T55" fmla="*/ 5 h 21"/>
                  <a:gd name="T56" fmla="*/ 31 w 32"/>
                  <a:gd name="T57" fmla="*/ 3 h 21"/>
                  <a:gd name="T58" fmla="*/ 29 w 32"/>
                  <a:gd name="T59" fmla="*/ 3 h 21"/>
                  <a:gd name="T60" fmla="*/ 27 w 32"/>
                  <a:gd name="T61" fmla="*/ 3 h 21"/>
                  <a:gd name="T62" fmla="*/ 24 w 32"/>
                  <a:gd name="T63" fmla="*/ 0 h 21"/>
                  <a:gd name="T64" fmla="*/ 23 w 32"/>
                  <a:gd name="T6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21">
                    <a:moveTo>
                      <a:pt x="23" y="0"/>
                    </a:moveTo>
                    <a:lnTo>
                      <a:pt x="19" y="0"/>
                    </a:lnTo>
                    <a:lnTo>
                      <a:pt x="8" y="2"/>
                    </a:lnTo>
                    <a:lnTo>
                      <a:pt x="5" y="2"/>
                    </a:lnTo>
                    <a:lnTo>
                      <a:pt x="4" y="2"/>
                    </a:lnTo>
                    <a:lnTo>
                      <a:pt x="2" y="5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12" y="11"/>
                    </a:lnTo>
                    <a:lnTo>
                      <a:pt x="12" y="13"/>
                    </a:lnTo>
                    <a:lnTo>
                      <a:pt x="12" y="15"/>
                    </a:lnTo>
                    <a:lnTo>
                      <a:pt x="16" y="16"/>
                    </a:lnTo>
                    <a:lnTo>
                      <a:pt x="18" y="19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3" y="21"/>
                    </a:lnTo>
                    <a:lnTo>
                      <a:pt x="24" y="19"/>
                    </a:lnTo>
                    <a:lnTo>
                      <a:pt x="26" y="18"/>
                    </a:lnTo>
                    <a:lnTo>
                      <a:pt x="26" y="16"/>
                    </a:lnTo>
                    <a:lnTo>
                      <a:pt x="29" y="15"/>
                    </a:lnTo>
                    <a:lnTo>
                      <a:pt x="31" y="11"/>
                    </a:lnTo>
                    <a:lnTo>
                      <a:pt x="31" y="10"/>
                    </a:lnTo>
                    <a:lnTo>
                      <a:pt x="32" y="8"/>
                    </a:lnTo>
                    <a:lnTo>
                      <a:pt x="32" y="5"/>
                    </a:lnTo>
                    <a:lnTo>
                      <a:pt x="31" y="5"/>
                    </a:lnTo>
                    <a:lnTo>
                      <a:pt x="31" y="3"/>
                    </a:lnTo>
                    <a:lnTo>
                      <a:pt x="29" y="3"/>
                    </a:lnTo>
                    <a:lnTo>
                      <a:pt x="27" y="3"/>
                    </a:lnTo>
                    <a:lnTo>
                      <a:pt x="24" y="0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90" name="Freeform 587">
                <a:extLst>
                  <a:ext uri="{FF2B5EF4-FFF2-40B4-BE49-F238E27FC236}">
                    <a16:creationId xmlns:a16="http://schemas.microsoft.com/office/drawing/2014/main" id="{73CD01A2-5724-2E40-32C4-61FDFEE52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2" y="1424"/>
                <a:ext cx="16" cy="9"/>
              </a:xfrm>
              <a:custGeom>
                <a:avLst/>
                <a:gdLst>
                  <a:gd name="T0" fmla="*/ 4 w 16"/>
                  <a:gd name="T1" fmla="*/ 1 h 9"/>
                  <a:gd name="T2" fmla="*/ 2 w 16"/>
                  <a:gd name="T3" fmla="*/ 5 h 9"/>
                  <a:gd name="T4" fmla="*/ 0 w 16"/>
                  <a:gd name="T5" fmla="*/ 6 h 9"/>
                  <a:gd name="T6" fmla="*/ 0 w 16"/>
                  <a:gd name="T7" fmla="*/ 6 h 9"/>
                  <a:gd name="T8" fmla="*/ 0 w 16"/>
                  <a:gd name="T9" fmla="*/ 6 h 9"/>
                  <a:gd name="T10" fmla="*/ 0 w 16"/>
                  <a:gd name="T11" fmla="*/ 8 h 9"/>
                  <a:gd name="T12" fmla="*/ 4 w 16"/>
                  <a:gd name="T13" fmla="*/ 9 h 9"/>
                  <a:gd name="T14" fmla="*/ 8 w 16"/>
                  <a:gd name="T15" fmla="*/ 9 h 9"/>
                  <a:gd name="T16" fmla="*/ 10 w 16"/>
                  <a:gd name="T17" fmla="*/ 9 h 9"/>
                  <a:gd name="T18" fmla="*/ 15 w 16"/>
                  <a:gd name="T19" fmla="*/ 8 h 9"/>
                  <a:gd name="T20" fmla="*/ 15 w 16"/>
                  <a:gd name="T21" fmla="*/ 8 h 9"/>
                  <a:gd name="T22" fmla="*/ 16 w 16"/>
                  <a:gd name="T23" fmla="*/ 6 h 9"/>
                  <a:gd name="T24" fmla="*/ 16 w 16"/>
                  <a:gd name="T25" fmla="*/ 6 h 9"/>
                  <a:gd name="T26" fmla="*/ 16 w 16"/>
                  <a:gd name="T27" fmla="*/ 6 h 9"/>
                  <a:gd name="T28" fmla="*/ 16 w 16"/>
                  <a:gd name="T29" fmla="*/ 5 h 9"/>
                  <a:gd name="T30" fmla="*/ 15 w 16"/>
                  <a:gd name="T31" fmla="*/ 3 h 9"/>
                  <a:gd name="T32" fmla="*/ 15 w 16"/>
                  <a:gd name="T33" fmla="*/ 3 h 9"/>
                  <a:gd name="T34" fmla="*/ 15 w 16"/>
                  <a:gd name="T35" fmla="*/ 1 h 9"/>
                  <a:gd name="T36" fmla="*/ 13 w 16"/>
                  <a:gd name="T37" fmla="*/ 1 h 9"/>
                  <a:gd name="T38" fmla="*/ 13 w 16"/>
                  <a:gd name="T39" fmla="*/ 0 h 9"/>
                  <a:gd name="T40" fmla="*/ 12 w 16"/>
                  <a:gd name="T41" fmla="*/ 0 h 9"/>
                  <a:gd name="T42" fmla="*/ 7 w 16"/>
                  <a:gd name="T43" fmla="*/ 0 h 9"/>
                  <a:gd name="T44" fmla="*/ 5 w 16"/>
                  <a:gd name="T45" fmla="*/ 0 h 9"/>
                  <a:gd name="T46" fmla="*/ 4 w 16"/>
                  <a:gd name="T47" fmla="*/ 1 h 9"/>
                  <a:gd name="T48" fmla="*/ 4 w 16"/>
                  <a:gd name="T4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9">
                    <a:moveTo>
                      <a:pt x="4" y="1"/>
                    </a:moveTo>
                    <a:lnTo>
                      <a:pt x="2" y="5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4" y="9"/>
                    </a:lnTo>
                    <a:lnTo>
                      <a:pt x="8" y="9"/>
                    </a:lnTo>
                    <a:lnTo>
                      <a:pt x="10" y="9"/>
                    </a:lnTo>
                    <a:lnTo>
                      <a:pt x="15" y="8"/>
                    </a:lnTo>
                    <a:lnTo>
                      <a:pt x="15" y="8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6" y="5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5" y="1"/>
                    </a:lnTo>
                    <a:lnTo>
                      <a:pt x="13" y="1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91" name="Freeform 588">
                <a:extLst>
                  <a:ext uri="{FF2B5EF4-FFF2-40B4-BE49-F238E27FC236}">
                    <a16:creationId xmlns:a16="http://schemas.microsoft.com/office/drawing/2014/main" id="{03E91BD6-3BC4-DC16-79EB-E9D6194F48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9" y="1418"/>
                <a:ext cx="40" cy="25"/>
              </a:xfrm>
              <a:custGeom>
                <a:avLst/>
                <a:gdLst>
                  <a:gd name="T0" fmla="*/ 3 w 40"/>
                  <a:gd name="T1" fmla="*/ 17 h 25"/>
                  <a:gd name="T2" fmla="*/ 3 w 40"/>
                  <a:gd name="T3" fmla="*/ 17 h 25"/>
                  <a:gd name="T4" fmla="*/ 3 w 40"/>
                  <a:gd name="T5" fmla="*/ 19 h 25"/>
                  <a:gd name="T6" fmla="*/ 5 w 40"/>
                  <a:gd name="T7" fmla="*/ 19 h 25"/>
                  <a:gd name="T8" fmla="*/ 5 w 40"/>
                  <a:gd name="T9" fmla="*/ 17 h 25"/>
                  <a:gd name="T10" fmla="*/ 6 w 40"/>
                  <a:gd name="T11" fmla="*/ 19 h 25"/>
                  <a:gd name="T12" fmla="*/ 10 w 40"/>
                  <a:gd name="T13" fmla="*/ 20 h 25"/>
                  <a:gd name="T14" fmla="*/ 14 w 40"/>
                  <a:gd name="T15" fmla="*/ 22 h 25"/>
                  <a:gd name="T16" fmla="*/ 18 w 40"/>
                  <a:gd name="T17" fmla="*/ 22 h 25"/>
                  <a:gd name="T18" fmla="*/ 21 w 40"/>
                  <a:gd name="T19" fmla="*/ 23 h 25"/>
                  <a:gd name="T20" fmla="*/ 22 w 40"/>
                  <a:gd name="T21" fmla="*/ 25 h 25"/>
                  <a:gd name="T22" fmla="*/ 24 w 40"/>
                  <a:gd name="T23" fmla="*/ 25 h 25"/>
                  <a:gd name="T24" fmla="*/ 27 w 40"/>
                  <a:gd name="T25" fmla="*/ 25 h 25"/>
                  <a:gd name="T26" fmla="*/ 30 w 40"/>
                  <a:gd name="T27" fmla="*/ 25 h 25"/>
                  <a:gd name="T28" fmla="*/ 34 w 40"/>
                  <a:gd name="T29" fmla="*/ 25 h 25"/>
                  <a:gd name="T30" fmla="*/ 38 w 40"/>
                  <a:gd name="T31" fmla="*/ 25 h 25"/>
                  <a:gd name="T32" fmla="*/ 38 w 40"/>
                  <a:gd name="T33" fmla="*/ 25 h 25"/>
                  <a:gd name="T34" fmla="*/ 40 w 40"/>
                  <a:gd name="T35" fmla="*/ 23 h 25"/>
                  <a:gd name="T36" fmla="*/ 40 w 40"/>
                  <a:gd name="T37" fmla="*/ 23 h 25"/>
                  <a:gd name="T38" fmla="*/ 40 w 40"/>
                  <a:gd name="T39" fmla="*/ 23 h 25"/>
                  <a:gd name="T40" fmla="*/ 40 w 40"/>
                  <a:gd name="T41" fmla="*/ 22 h 25"/>
                  <a:gd name="T42" fmla="*/ 40 w 40"/>
                  <a:gd name="T43" fmla="*/ 22 h 25"/>
                  <a:gd name="T44" fmla="*/ 40 w 40"/>
                  <a:gd name="T45" fmla="*/ 20 h 25"/>
                  <a:gd name="T46" fmla="*/ 40 w 40"/>
                  <a:gd name="T47" fmla="*/ 19 h 25"/>
                  <a:gd name="T48" fmla="*/ 40 w 40"/>
                  <a:gd name="T49" fmla="*/ 17 h 25"/>
                  <a:gd name="T50" fmla="*/ 40 w 40"/>
                  <a:gd name="T51" fmla="*/ 15 h 25"/>
                  <a:gd name="T52" fmla="*/ 40 w 40"/>
                  <a:gd name="T53" fmla="*/ 15 h 25"/>
                  <a:gd name="T54" fmla="*/ 40 w 40"/>
                  <a:gd name="T55" fmla="*/ 14 h 25"/>
                  <a:gd name="T56" fmla="*/ 40 w 40"/>
                  <a:gd name="T57" fmla="*/ 12 h 25"/>
                  <a:gd name="T58" fmla="*/ 38 w 40"/>
                  <a:gd name="T59" fmla="*/ 11 h 25"/>
                  <a:gd name="T60" fmla="*/ 38 w 40"/>
                  <a:gd name="T61" fmla="*/ 9 h 25"/>
                  <a:gd name="T62" fmla="*/ 37 w 40"/>
                  <a:gd name="T63" fmla="*/ 7 h 25"/>
                  <a:gd name="T64" fmla="*/ 35 w 40"/>
                  <a:gd name="T65" fmla="*/ 6 h 25"/>
                  <a:gd name="T66" fmla="*/ 30 w 40"/>
                  <a:gd name="T67" fmla="*/ 3 h 25"/>
                  <a:gd name="T68" fmla="*/ 29 w 40"/>
                  <a:gd name="T69" fmla="*/ 1 h 25"/>
                  <a:gd name="T70" fmla="*/ 26 w 40"/>
                  <a:gd name="T71" fmla="*/ 0 h 25"/>
                  <a:gd name="T72" fmla="*/ 22 w 40"/>
                  <a:gd name="T73" fmla="*/ 0 h 25"/>
                  <a:gd name="T74" fmla="*/ 19 w 40"/>
                  <a:gd name="T75" fmla="*/ 1 h 25"/>
                  <a:gd name="T76" fmla="*/ 11 w 40"/>
                  <a:gd name="T77" fmla="*/ 3 h 25"/>
                  <a:gd name="T78" fmla="*/ 10 w 40"/>
                  <a:gd name="T79" fmla="*/ 4 h 25"/>
                  <a:gd name="T80" fmla="*/ 8 w 40"/>
                  <a:gd name="T81" fmla="*/ 4 h 25"/>
                  <a:gd name="T82" fmla="*/ 6 w 40"/>
                  <a:gd name="T83" fmla="*/ 7 h 25"/>
                  <a:gd name="T84" fmla="*/ 6 w 40"/>
                  <a:gd name="T85" fmla="*/ 9 h 25"/>
                  <a:gd name="T86" fmla="*/ 5 w 40"/>
                  <a:gd name="T87" fmla="*/ 11 h 25"/>
                  <a:gd name="T88" fmla="*/ 3 w 40"/>
                  <a:gd name="T89" fmla="*/ 11 h 25"/>
                  <a:gd name="T90" fmla="*/ 3 w 40"/>
                  <a:gd name="T91" fmla="*/ 11 h 25"/>
                  <a:gd name="T92" fmla="*/ 0 w 40"/>
                  <a:gd name="T93" fmla="*/ 14 h 25"/>
                  <a:gd name="T94" fmla="*/ 0 w 40"/>
                  <a:gd name="T95" fmla="*/ 15 h 25"/>
                  <a:gd name="T96" fmla="*/ 0 w 40"/>
                  <a:gd name="T97" fmla="*/ 15 h 25"/>
                  <a:gd name="T98" fmla="*/ 0 w 40"/>
                  <a:gd name="T99" fmla="*/ 15 h 25"/>
                  <a:gd name="T100" fmla="*/ 0 w 40"/>
                  <a:gd name="T101" fmla="*/ 17 h 25"/>
                  <a:gd name="T102" fmla="*/ 3 w 40"/>
                  <a:gd name="T103" fmla="*/ 17 h 25"/>
                  <a:gd name="T104" fmla="*/ 3 w 40"/>
                  <a:gd name="T105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0" h="25">
                    <a:moveTo>
                      <a:pt x="3" y="17"/>
                    </a:moveTo>
                    <a:lnTo>
                      <a:pt x="3" y="17"/>
                    </a:lnTo>
                    <a:lnTo>
                      <a:pt x="3" y="19"/>
                    </a:lnTo>
                    <a:lnTo>
                      <a:pt x="5" y="19"/>
                    </a:lnTo>
                    <a:lnTo>
                      <a:pt x="5" y="17"/>
                    </a:lnTo>
                    <a:lnTo>
                      <a:pt x="6" y="19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21" y="23"/>
                    </a:lnTo>
                    <a:lnTo>
                      <a:pt x="22" y="25"/>
                    </a:lnTo>
                    <a:lnTo>
                      <a:pt x="24" y="25"/>
                    </a:lnTo>
                    <a:lnTo>
                      <a:pt x="27" y="25"/>
                    </a:lnTo>
                    <a:lnTo>
                      <a:pt x="30" y="25"/>
                    </a:lnTo>
                    <a:lnTo>
                      <a:pt x="34" y="25"/>
                    </a:lnTo>
                    <a:lnTo>
                      <a:pt x="38" y="25"/>
                    </a:lnTo>
                    <a:lnTo>
                      <a:pt x="38" y="25"/>
                    </a:lnTo>
                    <a:lnTo>
                      <a:pt x="40" y="23"/>
                    </a:lnTo>
                    <a:lnTo>
                      <a:pt x="40" y="23"/>
                    </a:lnTo>
                    <a:lnTo>
                      <a:pt x="40" y="23"/>
                    </a:lnTo>
                    <a:lnTo>
                      <a:pt x="40" y="22"/>
                    </a:lnTo>
                    <a:lnTo>
                      <a:pt x="40" y="22"/>
                    </a:lnTo>
                    <a:lnTo>
                      <a:pt x="40" y="20"/>
                    </a:lnTo>
                    <a:lnTo>
                      <a:pt x="40" y="19"/>
                    </a:lnTo>
                    <a:lnTo>
                      <a:pt x="40" y="17"/>
                    </a:lnTo>
                    <a:lnTo>
                      <a:pt x="40" y="15"/>
                    </a:lnTo>
                    <a:lnTo>
                      <a:pt x="40" y="15"/>
                    </a:lnTo>
                    <a:lnTo>
                      <a:pt x="40" y="14"/>
                    </a:lnTo>
                    <a:lnTo>
                      <a:pt x="40" y="12"/>
                    </a:lnTo>
                    <a:lnTo>
                      <a:pt x="38" y="11"/>
                    </a:lnTo>
                    <a:lnTo>
                      <a:pt x="38" y="9"/>
                    </a:lnTo>
                    <a:lnTo>
                      <a:pt x="37" y="7"/>
                    </a:lnTo>
                    <a:lnTo>
                      <a:pt x="35" y="6"/>
                    </a:lnTo>
                    <a:lnTo>
                      <a:pt x="30" y="3"/>
                    </a:lnTo>
                    <a:lnTo>
                      <a:pt x="29" y="1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9" y="1"/>
                    </a:lnTo>
                    <a:lnTo>
                      <a:pt x="11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5" y="11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3" y="17"/>
                    </a:lnTo>
                    <a:lnTo>
                      <a:pt x="3" y="1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92" name="Freeform 589">
                <a:extLst>
                  <a:ext uri="{FF2B5EF4-FFF2-40B4-BE49-F238E27FC236}">
                    <a16:creationId xmlns:a16="http://schemas.microsoft.com/office/drawing/2014/main" id="{8C513846-A365-DFC3-18C5-505AF44FC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0" y="1747"/>
                <a:ext cx="5" cy="1"/>
              </a:xfrm>
              <a:custGeom>
                <a:avLst/>
                <a:gdLst>
                  <a:gd name="T0" fmla="*/ 3 w 5"/>
                  <a:gd name="T1" fmla="*/ 0 h 1"/>
                  <a:gd name="T2" fmla="*/ 5 w 5"/>
                  <a:gd name="T3" fmla="*/ 0 h 1"/>
                  <a:gd name="T4" fmla="*/ 5 w 5"/>
                  <a:gd name="T5" fmla="*/ 0 h 1"/>
                  <a:gd name="T6" fmla="*/ 3 w 5"/>
                  <a:gd name="T7" fmla="*/ 0 h 1"/>
                  <a:gd name="T8" fmla="*/ 0 w 5"/>
                  <a:gd name="T9" fmla="*/ 0 h 1"/>
                  <a:gd name="T10" fmla="*/ 0 w 5"/>
                  <a:gd name="T11" fmla="*/ 1 h 1"/>
                  <a:gd name="T12" fmla="*/ 0 w 5"/>
                  <a:gd name="T13" fmla="*/ 1 h 1"/>
                  <a:gd name="T14" fmla="*/ 2 w 5"/>
                  <a:gd name="T15" fmla="*/ 1 h 1"/>
                  <a:gd name="T16" fmla="*/ 3 w 5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">
                    <a:moveTo>
                      <a:pt x="3" y="0"/>
                    </a:moveTo>
                    <a:lnTo>
                      <a:pt x="5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93" name="Freeform 590">
                <a:extLst>
                  <a:ext uri="{FF2B5EF4-FFF2-40B4-BE49-F238E27FC236}">
                    <a16:creationId xmlns:a16="http://schemas.microsoft.com/office/drawing/2014/main" id="{0ADD0F21-CCFA-01A6-6B2E-A5C48B8B6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2" y="1694"/>
                <a:ext cx="12" cy="6"/>
              </a:xfrm>
              <a:custGeom>
                <a:avLst/>
                <a:gdLst>
                  <a:gd name="T0" fmla="*/ 8 w 12"/>
                  <a:gd name="T1" fmla="*/ 6 h 6"/>
                  <a:gd name="T2" fmla="*/ 9 w 12"/>
                  <a:gd name="T3" fmla="*/ 6 h 6"/>
                  <a:gd name="T4" fmla="*/ 11 w 12"/>
                  <a:gd name="T5" fmla="*/ 6 h 6"/>
                  <a:gd name="T6" fmla="*/ 12 w 12"/>
                  <a:gd name="T7" fmla="*/ 5 h 6"/>
                  <a:gd name="T8" fmla="*/ 12 w 12"/>
                  <a:gd name="T9" fmla="*/ 5 h 6"/>
                  <a:gd name="T10" fmla="*/ 12 w 12"/>
                  <a:gd name="T11" fmla="*/ 3 h 6"/>
                  <a:gd name="T12" fmla="*/ 12 w 12"/>
                  <a:gd name="T13" fmla="*/ 3 h 6"/>
                  <a:gd name="T14" fmla="*/ 11 w 12"/>
                  <a:gd name="T15" fmla="*/ 2 h 6"/>
                  <a:gd name="T16" fmla="*/ 11 w 12"/>
                  <a:gd name="T17" fmla="*/ 0 h 6"/>
                  <a:gd name="T18" fmla="*/ 9 w 12"/>
                  <a:gd name="T19" fmla="*/ 0 h 6"/>
                  <a:gd name="T20" fmla="*/ 8 w 12"/>
                  <a:gd name="T21" fmla="*/ 0 h 6"/>
                  <a:gd name="T22" fmla="*/ 8 w 12"/>
                  <a:gd name="T23" fmla="*/ 0 h 6"/>
                  <a:gd name="T24" fmla="*/ 3 w 12"/>
                  <a:gd name="T25" fmla="*/ 0 h 6"/>
                  <a:gd name="T26" fmla="*/ 1 w 12"/>
                  <a:gd name="T27" fmla="*/ 0 h 6"/>
                  <a:gd name="T28" fmla="*/ 0 w 12"/>
                  <a:gd name="T29" fmla="*/ 0 h 6"/>
                  <a:gd name="T30" fmla="*/ 0 w 12"/>
                  <a:gd name="T31" fmla="*/ 0 h 6"/>
                  <a:gd name="T32" fmla="*/ 0 w 12"/>
                  <a:gd name="T33" fmla="*/ 2 h 6"/>
                  <a:gd name="T34" fmla="*/ 3 w 12"/>
                  <a:gd name="T35" fmla="*/ 5 h 6"/>
                  <a:gd name="T36" fmla="*/ 6 w 12"/>
                  <a:gd name="T37" fmla="*/ 6 h 6"/>
                  <a:gd name="T38" fmla="*/ 8 w 12"/>
                  <a:gd name="T3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" h="6">
                    <a:moveTo>
                      <a:pt x="8" y="6"/>
                    </a:moveTo>
                    <a:lnTo>
                      <a:pt x="9" y="6"/>
                    </a:lnTo>
                    <a:lnTo>
                      <a:pt x="11" y="6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3" y="5"/>
                    </a:lnTo>
                    <a:lnTo>
                      <a:pt x="6" y="6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94" name="Freeform 591">
                <a:extLst>
                  <a:ext uri="{FF2B5EF4-FFF2-40B4-BE49-F238E27FC236}">
                    <a16:creationId xmlns:a16="http://schemas.microsoft.com/office/drawing/2014/main" id="{B8C14E81-AE56-4DAE-A898-590D693B08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1" y="1584"/>
                <a:ext cx="8" cy="7"/>
              </a:xfrm>
              <a:custGeom>
                <a:avLst/>
                <a:gdLst>
                  <a:gd name="T0" fmla="*/ 8 w 8"/>
                  <a:gd name="T1" fmla="*/ 4 h 7"/>
                  <a:gd name="T2" fmla="*/ 7 w 8"/>
                  <a:gd name="T3" fmla="*/ 4 h 7"/>
                  <a:gd name="T4" fmla="*/ 7 w 8"/>
                  <a:gd name="T5" fmla="*/ 0 h 7"/>
                  <a:gd name="T6" fmla="*/ 5 w 8"/>
                  <a:gd name="T7" fmla="*/ 0 h 7"/>
                  <a:gd name="T8" fmla="*/ 4 w 8"/>
                  <a:gd name="T9" fmla="*/ 0 h 7"/>
                  <a:gd name="T10" fmla="*/ 2 w 8"/>
                  <a:gd name="T11" fmla="*/ 0 h 7"/>
                  <a:gd name="T12" fmla="*/ 2 w 8"/>
                  <a:gd name="T13" fmla="*/ 0 h 7"/>
                  <a:gd name="T14" fmla="*/ 0 w 8"/>
                  <a:gd name="T15" fmla="*/ 2 h 7"/>
                  <a:gd name="T16" fmla="*/ 0 w 8"/>
                  <a:gd name="T17" fmla="*/ 4 h 7"/>
                  <a:gd name="T18" fmla="*/ 0 w 8"/>
                  <a:gd name="T19" fmla="*/ 4 h 7"/>
                  <a:gd name="T20" fmla="*/ 2 w 8"/>
                  <a:gd name="T21" fmla="*/ 5 h 7"/>
                  <a:gd name="T22" fmla="*/ 5 w 8"/>
                  <a:gd name="T23" fmla="*/ 7 h 7"/>
                  <a:gd name="T24" fmla="*/ 7 w 8"/>
                  <a:gd name="T25" fmla="*/ 7 h 7"/>
                  <a:gd name="T26" fmla="*/ 7 w 8"/>
                  <a:gd name="T27" fmla="*/ 7 h 7"/>
                  <a:gd name="T28" fmla="*/ 8 w 8"/>
                  <a:gd name="T29" fmla="*/ 7 h 7"/>
                  <a:gd name="T30" fmla="*/ 8 w 8"/>
                  <a:gd name="T31" fmla="*/ 7 h 7"/>
                  <a:gd name="T32" fmla="*/ 8 w 8"/>
                  <a:gd name="T33" fmla="*/ 5 h 7"/>
                  <a:gd name="T34" fmla="*/ 8 w 8"/>
                  <a:gd name="T35" fmla="*/ 5 h 7"/>
                  <a:gd name="T36" fmla="*/ 8 w 8"/>
                  <a:gd name="T37" fmla="*/ 5 h 7"/>
                  <a:gd name="T38" fmla="*/ 8 w 8"/>
                  <a:gd name="T39" fmla="*/ 5 h 7"/>
                  <a:gd name="T40" fmla="*/ 8 w 8"/>
                  <a:gd name="T4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" h="7">
                    <a:moveTo>
                      <a:pt x="8" y="4"/>
                    </a:moveTo>
                    <a:lnTo>
                      <a:pt x="7" y="4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5" y="7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95" name="Freeform 592">
                <a:extLst>
                  <a:ext uri="{FF2B5EF4-FFF2-40B4-BE49-F238E27FC236}">
                    <a16:creationId xmlns:a16="http://schemas.microsoft.com/office/drawing/2014/main" id="{DAE28C9E-03EE-2278-3909-51CDD79C2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7" y="1828"/>
                <a:ext cx="3" cy="6"/>
              </a:xfrm>
              <a:custGeom>
                <a:avLst/>
                <a:gdLst>
                  <a:gd name="T0" fmla="*/ 1 w 3"/>
                  <a:gd name="T1" fmla="*/ 4 h 6"/>
                  <a:gd name="T2" fmla="*/ 1 w 3"/>
                  <a:gd name="T3" fmla="*/ 4 h 6"/>
                  <a:gd name="T4" fmla="*/ 3 w 3"/>
                  <a:gd name="T5" fmla="*/ 4 h 6"/>
                  <a:gd name="T6" fmla="*/ 3 w 3"/>
                  <a:gd name="T7" fmla="*/ 3 h 6"/>
                  <a:gd name="T8" fmla="*/ 3 w 3"/>
                  <a:gd name="T9" fmla="*/ 1 h 6"/>
                  <a:gd name="T10" fmla="*/ 3 w 3"/>
                  <a:gd name="T11" fmla="*/ 0 h 6"/>
                  <a:gd name="T12" fmla="*/ 1 w 3"/>
                  <a:gd name="T13" fmla="*/ 0 h 6"/>
                  <a:gd name="T14" fmla="*/ 1 w 3"/>
                  <a:gd name="T15" fmla="*/ 0 h 6"/>
                  <a:gd name="T16" fmla="*/ 1 w 3"/>
                  <a:gd name="T17" fmla="*/ 1 h 6"/>
                  <a:gd name="T18" fmla="*/ 1 w 3"/>
                  <a:gd name="T19" fmla="*/ 1 h 6"/>
                  <a:gd name="T20" fmla="*/ 1 w 3"/>
                  <a:gd name="T21" fmla="*/ 3 h 6"/>
                  <a:gd name="T22" fmla="*/ 0 w 3"/>
                  <a:gd name="T23" fmla="*/ 3 h 6"/>
                  <a:gd name="T24" fmla="*/ 0 w 3"/>
                  <a:gd name="T25" fmla="*/ 4 h 6"/>
                  <a:gd name="T26" fmla="*/ 0 w 3"/>
                  <a:gd name="T27" fmla="*/ 4 h 6"/>
                  <a:gd name="T28" fmla="*/ 0 w 3"/>
                  <a:gd name="T29" fmla="*/ 6 h 6"/>
                  <a:gd name="T30" fmla="*/ 1 w 3"/>
                  <a:gd name="T31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" h="6">
                    <a:moveTo>
                      <a:pt x="1" y="4"/>
                    </a:moveTo>
                    <a:lnTo>
                      <a:pt x="1" y="4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96" name="Freeform 593">
                <a:extLst>
                  <a:ext uri="{FF2B5EF4-FFF2-40B4-BE49-F238E27FC236}">
                    <a16:creationId xmlns:a16="http://schemas.microsoft.com/office/drawing/2014/main" id="{BC95F86C-14A4-8619-372D-B6FFDCC78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0" y="1683"/>
                <a:ext cx="4" cy="2"/>
              </a:xfrm>
              <a:custGeom>
                <a:avLst/>
                <a:gdLst>
                  <a:gd name="T0" fmla="*/ 3 w 4"/>
                  <a:gd name="T1" fmla="*/ 2 h 2"/>
                  <a:gd name="T2" fmla="*/ 3 w 4"/>
                  <a:gd name="T3" fmla="*/ 0 h 2"/>
                  <a:gd name="T4" fmla="*/ 4 w 4"/>
                  <a:gd name="T5" fmla="*/ 0 h 2"/>
                  <a:gd name="T6" fmla="*/ 4 w 4"/>
                  <a:gd name="T7" fmla="*/ 0 h 2"/>
                  <a:gd name="T8" fmla="*/ 3 w 4"/>
                  <a:gd name="T9" fmla="*/ 0 h 2"/>
                  <a:gd name="T10" fmla="*/ 3 w 4"/>
                  <a:gd name="T11" fmla="*/ 0 h 2"/>
                  <a:gd name="T12" fmla="*/ 0 w 4"/>
                  <a:gd name="T13" fmla="*/ 0 h 2"/>
                  <a:gd name="T14" fmla="*/ 0 w 4"/>
                  <a:gd name="T15" fmla="*/ 0 h 2"/>
                  <a:gd name="T16" fmla="*/ 0 w 4"/>
                  <a:gd name="T17" fmla="*/ 0 h 2"/>
                  <a:gd name="T18" fmla="*/ 0 w 4"/>
                  <a:gd name="T19" fmla="*/ 2 h 2"/>
                  <a:gd name="T20" fmla="*/ 3 w 4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2">
                    <a:moveTo>
                      <a:pt x="3" y="2"/>
                    </a:move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97" name="Freeform 594">
                <a:extLst>
                  <a:ext uri="{FF2B5EF4-FFF2-40B4-BE49-F238E27FC236}">
                    <a16:creationId xmlns:a16="http://schemas.microsoft.com/office/drawing/2014/main" id="{C89B81D2-F758-5D1B-B8B0-566C68FD4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7" y="1592"/>
                <a:ext cx="29" cy="24"/>
              </a:xfrm>
              <a:custGeom>
                <a:avLst/>
                <a:gdLst>
                  <a:gd name="T0" fmla="*/ 18 w 29"/>
                  <a:gd name="T1" fmla="*/ 0 h 24"/>
                  <a:gd name="T2" fmla="*/ 18 w 29"/>
                  <a:gd name="T3" fmla="*/ 0 h 24"/>
                  <a:gd name="T4" fmla="*/ 16 w 29"/>
                  <a:gd name="T5" fmla="*/ 0 h 24"/>
                  <a:gd name="T6" fmla="*/ 15 w 29"/>
                  <a:gd name="T7" fmla="*/ 0 h 24"/>
                  <a:gd name="T8" fmla="*/ 12 w 29"/>
                  <a:gd name="T9" fmla="*/ 0 h 24"/>
                  <a:gd name="T10" fmla="*/ 10 w 29"/>
                  <a:gd name="T11" fmla="*/ 0 h 24"/>
                  <a:gd name="T12" fmla="*/ 8 w 29"/>
                  <a:gd name="T13" fmla="*/ 2 h 24"/>
                  <a:gd name="T14" fmla="*/ 7 w 29"/>
                  <a:gd name="T15" fmla="*/ 2 h 24"/>
                  <a:gd name="T16" fmla="*/ 5 w 29"/>
                  <a:gd name="T17" fmla="*/ 5 h 24"/>
                  <a:gd name="T18" fmla="*/ 2 w 29"/>
                  <a:gd name="T19" fmla="*/ 8 h 24"/>
                  <a:gd name="T20" fmla="*/ 0 w 29"/>
                  <a:gd name="T21" fmla="*/ 10 h 24"/>
                  <a:gd name="T22" fmla="*/ 0 w 29"/>
                  <a:gd name="T23" fmla="*/ 13 h 24"/>
                  <a:gd name="T24" fmla="*/ 0 w 29"/>
                  <a:gd name="T25" fmla="*/ 13 h 24"/>
                  <a:gd name="T26" fmla="*/ 2 w 29"/>
                  <a:gd name="T27" fmla="*/ 18 h 24"/>
                  <a:gd name="T28" fmla="*/ 2 w 29"/>
                  <a:gd name="T29" fmla="*/ 19 h 24"/>
                  <a:gd name="T30" fmla="*/ 4 w 29"/>
                  <a:gd name="T31" fmla="*/ 21 h 24"/>
                  <a:gd name="T32" fmla="*/ 4 w 29"/>
                  <a:gd name="T33" fmla="*/ 23 h 24"/>
                  <a:gd name="T34" fmla="*/ 5 w 29"/>
                  <a:gd name="T35" fmla="*/ 23 h 24"/>
                  <a:gd name="T36" fmla="*/ 5 w 29"/>
                  <a:gd name="T37" fmla="*/ 24 h 24"/>
                  <a:gd name="T38" fmla="*/ 8 w 29"/>
                  <a:gd name="T39" fmla="*/ 24 h 24"/>
                  <a:gd name="T40" fmla="*/ 13 w 29"/>
                  <a:gd name="T41" fmla="*/ 23 h 24"/>
                  <a:gd name="T42" fmla="*/ 16 w 29"/>
                  <a:gd name="T43" fmla="*/ 23 h 24"/>
                  <a:gd name="T44" fmla="*/ 20 w 29"/>
                  <a:gd name="T45" fmla="*/ 23 h 24"/>
                  <a:gd name="T46" fmla="*/ 24 w 29"/>
                  <a:gd name="T47" fmla="*/ 21 h 24"/>
                  <a:gd name="T48" fmla="*/ 26 w 29"/>
                  <a:gd name="T49" fmla="*/ 19 h 24"/>
                  <a:gd name="T50" fmla="*/ 28 w 29"/>
                  <a:gd name="T51" fmla="*/ 19 h 24"/>
                  <a:gd name="T52" fmla="*/ 28 w 29"/>
                  <a:gd name="T53" fmla="*/ 18 h 24"/>
                  <a:gd name="T54" fmla="*/ 29 w 29"/>
                  <a:gd name="T55" fmla="*/ 15 h 24"/>
                  <a:gd name="T56" fmla="*/ 29 w 29"/>
                  <a:gd name="T57" fmla="*/ 13 h 24"/>
                  <a:gd name="T58" fmla="*/ 28 w 29"/>
                  <a:gd name="T59" fmla="*/ 8 h 24"/>
                  <a:gd name="T60" fmla="*/ 28 w 29"/>
                  <a:gd name="T61" fmla="*/ 7 h 24"/>
                  <a:gd name="T62" fmla="*/ 29 w 29"/>
                  <a:gd name="T63" fmla="*/ 7 h 24"/>
                  <a:gd name="T64" fmla="*/ 29 w 29"/>
                  <a:gd name="T65" fmla="*/ 5 h 24"/>
                  <a:gd name="T66" fmla="*/ 29 w 29"/>
                  <a:gd name="T67" fmla="*/ 4 h 24"/>
                  <a:gd name="T68" fmla="*/ 29 w 29"/>
                  <a:gd name="T69" fmla="*/ 4 h 24"/>
                  <a:gd name="T70" fmla="*/ 29 w 29"/>
                  <a:gd name="T71" fmla="*/ 2 h 24"/>
                  <a:gd name="T72" fmla="*/ 28 w 29"/>
                  <a:gd name="T73" fmla="*/ 2 h 24"/>
                  <a:gd name="T74" fmla="*/ 21 w 29"/>
                  <a:gd name="T75" fmla="*/ 0 h 24"/>
                  <a:gd name="T76" fmla="*/ 18 w 29"/>
                  <a:gd name="T7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9" h="24">
                    <a:moveTo>
                      <a:pt x="18" y="0"/>
                    </a:moveTo>
                    <a:lnTo>
                      <a:pt x="18" y="0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5" y="5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2" y="18"/>
                    </a:lnTo>
                    <a:lnTo>
                      <a:pt x="2" y="19"/>
                    </a:lnTo>
                    <a:lnTo>
                      <a:pt x="4" y="21"/>
                    </a:lnTo>
                    <a:lnTo>
                      <a:pt x="4" y="23"/>
                    </a:lnTo>
                    <a:lnTo>
                      <a:pt x="5" y="23"/>
                    </a:lnTo>
                    <a:lnTo>
                      <a:pt x="5" y="24"/>
                    </a:lnTo>
                    <a:lnTo>
                      <a:pt x="8" y="24"/>
                    </a:lnTo>
                    <a:lnTo>
                      <a:pt x="13" y="23"/>
                    </a:lnTo>
                    <a:lnTo>
                      <a:pt x="16" y="23"/>
                    </a:lnTo>
                    <a:lnTo>
                      <a:pt x="20" y="23"/>
                    </a:lnTo>
                    <a:lnTo>
                      <a:pt x="24" y="21"/>
                    </a:lnTo>
                    <a:lnTo>
                      <a:pt x="26" y="19"/>
                    </a:lnTo>
                    <a:lnTo>
                      <a:pt x="28" y="19"/>
                    </a:lnTo>
                    <a:lnTo>
                      <a:pt x="28" y="18"/>
                    </a:lnTo>
                    <a:lnTo>
                      <a:pt x="29" y="15"/>
                    </a:lnTo>
                    <a:lnTo>
                      <a:pt x="29" y="13"/>
                    </a:lnTo>
                    <a:lnTo>
                      <a:pt x="28" y="8"/>
                    </a:lnTo>
                    <a:lnTo>
                      <a:pt x="28" y="7"/>
                    </a:lnTo>
                    <a:lnTo>
                      <a:pt x="29" y="7"/>
                    </a:lnTo>
                    <a:lnTo>
                      <a:pt x="29" y="5"/>
                    </a:lnTo>
                    <a:lnTo>
                      <a:pt x="29" y="4"/>
                    </a:lnTo>
                    <a:lnTo>
                      <a:pt x="29" y="4"/>
                    </a:lnTo>
                    <a:lnTo>
                      <a:pt x="29" y="2"/>
                    </a:lnTo>
                    <a:lnTo>
                      <a:pt x="28" y="2"/>
                    </a:lnTo>
                    <a:lnTo>
                      <a:pt x="21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98" name="Freeform 595">
                <a:extLst>
                  <a:ext uri="{FF2B5EF4-FFF2-40B4-BE49-F238E27FC236}">
                    <a16:creationId xmlns:a16="http://schemas.microsoft.com/office/drawing/2014/main" id="{3456DAF8-2C31-35E1-E140-28B0ACA30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1" y="1764"/>
                <a:ext cx="3" cy="2"/>
              </a:xfrm>
              <a:custGeom>
                <a:avLst/>
                <a:gdLst>
                  <a:gd name="T0" fmla="*/ 1 w 3"/>
                  <a:gd name="T1" fmla="*/ 2 h 2"/>
                  <a:gd name="T2" fmla="*/ 3 w 3"/>
                  <a:gd name="T3" fmla="*/ 0 h 2"/>
                  <a:gd name="T4" fmla="*/ 1 w 3"/>
                  <a:gd name="T5" fmla="*/ 0 h 2"/>
                  <a:gd name="T6" fmla="*/ 1 w 3"/>
                  <a:gd name="T7" fmla="*/ 0 h 2"/>
                  <a:gd name="T8" fmla="*/ 0 w 3"/>
                  <a:gd name="T9" fmla="*/ 0 h 2"/>
                  <a:gd name="T10" fmla="*/ 0 w 3"/>
                  <a:gd name="T11" fmla="*/ 2 h 2"/>
                  <a:gd name="T12" fmla="*/ 0 w 3"/>
                  <a:gd name="T13" fmla="*/ 2 h 2"/>
                  <a:gd name="T14" fmla="*/ 1 w 3"/>
                  <a:gd name="T15" fmla="*/ 2 h 2"/>
                  <a:gd name="T16" fmla="*/ 1 w 3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99" name="Freeform 596">
                <a:extLst>
                  <a:ext uri="{FF2B5EF4-FFF2-40B4-BE49-F238E27FC236}">
                    <a16:creationId xmlns:a16="http://schemas.microsoft.com/office/drawing/2014/main" id="{33E660F2-DDD0-2B84-C93E-11D6B61F1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1" y="1882"/>
                <a:ext cx="3" cy="1"/>
              </a:xfrm>
              <a:custGeom>
                <a:avLst/>
                <a:gdLst>
                  <a:gd name="T0" fmla="*/ 1 w 3"/>
                  <a:gd name="T1" fmla="*/ 1 h 1"/>
                  <a:gd name="T2" fmla="*/ 1 w 3"/>
                  <a:gd name="T3" fmla="*/ 1 h 1"/>
                  <a:gd name="T4" fmla="*/ 3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  <a:gd name="T10" fmla="*/ 1 w 3"/>
                  <a:gd name="T11" fmla="*/ 0 h 1"/>
                  <a:gd name="T12" fmla="*/ 0 w 3"/>
                  <a:gd name="T13" fmla="*/ 0 h 1"/>
                  <a:gd name="T14" fmla="*/ 1 w 3"/>
                  <a:gd name="T15" fmla="*/ 1 h 1"/>
                  <a:gd name="T16" fmla="*/ 1 w 3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">
                    <a:moveTo>
                      <a:pt x="1" y="1"/>
                    </a:moveTo>
                    <a:lnTo>
                      <a:pt x="1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00" name="Freeform 597">
                <a:extLst>
                  <a:ext uri="{FF2B5EF4-FFF2-40B4-BE49-F238E27FC236}">
                    <a16:creationId xmlns:a16="http://schemas.microsoft.com/office/drawing/2014/main" id="{1E7FF6FD-B96A-938B-B4E6-7C3394A81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4" y="1820"/>
                <a:ext cx="0" cy="1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0 h 1"/>
                  <a:gd name="T7" fmla="*/ 0 h 1"/>
                  <a:gd name="T8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01" name="Freeform 598">
                <a:extLst>
                  <a:ext uri="{FF2B5EF4-FFF2-40B4-BE49-F238E27FC236}">
                    <a16:creationId xmlns:a16="http://schemas.microsoft.com/office/drawing/2014/main" id="{4A0BBD25-BC31-50AE-DA4B-588F205A3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1" y="1828"/>
                <a:ext cx="6" cy="4"/>
              </a:xfrm>
              <a:custGeom>
                <a:avLst/>
                <a:gdLst>
                  <a:gd name="T0" fmla="*/ 1 w 6"/>
                  <a:gd name="T1" fmla="*/ 4 h 4"/>
                  <a:gd name="T2" fmla="*/ 6 w 6"/>
                  <a:gd name="T3" fmla="*/ 1 h 4"/>
                  <a:gd name="T4" fmla="*/ 6 w 6"/>
                  <a:gd name="T5" fmla="*/ 1 h 4"/>
                  <a:gd name="T6" fmla="*/ 6 w 6"/>
                  <a:gd name="T7" fmla="*/ 0 h 4"/>
                  <a:gd name="T8" fmla="*/ 6 w 6"/>
                  <a:gd name="T9" fmla="*/ 0 h 4"/>
                  <a:gd name="T10" fmla="*/ 6 w 6"/>
                  <a:gd name="T11" fmla="*/ 0 h 4"/>
                  <a:gd name="T12" fmla="*/ 5 w 6"/>
                  <a:gd name="T13" fmla="*/ 1 h 4"/>
                  <a:gd name="T14" fmla="*/ 5 w 6"/>
                  <a:gd name="T15" fmla="*/ 1 h 4"/>
                  <a:gd name="T16" fmla="*/ 3 w 6"/>
                  <a:gd name="T17" fmla="*/ 1 h 4"/>
                  <a:gd name="T18" fmla="*/ 3 w 6"/>
                  <a:gd name="T19" fmla="*/ 1 h 4"/>
                  <a:gd name="T20" fmla="*/ 1 w 6"/>
                  <a:gd name="T21" fmla="*/ 1 h 4"/>
                  <a:gd name="T22" fmla="*/ 1 w 6"/>
                  <a:gd name="T23" fmla="*/ 3 h 4"/>
                  <a:gd name="T24" fmla="*/ 0 w 6"/>
                  <a:gd name="T25" fmla="*/ 4 h 4"/>
                  <a:gd name="T26" fmla="*/ 1 w 6"/>
                  <a:gd name="T27" fmla="*/ 4 h 4"/>
                  <a:gd name="T28" fmla="*/ 1 w 6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4">
                    <a:moveTo>
                      <a:pt x="1" y="4"/>
                    </a:moveTo>
                    <a:lnTo>
                      <a:pt x="6" y="1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02" name="Freeform 599">
                <a:extLst>
                  <a:ext uri="{FF2B5EF4-FFF2-40B4-BE49-F238E27FC236}">
                    <a16:creationId xmlns:a16="http://schemas.microsoft.com/office/drawing/2014/main" id="{373C8F36-C44D-7B5D-5951-0D20E5F575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7" y="1562"/>
                <a:ext cx="8" cy="8"/>
              </a:xfrm>
              <a:custGeom>
                <a:avLst/>
                <a:gdLst>
                  <a:gd name="T0" fmla="*/ 3 w 8"/>
                  <a:gd name="T1" fmla="*/ 7 h 8"/>
                  <a:gd name="T2" fmla="*/ 3 w 8"/>
                  <a:gd name="T3" fmla="*/ 7 h 8"/>
                  <a:gd name="T4" fmla="*/ 3 w 8"/>
                  <a:gd name="T5" fmla="*/ 8 h 8"/>
                  <a:gd name="T6" fmla="*/ 5 w 8"/>
                  <a:gd name="T7" fmla="*/ 8 h 8"/>
                  <a:gd name="T8" fmla="*/ 6 w 8"/>
                  <a:gd name="T9" fmla="*/ 7 h 8"/>
                  <a:gd name="T10" fmla="*/ 6 w 8"/>
                  <a:gd name="T11" fmla="*/ 7 h 8"/>
                  <a:gd name="T12" fmla="*/ 8 w 8"/>
                  <a:gd name="T13" fmla="*/ 5 h 8"/>
                  <a:gd name="T14" fmla="*/ 8 w 8"/>
                  <a:gd name="T15" fmla="*/ 5 h 8"/>
                  <a:gd name="T16" fmla="*/ 8 w 8"/>
                  <a:gd name="T17" fmla="*/ 3 h 8"/>
                  <a:gd name="T18" fmla="*/ 6 w 8"/>
                  <a:gd name="T19" fmla="*/ 2 h 8"/>
                  <a:gd name="T20" fmla="*/ 5 w 8"/>
                  <a:gd name="T21" fmla="*/ 2 h 8"/>
                  <a:gd name="T22" fmla="*/ 3 w 8"/>
                  <a:gd name="T23" fmla="*/ 0 h 8"/>
                  <a:gd name="T24" fmla="*/ 2 w 8"/>
                  <a:gd name="T25" fmla="*/ 0 h 8"/>
                  <a:gd name="T26" fmla="*/ 2 w 8"/>
                  <a:gd name="T27" fmla="*/ 2 h 8"/>
                  <a:gd name="T28" fmla="*/ 0 w 8"/>
                  <a:gd name="T29" fmla="*/ 2 h 8"/>
                  <a:gd name="T30" fmla="*/ 0 w 8"/>
                  <a:gd name="T31" fmla="*/ 3 h 8"/>
                  <a:gd name="T32" fmla="*/ 0 w 8"/>
                  <a:gd name="T33" fmla="*/ 5 h 8"/>
                  <a:gd name="T34" fmla="*/ 0 w 8"/>
                  <a:gd name="T35" fmla="*/ 5 h 8"/>
                  <a:gd name="T36" fmla="*/ 0 w 8"/>
                  <a:gd name="T37" fmla="*/ 7 h 8"/>
                  <a:gd name="T38" fmla="*/ 0 w 8"/>
                  <a:gd name="T39" fmla="*/ 7 h 8"/>
                  <a:gd name="T40" fmla="*/ 2 w 8"/>
                  <a:gd name="T41" fmla="*/ 7 h 8"/>
                  <a:gd name="T42" fmla="*/ 2 w 8"/>
                  <a:gd name="T43" fmla="*/ 7 h 8"/>
                  <a:gd name="T44" fmla="*/ 2 w 8"/>
                  <a:gd name="T45" fmla="*/ 5 h 8"/>
                  <a:gd name="T46" fmla="*/ 2 w 8"/>
                  <a:gd name="T47" fmla="*/ 3 h 8"/>
                  <a:gd name="T48" fmla="*/ 2 w 8"/>
                  <a:gd name="T49" fmla="*/ 3 h 8"/>
                  <a:gd name="T50" fmla="*/ 2 w 8"/>
                  <a:gd name="T51" fmla="*/ 2 h 8"/>
                  <a:gd name="T52" fmla="*/ 3 w 8"/>
                  <a:gd name="T53" fmla="*/ 2 h 8"/>
                  <a:gd name="T54" fmla="*/ 3 w 8"/>
                  <a:gd name="T55" fmla="*/ 3 h 8"/>
                  <a:gd name="T56" fmla="*/ 3 w 8"/>
                  <a:gd name="T57" fmla="*/ 3 h 8"/>
                  <a:gd name="T58" fmla="*/ 5 w 8"/>
                  <a:gd name="T59" fmla="*/ 5 h 8"/>
                  <a:gd name="T60" fmla="*/ 3 w 8"/>
                  <a:gd name="T61" fmla="*/ 7 h 8"/>
                  <a:gd name="T62" fmla="*/ 3 w 8"/>
                  <a:gd name="T6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" h="8">
                    <a:moveTo>
                      <a:pt x="3" y="7"/>
                    </a:moveTo>
                    <a:lnTo>
                      <a:pt x="3" y="7"/>
                    </a:lnTo>
                    <a:lnTo>
                      <a:pt x="3" y="8"/>
                    </a:lnTo>
                    <a:lnTo>
                      <a:pt x="5" y="8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8" y="3"/>
                    </a:lnTo>
                    <a:lnTo>
                      <a:pt x="6" y="2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03" name="Freeform 600">
                <a:extLst>
                  <a:ext uri="{FF2B5EF4-FFF2-40B4-BE49-F238E27FC236}">
                    <a16:creationId xmlns:a16="http://schemas.microsoft.com/office/drawing/2014/main" id="{6BF59BBC-D9EB-ED04-2637-25D16D1558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1" y="1460"/>
                <a:ext cx="80" cy="64"/>
              </a:xfrm>
              <a:custGeom>
                <a:avLst/>
                <a:gdLst>
                  <a:gd name="T0" fmla="*/ 80 w 80"/>
                  <a:gd name="T1" fmla="*/ 37 h 64"/>
                  <a:gd name="T2" fmla="*/ 78 w 80"/>
                  <a:gd name="T3" fmla="*/ 31 h 64"/>
                  <a:gd name="T4" fmla="*/ 72 w 80"/>
                  <a:gd name="T5" fmla="*/ 32 h 64"/>
                  <a:gd name="T6" fmla="*/ 72 w 80"/>
                  <a:gd name="T7" fmla="*/ 29 h 64"/>
                  <a:gd name="T8" fmla="*/ 69 w 80"/>
                  <a:gd name="T9" fmla="*/ 26 h 64"/>
                  <a:gd name="T10" fmla="*/ 65 w 80"/>
                  <a:gd name="T11" fmla="*/ 23 h 64"/>
                  <a:gd name="T12" fmla="*/ 57 w 80"/>
                  <a:gd name="T13" fmla="*/ 24 h 64"/>
                  <a:gd name="T14" fmla="*/ 54 w 80"/>
                  <a:gd name="T15" fmla="*/ 24 h 64"/>
                  <a:gd name="T16" fmla="*/ 62 w 80"/>
                  <a:gd name="T17" fmla="*/ 16 h 64"/>
                  <a:gd name="T18" fmla="*/ 69 w 80"/>
                  <a:gd name="T19" fmla="*/ 13 h 64"/>
                  <a:gd name="T20" fmla="*/ 65 w 80"/>
                  <a:gd name="T21" fmla="*/ 13 h 64"/>
                  <a:gd name="T22" fmla="*/ 67 w 80"/>
                  <a:gd name="T23" fmla="*/ 12 h 64"/>
                  <a:gd name="T24" fmla="*/ 72 w 80"/>
                  <a:gd name="T25" fmla="*/ 8 h 64"/>
                  <a:gd name="T26" fmla="*/ 72 w 80"/>
                  <a:gd name="T27" fmla="*/ 5 h 64"/>
                  <a:gd name="T28" fmla="*/ 65 w 80"/>
                  <a:gd name="T29" fmla="*/ 2 h 64"/>
                  <a:gd name="T30" fmla="*/ 57 w 80"/>
                  <a:gd name="T31" fmla="*/ 4 h 64"/>
                  <a:gd name="T32" fmla="*/ 45 w 80"/>
                  <a:gd name="T33" fmla="*/ 7 h 64"/>
                  <a:gd name="T34" fmla="*/ 32 w 80"/>
                  <a:gd name="T35" fmla="*/ 2 h 64"/>
                  <a:gd name="T36" fmla="*/ 35 w 80"/>
                  <a:gd name="T37" fmla="*/ 4 h 64"/>
                  <a:gd name="T38" fmla="*/ 22 w 80"/>
                  <a:gd name="T39" fmla="*/ 4 h 64"/>
                  <a:gd name="T40" fmla="*/ 22 w 80"/>
                  <a:gd name="T41" fmla="*/ 7 h 64"/>
                  <a:gd name="T42" fmla="*/ 27 w 80"/>
                  <a:gd name="T43" fmla="*/ 10 h 64"/>
                  <a:gd name="T44" fmla="*/ 26 w 80"/>
                  <a:gd name="T45" fmla="*/ 12 h 64"/>
                  <a:gd name="T46" fmla="*/ 18 w 80"/>
                  <a:gd name="T47" fmla="*/ 10 h 64"/>
                  <a:gd name="T48" fmla="*/ 14 w 80"/>
                  <a:gd name="T49" fmla="*/ 13 h 64"/>
                  <a:gd name="T50" fmla="*/ 27 w 80"/>
                  <a:gd name="T51" fmla="*/ 16 h 64"/>
                  <a:gd name="T52" fmla="*/ 34 w 80"/>
                  <a:gd name="T53" fmla="*/ 18 h 64"/>
                  <a:gd name="T54" fmla="*/ 32 w 80"/>
                  <a:gd name="T55" fmla="*/ 18 h 64"/>
                  <a:gd name="T56" fmla="*/ 27 w 80"/>
                  <a:gd name="T57" fmla="*/ 20 h 64"/>
                  <a:gd name="T58" fmla="*/ 30 w 80"/>
                  <a:gd name="T59" fmla="*/ 21 h 64"/>
                  <a:gd name="T60" fmla="*/ 34 w 80"/>
                  <a:gd name="T61" fmla="*/ 24 h 64"/>
                  <a:gd name="T62" fmla="*/ 32 w 80"/>
                  <a:gd name="T63" fmla="*/ 26 h 64"/>
                  <a:gd name="T64" fmla="*/ 29 w 80"/>
                  <a:gd name="T65" fmla="*/ 29 h 64"/>
                  <a:gd name="T66" fmla="*/ 18 w 80"/>
                  <a:gd name="T67" fmla="*/ 31 h 64"/>
                  <a:gd name="T68" fmla="*/ 13 w 80"/>
                  <a:gd name="T69" fmla="*/ 26 h 64"/>
                  <a:gd name="T70" fmla="*/ 10 w 80"/>
                  <a:gd name="T71" fmla="*/ 23 h 64"/>
                  <a:gd name="T72" fmla="*/ 2 w 80"/>
                  <a:gd name="T73" fmla="*/ 24 h 64"/>
                  <a:gd name="T74" fmla="*/ 0 w 80"/>
                  <a:gd name="T75" fmla="*/ 29 h 64"/>
                  <a:gd name="T76" fmla="*/ 10 w 80"/>
                  <a:gd name="T77" fmla="*/ 37 h 64"/>
                  <a:gd name="T78" fmla="*/ 11 w 80"/>
                  <a:gd name="T79" fmla="*/ 40 h 64"/>
                  <a:gd name="T80" fmla="*/ 18 w 80"/>
                  <a:gd name="T81" fmla="*/ 40 h 64"/>
                  <a:gd name="T82" fmla="*/ 22 w 80"/>
                  <a:gd name="T83" fmla="*/ 43 h 64"/>
                  <a:gd name="T84" fmla="*/ 30 w 80"/>
                  <a:gd name="T85" fmla="*/ 48 h 64"/>
                  <a:gd name="T86" fmla="*/ 41 w 80"/>
                  <a:gd name="T87" fmla="*/ 58 h 64"/>
                  <a:gd name="T88" fmla="*/ 48 w 80"/>
                  <a:gd name="T89" fmla="*/ 62 h 64"/>
                  <a:gd name="T90" fmla="*/ 53 w 80"/>
                  <a:gd name="T91" fmla="*/ 64 h 64"/>
                  <a:gd name="T92" fmla="*/ 57 w 80"/>
                  <a:gd name="T93" fmla="*/ 59 h 64"/>
                  <a:gd name="T94" fmla="*/ 54 w 80"/>
                  <a:gd name="T95" fmla="*/ 53 h 64"/>
                  <a:gd name="T96" fmla="*/ 56 w 80"/>
                  <a:gd name="T97" fmla="*/ 53 h 64"/>
                  <a:gd name="T98" fmla="*/ 57 w 80"/>
                  <a:gd name="T99" fmla="*/ 56 h 64"/>
                  <a:gd name="T100" fmla="*/ 72 w 80"/>
                  <a:gd name="T101" fmla="*/ 55 h 64"/>
                  <a:gd name="T102" fmla="*/ 78 w 80"/>
                  <a:gd name="T103" fmla="*/ 48 h 64"/>
                  <a:gd name="T104" fmla="*/ 78 w 80"/>
                  <a:gd name="T105" fmla="*/ 45 h 64"/>
                  <a:gd name="T106" fmla="*/ 77 w 80"/>
                  <a:gd name="T107" fmla="*/ 42 h 64"/>
                  <a:gd name="T108" fmla="*/ 78 w 80"/>
                  <a:gd name="T109" fmla="*/ 4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" h="64">
                    <a:moveTo>
                      <a:pt x="78" y="40"/>
                    </a:moveTo>
                    <a:lnTo>
                      <a:pt x="80" y="39"/>
                    </a:lnTo>
                    <a:lnTo>
                      <a:pt x="80" y="37"/>
                    </a:lnTo>
                    <a:lnTo>
                      <a:pt x="80" y="37"/>
                    </a:lnTo>
                    <a:lnTo>
                      <a:pt x="80" y="35"/>
                    </a:lnTo>
                    <a:lnTo>
                      <a:pt x="80" y="32"/>
                    </a:lnTo>
                    <a:lnTo>
                      <a:pt x="78" y="31"/>
                    </a:lnTo>
                    <a:lnTo>
                      <a:pt x="78" y="31"/>
                    </a:lnTo>
                    <a:lnTo>
                      <a:pt x="77" y="31"/>
                    </a:lnTo>
                    <a:lnTo>
                      <a:pt x="75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0" y="32"/>
                    </a:lnTo>
                    <a:lnTo>
                      <a:pt x="72" y="32"/>
                    </a:lnTo>
                    <a:lnTo>
                      <a:pt x="72" y="31"/>
                    </a:lnTo>
                    <a:lnTo>
                      <a:pt x="72" y="29"/>
                    </a:lnTo>
                    <a:lnTo>
                      <a:pt x="70" y="27"/>
                    </a:lnTo>
                    <a:lnTo>
                      <a:pt x="69" y="27"/>
                    </a:lnTo>
                    <a:lnTo>
                      <a:pt x="69" y="27"/>
                    </a:lnTo>
                    <a:lnTo>
                      <a:pt x="69" y="26"/>
                    </a:lnTo>
                    <a:lnTo>
                      <a:pt x="69" y="26"/>
                    </a:lnTo>
                    <a:lnTo>
                      <a:pt x="69" y="26"/>
                    </a:lnTo>
                    <a:lnTo>
                      <a:pt x="67" y="24"/>
                    </a:lnTo>
                    <a:lnTo>
                      <a:pt x="65" y="23"/>
                    </a:lnTo>
                    <a:lnTo>
                      <a:pt x="64" y="23"/>
                    </a:lnTo>
                    <a:lnTo>
                      <a:pt x="61" y="23"/>
                    </a:lnTo>
                    <a:lnTo>
                      <a:pt x="59" y="23"/>
                    </a:lnTo>
                    <a:lnTo>
                      <a:pt x="57" y="24"/>
                    </a:lnTo>
                    <a:lnTo>
                      <a:pt x="56" y="26"/>
                    </a:lnTo>
                    <a:lnTo>
                      <a:pt x="54" y="26"/>
                    </a:lnTo>
                    <a:lnTo>
                      <a:pt x="54" y="24"/>
                    </a:lnTo>
                    <a:lnTo>
                      <a:pt x="54" y="24"/>
                    </a:lnTo>
                    <a:lnTo>
                      <a:pt x="54" y="23"/>
                    </a:lnTo>
                    <a:lnTo>
                      <a:pt x="56" y="23"/>
                    </a:lnTo>
                    <a:lnTo>
                      <a:pt x="57" y="21"/>
                    </a:lnTo>
                    <a:lnTo>
                      <a:pt x="62" y="16"/>
                    </a:lnTo>
                    <a:lnTo>
                      <a:pt x="67" y="16"/>
                    </a:lnTo>
                    <a:lnTo>
                      <a:pt x="70" y="15"/>
                    </a:lnTo>
                    <a:lnTo>
                      <a:pt x="70" y="13"/>
                    </a:lnTo>
                    <a:lnTo>
                      <a:pt x="69" y="13"/>
                    </a:lnTo>
                    <a:lnTo>
                      <a:pt x="69" y="12"/>
                    </a:lnTo>
                    <a:lnTo>
                      <a:pt x="67" y="12"/>
                    </a:lnTo>
                    <a:lnTo>
                      <a:pt x="65" y="13"/>
                    </a:lnTo>
                    <a:lnTo>
                      <a:pt x="65" y="13"/>
                    </a:lnTo>
                    <a:lnTo>
                      <a:pt x="65" y="12"/>
                    </a:lnTo>
                    <a:lnTo>
                      <a:pt x="65" y="12"/>
                    </a:lnTo>
                    <a:lnTo>
                      <a:pt x="65" y="12"/>
                    </a:lnTo>
                    <a:lnTo>
                      <a:pt x="67" y="12"/>
                    </a:lnTo>
                    <a:lnTo>
                      <a:pt x="69" y="10"/>
                    </a:lnTo>
                    <a:lnTo>
                      <a:pt x="69" y="10"/>
                    </a:lnTo>
                    <a:lnTo>
                      <a:pt x="70" y="10"/>
                    </a:lnTo>
                    <a:lnTo>
                      <a:pt x="72" y="8"/>
                    </a:lnTo>
                    <a:lnTo>
                      <a:pt x="73" y="8"/>
                    </a:lnTo>
                    <a:lnTo>
                      <a:pt x="73" y="7"/>
                    </a:lnTo>
                    <a:lnTo>
                      <a:pt x="73" y="7"/>
                    </a:lnTo>
                    <a:lnTo>
                      <a:pt x="72" y="5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69" y="4"/>
                    </a:lnTo>
                    <a:lnTo>
                      <a:pt x="65" y="2"/>
                    </a:lnTo>
                    <a:lnTo>
                      <a:pt x="64" y="2"/>
                    </a:lnTo>
                    <a:lnTo>
                      <a:pt x="62" y="2"/>
                    </a:lnTo>
                    <a:lnTo>
                      <a:pt x="61" y="2"/>
                    </a:lnTo>
                    <a:lnTo>
                      <a:pt x="57" y="4"/>
                    </a:lnTo>
                    <a:lnTo>
                      <a:pt x="53" y="5"/>
                    </a:lnTo>
                    <a:lnTo>
                      <a:pt x="49" y="5"/>
                    </a:lnTo>
                    <a:lnTo>
                      <a:pt x="46" y="5"/>
                    </a:lnTo>
                    <a:lnTo>
                      <a:pt x="45" y="7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32" y="4"/>
                    </a:lnTo>
                    <a:lnTo>
                      <a:pt x="34" y="4"/>
                    </a:lnTo>
                    <a:lnTo>
                      <a:pt x="35" y="4"/>
                    </a:lnTo>
                    <a:lnTo>
                      <a:pt x="35" y="4"/>
                    </a:lnTo>
                    <a:lnTo>
                      <a:pt x="35" y="5"/>
                    </a:lnTo>
                    <a:lnTo>
                      <a:pt x="32" y="4"/>
                    </a:lnTo>
                    <a:lnTo>
                      <a:pt x="29" y="4"/>
                    </a:lnTo>
                    <a:lnTo>
                      <a:pt x="22" y="4"/>
                    </a:lnTo>
                    <a:lnTo>
                      <a:pt x="22" y="5"/>
                    </a:lnTo>
                    <a:lnTo>
                      <a:pt x="22" y="5"/>
                    </a:lnTo>
                    <a:lnTo>
                      <a:pt x="22" y="7"/>
                    </a:lnTo>
                    <a:lnTo>
                      <a:pt x="22" y="7"/>
                    </a:lnTo>
                    <a:lnTo>
                      <a:pt x="22" y="8"/>
                    </a:lnTo>
                    <a:lnTo>
                      <a:pt x="24" y="8"/>
                    </a:lnTo>
                    <a:lnTo>
                      <a:pt x="26" y="10"/>
                    </a:lnTo>
                    <a:lnTo>
                      <a:pt x="27" y="10"/>
                    </a:lnTo>
                    <a:lnTo>
                      <a:pt x="27" y="12"/>
                    </a:lnTo>
                    <a:lnTo>
                      <a:pt x="27" y="13"/>
                    </a:lnTo>
                    <a:lnTo>
                      <a:pt x="27" y="13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2" y="10"/>
                    </a:lnTo>
                    <a:lnTo>
                      <a:pt x="19" y="10"/>
                    </a:lnTo>
                    <a:lnTo>
                      <a:pt x="18" y="10"/>
                    </a:lnTo>
                    <a:lnTo>
                      <a:pt x="16" y="12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4" y="13"/>
                    </a:lnTo>
                    <a:lnTo>
                      <a:pt x="16" y="13"/>
                    </a:lnTo>
                    <a:lnTo>
                      <a:pt x="22" y="18"/>
                    </a:lnTo>
                    <a:lnTo>
                      <a:pt x="24" y="18"/>
                    </a:lnTo>
                    <a:lnTo>
                      <a:pt x="27" y="16"/>
                    </a:lnTo>
                    <a:lnTo>
                      <a:pt x="27" y="16"/>
                    </a:lnTo>
                    <a:lnTo>
                      <a:pt x="30" y="15"/>
                    </a:lnTo>
                    <a:lnTo>
                      <a:pt x="30" y="16"/>
                    </a:lnTo>
                    <a:lnTo>
                      <a:pt x="34" y="18"/>
                    </a:lnTo>
                    <a:lnTo>
                      <a:pt x="37" y="20"/>
                    </a:lnTo>
                    <a:lnTo>
                      <a:pt x="35" y="20"/>
                    </a:lnTo>
                    <a:lnTo>
                      <a:pt x="34" y="20"/>
                    </a:lnTo>
                    <a:lnTo>
                      <a:pt x="32" y="18"/>
                    </a:lnTo>
                    <a:lnTo>
                      <a:pt x="30" y="18"/>
                    </a:lnTo>
                    <a:lnTo>
                      <a:pt x="29" y="18"/>
                    </a:lnTo>
                    <a:lnTo>
                      <a:pt x="29" y="18"/>
                    </a:lnTo>
                    <a:lnTo>
                      <a:pt x="27" y="20"/>
                    </a:lnTo>
                    <a:lnTo>
                      <a:pt x="27" y="20"/>
                    </a:lnTo>
                    <a:lnTo>
                      <a:pt x="27" y="21"/>
                    </a:lnTo>
                    <a:lnTo>
                      <a:pt x="29" y="21"/>
                    </a:lnTo>
                    <a:lnTo>
                      <a:pt x="30" y="21"/>
                    </a:lnTo>
                    <a:lnTo>
                      <a:pt x="30" y="21"/>
                    </a:lnTo>
                    <a:lnTo>
                      <a:pt x="32" y="21"/>
                    </a:lnTo>
                    <a:lnTo>
                      <a:pt x="32" y="23"/>
                    </a:lnTo>
                    <a:lnTo>
                      <a:pt x="34" y="24"/>
                    </a:lnTo>
                    <a:lnTo>
                      <a:pt x="34" y="26"/>
                    </a:lnTo>
                    <a:lnTo>
                      <a:pt x="32" y="26"/>
                    </a:lnTo>
                    <a:lnTo>
                      <a:pt x="32" y="26"/>
                    </a:lnTo>
                    <a:lnTo>
                      <a:pt x="32" y="26"/>
                    </a:lnTo>
                    <a:lnTo>
                      <a:pt x="30" y="24"/>
                    </a:lnTo>
                    <a:lnTo>
                      <a:pt x="29" y="24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22" y="31"/>
                    </a:lnTo>
                    <a:lnTo>
                      <a:pt x="21" y="31"/>
                    </a:lnTo>
                    <a:lnTo>
                      <a:pt x="18" y="31"/>
                    </a:lnTo>
                    <a:lnTo>
                      <a:pt x="18" y="31"/>
                    </a:lnTo>
                    <a:lnTo>
                      <a:pt x="16" y="29"/>
                    </a:lnTo>
                    <a:lnTo>
                      <a:pt x="14" y="27"/>
                    </a:lnTo>
                    <a:lnTo>
                      <a:pt x="13" y="26"/>
                    </a:lnTo>
                    <a:lnTo>
                      <a:pt x="11" y="26"/>
                    </a:lnTo>
                    <a:lnTo>
                      <a:pt x="11" y="24"/>
                    </a:lnTo>
                    <a:lnTo>
                      <a:pt x="11" y="24"/>
                    </a:lnTo>
                    <a:lnTo>
                      <a:pt x="10" y="23"/>
                    </a:lnTo>
                    <a:lnTo>
                      <a:pt x="8" y="23"/>
                    </a:lnTo>
                    <a:lnTo>
                      <a:pt x="6" y="23"/>
                    </a:lnTo>
                    <a:lnTo>
                      <a:pt x="5" y="23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0" y="26"/>
                    </a:lnTo>
                    <a:lnTo>
                      <a:pt x="0" y="27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31"/>
                    </a:lnTo>
                    <a:lnTo>
                      <a:pt x="3" y="34"/>
                    </a:lnTo>
                    <a:lnTo>
                      <a:pt x="10" y="37"/>
                    </a:lnTo>
                    <a:lnTo>
                      <a:pt x="10" y="37"/>
                    </a:lnTo>
                    <a:lnTo>
                      <a:pt x="11" y="39"/>
                    </a:lnTo>
                    <a:lnTo>
                      <a:pt x="11" y="39"/>
                    </a:lnTo>
                    <a:lnTo>
                      <a:pt x="11" y="40"/>
                    </a:lnTo>
                    <a:lnTo>
                      <a:pt x="13" y="40"/>
                    </a:lnTo>
                    <a:lnTo>
                      <a:pt x="14" y="42"/>
                    </a:lnTo>
                    <a:lnTo>
                      <a:pt x="18" y="40"/>
                    </a:lnTo>
                    <a:lnTo>
                      <a:pt x="18" y="40"/>
                    </a:lnTo>
                    <a:lnTo>
                      <a:pt x="19" y="40"/>
                    </a:lnTo>
                    <a:lnTo>
                      <a:pt x="21" y="42"/>
                    </a:lnTo>
                    <a:lnTo>
                      <a:pt x="21" y="42"/>
                    </a:lnTo>
                    <a:lnTo>
                      <a:pt x="22" y="43"/>
                    </a:lnTo>
                    <a:lnTo>
                      <a:pt x="24" y="43"/>
                    </a:lnTo>
                    <a:lnTo>
                      <a:pt x="26" y="43"/>
                    </a:lnTo>
                    <a:lnTo>
                      <a:pt x="27" y="45"/>
                    </a:lnTo>
                    <a:lnTo>
                      <a:pt x="30" y="48"/>
                    </a:lnTo>
                    <a:lnTo>
                      <a:pt x="32" y="50"/>
                    </a:lnTo>
                    <a:lnTo>
                      <a:pt x="38" y="55"/>
                    </a:lnTo>
                    <a:lnTo>
                      <a:pt x="40" y="56"/>
                    </a:lnTo>
                    <a:lnTo>
                      <a:pt x="41" y="58"/>
                    </a:lnTo>
                    <a:lnTo>
                      <a:pt x="43" y="61"/>
                    </a:lnTo>
                    <a:lnTo>
                      <a:pt x="45" y="62"/>
                    </a:lnTo>
                    <a:lnTo>
                      <a:pt x="45" y="62"/>
                    </a:lnTo>
                    <a:lnTo>
                      <a:pt x="48" y="62"/>
                    </a:lnTo>
                    <a:lnTo>
                      <a:pt x="48" y="62"/>
                    </a:lnTo>
                    <a:lnTo>
                      <a:pt x="49" y="64"/>
                    </a:lnTo>
                    <a:lnTo>
                      <a:pt x="51" y="64"/>
                    </a:lnTo>
                    <a:lnTo>
                      <a:pt x="53" y="64"/>
                    </a:lnTo>
                    <a:lnTo>
                      <a:pt x="54" y="64"/>
                    </a:lnTo>
                    <a:lnTo>
                      <a:pt x="57" y="61"/>
                    </a:lnTo>
                    <a:lnTo>
                      <a:pt x="57" y="61"/>
                    </a:lnTo>
                    <a:lnTo>
                      <a:pt x="57" y="59"/>
                    </a:lnTo>
                    <a:lnTo>
                      <a:pt x="57" y="58"/>
                    </a:lnTo>
                    <a:lnTo>
                      <a:pt x="54" y="55"/>
                    </a:lnTo>
                    <a:lnTo>
                      <a:pt x="54" y="53"/>
                    </a:lnTo>
                    <a:lnTo>
                      <a:pt x="54" y="53"/>
                    </a:lnTo>
                    <a:lnTo>
                      <a:pt x="56" y="51"/>
                    </a:lnTo>
                    <a:lnTo>
                      <a:pt x="56" y="51"/>
                    </a:lnTo>
                    <a:lnTo>
                      <a:pt x="56" y="51"/>
                    </a:lnTo>
                    <a:lnTo>
                      <a:pt x="56" y="53"/>
                    </a:lnTo>
                    <a:lnTo>
                      <a:pt x="56" y="53"/>
                    </a:lnTo>
                    <a:lnTo>
                      <a:pt x="56" y="55"/>
                    </a:lnTo>
                    <a:lnTo>
                      <a:pt x="57" y="56"/>
                    </a:lnTo>
                    <a:lnTo>
                      <a:pt x="57" y="56"/>
                    </a:lnTo>
                    <a:lnTo>
                      <a:pt x="65" y="56"/>
                    </a:lnTo>
                    <a:lnTo>
                      <a:pt x="67" y="56"/>
                    </a:lnTo>
                    <a:lnTo>
                      <a:pt x="70" y="56"/>
                    </a:lnTo>
                    <a:lnTo>
                      <a:pt x="72" y="55"/>
                    </a:lnTo>
                    <a:lnTo>
                      <a:pt x="73" y="53"/>
                    </a:lnTo>
                    <a:lnTo>
                      <a:pt x="73" y="53"/>
                    </a:lnTo>
                    <a:lnTo>
                      <a:pt x="78" y="51"/>
                    </a:lnTo>
                    <a:lnTo>
                      <a:pt x="78" y="48"/>
                    </a:lnTo>
                    <a:lnTo>
                      <a:pt x="77" y="48"/>
                    </a:lnTo>
                    <a:lnTo>
                      <a:pt x="77" y="47"/>
                    </a:lnTo>
                    <a:lnTo>
                      <a:pt x="77" y="47"/>
                    </a:lnTo>
                    <a:lnTo>
                      <a:pt x="78" y="45"/>
                    </a:lnTo>
                    <a:lnTo>
                      <a:pt x="78" y="43"/>
                    </a:lnTo>
                    <a:lnTo>
                      <a:pt x="78" y="43"/>
                    </a:lnTo>
                    <a:lnTo>
                      <a:pt x="78" y="42"/>
                    </a:lnTo>
                    <a:lnTo>
                      <a:pt x="77" y="42"/>
                    </a:lnTo>
                    <a:lnTo>
                      <a:pt x="75" y="40"/>
                    </a:lnTo>
                    <a:lnTo>
                      <a:pt x="75" y="40"/>
                    </a:lnTo>
                    <a:lnTo>
                      <a:pt x="77" y="40"/>
                    </a:lnTo>
                    <a:lnTo>
                      <a:pt x="78" y="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04" name="Freeform 601">
                <a:extLst>
                  <a:ext uri="{FF2B5EF4-FFF2-40B4-BE49-F238E27FC236}">
                    <a16:creationId xmlns:a16="http://schemas.microsoft.com/office/drawing/2014/main" id="{68159558-E162-22DA-910A-436439576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4" y="3236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1 w 1"/>
                  <a:gd name="T5" fmla="*/ 2 h 2"/>
                  <a:gd name="T6" fmla="*/ 1 w 1"/>
                  <a:gd name="T7" fmla="*/ 2 h 2"/>
                  <a:gd name="T8" fmla="*/ 1 w 1"/>
                  <a:gd name="T9" fmla="*/ 2 h 2"/>
                  <a:gd name="T10" fmla="*/ 1 w 1"/>
                  <a:gd name="T11" fmla="*/ 0 h 2"/>
                  <a:gd name="T12" fmla="*/ 0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05" name="Freeform 602">
                <a:extLst>
                  <a:ext uri="{FF2B5EF4-FFF2-40B4-BE49-F238E27FC236}">
                    <a16:creationId xmlns:a16="http://schemas.microsoft.com/office/drawing/2014/main" id="{896E829C-09DF-2F7A-6EC5-00BAB5A85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4" y="1569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0 h 3"/>
                  <a:gd name="T4" fmla="*/ 2 w 3"/>
                  <a:gd name="T5" fmla="*/ 0 h 3"/>
                  <a:gd name="T6" fmla="*/ 0 w 3"/>
                  <a:gd name="T7" fmla="*/ 0 h 3"/>
                  <a:gd name="T8" fmla="*/ 0 w 3"/>
                  <a:gd name="T9" fmla="*/ 1 h 3"/>
                  <a:gd name="T10" fmla="*/ 0 w 3"/>
                  <a:gd name="T11" fmla="*/ 1 h 3"/>
                  <a:gd name="T12" fmla="*/ 2 w 3"/>
                  <a:gd name="T13" fmla="*/ 1 h 3"/>
                  <a:gd name="T14" fmla="*/ 2 w 3"/>
                  <a:gd name="T15" fmla="*/ 3 h 3"/>
                  <a:gd name="T16" fmla="*/ 2 w 3"/>
                  <a:gd name="T17" fmla="*/ 3 h 3"/>
                  <a:gd name="T18" fmla="*/ 3 w 3"/>
                  <a:gd name="T19" fmla="*/ 3 h 3"/>
                  <a:gd name="T20" fmla="*/ 3 w 3"/>
                  <a:gd name="T21" fmla="*/ 3 h 3"/>
                  <a:gd name="T22" fmla="*/ 3 w 3"/>
                  <a:gd name="T23" fmla="*/ 3 h 3"/>
                  <a:gd name="T24" fmla="*/ 3 w 3"/>
                  <a:gd name="T25" fmla="*/ 1 h 3"/>
                  <a:gd name="T26" fmla="*/ 3 w 3"/>
                  <a:gd name="T2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06" name="Freeform 603">
                <a:extLst>
                  <a:ext uri="{FF2B5EF4-FFF2-40B4-BE49-F238E27FC236}">
                    <a16:creationId xmlns:a16="http://schemas.microsoft.com/office/drawing/2014/main" id="{760FE18E-332F-6446-D6EB-F75CD5851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1" y="1557"/>
                <a:ext cx="56" cy="32"/>
              </a:xfrm>
              <a:custGeom>
                <a:avLst/>
                <a:gdLst>
                  <a:gd name="T0" fmla="*/ 41 w 56"/>
                  <a:gd name="T1" fmla="*/ 12 h 32"/>
                  <a:gd name="T2" fmla="*/ 35 w 56"/>
                  <a:gd name="T3" fmla="*/ 8 h 32"/>
                  <a:gd name="T4" fmla="*/ 32 w 56"/>
                  <a:gd name="T5" fmla="*/ 7 h 32"/>
                  <a:gd name="T6" fmla="*/ 29 w 56"/>
                  <a:gd name="T7" fmla="*/ 5 h 32"/>
                  <a:gd name="T8" fmla="*/ 29 w 56"/>
                  <a:gd name="T9" fmla="*/ 5 h 32"/>
                  <a:gd name="T10" fmla="*/ 27 w 56"/>
                  <a:gd name="T11" fmla="*/ 5 h 32"/>
                  <a:gd name="T12" fmla="*/ 27 w 56"/>
                  <a:gd name="T13" fmla="*/ 5 h 32"/>
                  <a:gd name="T14" fmla="*/ 29 w 56"/>
                  <a:gd name="T15" fmla="*/ 4 h 32"/>
                  <a:gd name="T16" fmla="*/ 25 w 56"/>
                  <a:gd name="T17" fmla="*/ 2 h 32"/>
                  <a:gd name="T18" fmla="*/ 22 w 56"/>
                  <a:gd name="T19" fmla="*/ 0 h 32"/>
                  <a:gd name="T20" fmla="*/ 19 w 56"/>
                  <a:gd name="T21" fmla="*/ 2 h 32"/>
                  <a:gd name="T22" fmla="*/ 17 w 56"/>
                  <a:gd name="T23" fmla="*/ 2 h 32"/>
                  <a:gd name="T24" fmla="*/ 16 w 56"/>
                  <a:gd name="T25" fmla="*/ 5 h 32"/>
                  <a:gd name="T26" fmla="*/ 16 w 56"/>
                  <a:gd name="T27" fmla="*/ 5 h 32"/>
                  <a:gd name="T28" fmla="*/ 19 w 56"/>
                  <a:gd name="T29" fmla="*/ 10 h 32"/>
                  <a:gd name="T30" fmla="*/ 17 w 56"/>
                  <a:gd name="T31" fmla="*/ 8 h 32"/>
                  <a:gd name="T32" fmla="*/ 14 w 56"/>
                  <a:gd name="T33" fmla="*/ 7 h 32"/>
                  <a:gd name="T34" fmla="*/ 13 w 56"/>
                  <a:gd name="T35" fmla="*/ 8 h 32"/>
                  <a:gd name="T36" fmla="*/ 14 w 56"/>
                  <a:gd name="T37" fmla="*/ 8 h 32"/>
                  <a:gd name="T38" fmla="*/ 13 w 56"/>
                  <a:gd name="T39" fmla="*/ 10 h 32"/>
                  <a:gd name="T40" fmla="*/ 13 w 56"/>
                  <a:gd name="T41" fmla="*/ 10 h 32"/>
                  <a:gd name="T42" fmla="*/ 14 w 56"/>
                  <a:gd name="T43" fmla="*/ 12 h 32"/>
                  <a:gd name="T44" fmla="*/ 14 w 56"/>
                  <a:gd name="T45" fmla="*/ 13 h 32"/>
                  <a:gd name="T46" fmla="*/ 8 w 56"/>
                  <a:gd name="T47" fmla="*/ 16 h 32"/>
                  <a:gd name="T48" fmla="*/ 1 w 56"/>
                  <a:gd name="T49" fmla="*/ 16 h 32"/>
                  <a:gd name="T50" fmla="*/ 0 w 56"/>
                  <a:gd name="T51" fmla="*/ 20 h 32"/>
                  <a:gd name="T52" fmla="*/ 1 w 56"/>
                  <a:gd name="T53" fmla="*/ 21 h 32"/>
                  <a:gd name="T54" fmla="*/ 3 w 56"/>
                  <a:gd name="T55" fmla="*/ 23 h 32"/>
                  <a:gd name="T56" fmla="*/ 6 w 56"/>
                  <a:gd name="T57" fmla="*/ 23 h 32"/>
                  <a:gd name="T58" fmla="*/ 6 w 56"/>
                  <a:gd name="T59" fmla="*/ 23 h 32"/>
                  <a:gd name="T60" fmla="*/ 8 w 56"/>
                  <a:gd name="T61" fmla="*/ 21 h 32"/>
                  <a:gd name="T62" fmla="*/ 9 w 56"/>
                  <a:gd name="T63" fmla="*/ 21 h 32"/>
                  <a:gd name="T64" fmla="*/ 9 w 56"/>
                  <a:gd name="T65" fmla="*/ 23 h 32"/>
                  <a:gd name="T66" fmla="*/ 9 w 56"/>
                  <a:gd name="T67" fmla="*/ 24 h 32"/>
                  <a:gd name="T68" fmla="*/ 13 w 56"/>
                  <a:gd name="T69" fmla="*/ 24 h 32"/>
                  <a:gd name="T70" fmla="*/ 16 w 56"/>
                  <a:gd name="T71" fmla="*/ 24 h 32"/>
                  <a:gd name="T72" fmla="*/ 16 w 56"/>
                  <a:gd name="T73" fmla="*/ 24 h 32"/>
                  <a:gd name="T74" fmla="*/ 16 w 56"/>
                  <a:gd name="T75" fmla="*/ 24 h 32"/>
                  <a:gd name="T76" fmla="*/ 17 w 56"/>
                  <a:gd name="T77" fmla="*/ 26 h 32"/>
                  <a:gd name="T78" fmla="*/ 24 w 56"/>
                  <a:gd name="T79" fmla="*/ 29 h 32"/>
                  <a:gd name="T80" fmla="*/ 30 w 56"/>
                  <a:gd name="T81" fmla="*/ 31 h 32"/>
                  <a:gd name="T82" fmla="*/ 38 w 56"/>
                  <a:gd name="T83" fmla="*/ 32 h 32"/>
                  <a:gd name="T84" fmla="*/ 43 w 56"/>
                  <a:gd name="T85" fmla="*/ 31 h 32"/>
                  <a:gd name="T86" fmla="*/ 48 w 56"/>
                  <a:gd name="T87" fmla="*/ 29 h 32"/>
                  <a:gd name="T88" fmla="*/ 49 w 56"/>
                  <a:gd name="T89" fmla="*/ 26 h 32"/>
                  <a:gd name="T90" fmla="*/ 52 w 56"/>
                  <a:gd name="T91" fmla="*/ 26 h 32"/>
                  <a:gd name="T92" fmla="*/ 54 w 56"/>
                  <a:gd name="T93" fmla="*/ 24 h 32"/>
                  <a:gd name="T94" fmla="*/ 54 w 56"/>
                  <a:gd name="T95" fmla="*/ 23 h 32"/>
                  <a:gd name="T96" fmla="*/ 52 w 56"/>
                  <a:gd name="T97" fmla="*/ 23 h 32"/>
                  <a:gd name="T98" fmla="*/ 49 w 56"/>
                  <a:gd name="T99" fmla="*/ 23 h 32"/>
                  <a:gd name="T100" fmla="*/ 46 w 56"/>
                  <a:gd name="T101" fmla="*/ 20 h 32"/>
                  <a:gd name="T102" fmla="*/ 43 w 56"/>
                  <a:gd name="T103" fmla="*/ 1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6" h="32">
                    <a:moveTo>
                      <a:pt x="43" y="15"/>
                    </a:moveTo>
                    <a:lnTo>
                      <a:pt x="41" y="12"/>
                    </a:lnTo>
                    <a:lnTo>
                      <a:pt x="37" y="10"/>
                    </a:lnTo>
                    <a:lnTo>
                      <a:pt x="35" y="8"/>
                    </a:lnTo>
                    <a:lnTo>
                      <a:pt x="33" y="7"/>
                    </a:lnTo>
                    <a:lnTo>
                      <a:pt x="32" y="7"/>
                    </a:lnTo>
                    <a:lnTo>
                      <a:pt x="30" y="5"/>
                    </a:lnTo>
                    <a:lnTo>
                      <a:pt x="29" y="5"/>
                    </a:lnTo>
                    <a:lnTo>
                      <a:pt x="29" y="5"/>
                    </a:lnTo>
                    <a:lnTo>
                      <a:pt x="29" y="5"/>
                    </a:lnTo>
                    <a:lnTo>
                      <a:pt x="27" y="5"/>
                    </a:lnTo>
                    <a:lnTo>
                      <a:pt x="27" y="5"/>
                    </a:lnTo>
                    <a:lnTo>
                      <a:pt x="27" y="5"/>
                    </a:lnTo>
                    <a:lnTo>
                      <a:pt x="27" y="5"/>
                    </a:lnTo>
                    <a:lnTo>
                      <a:pt x="29" y="4"/>
                    </a:lnTo>
                    <a:lnTo>
                      <a:pt x="29" y="4"/>
                    </a:lnTo>
                    <a:lnTo>
                      <a:pt x="27" y="4"/>
                    </a:lnTo>
                    <a:lnTo>
                      <a:pt x="25" y="2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6" y="4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7" y="8"/>
                    </a:lnTo>
                    <a:lnTo>
                      <a:pt x="19" y="10"/>
                    </a:lnTo>
                    <a:lnTo>
                      <a:pt x="17" y="10"/>
                    </a:lnTo>
                    <a:lnTo>
                      <a:pt x="17" y="8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3" y="7"/>
                    </a:lnTo>
                    <a:lnTo>
                      <a:pt x="13" y="8"/>
                    </a:lnTo>
                    <a:lnTo>
                      <a:pt x="13" y="8"/>
                    </a:lnTo>
                    <a:lnTo>
                      <a:pt x="14" y="8"/>
                    </a:lnTo>
                    <a:lnTo>
                      <a:pt x="14" y="10"/>
                    </a:lnTo>
                    <a:lnTo>
                      <a:pt x="13" y="10"/>
                    </a:lnTo>
                    <a:lnTo>
                      <a:pt x="13" y="10"/>
                    </a:lnTo>
                    <a:lnTo>
                      <a:pt x="13" y="1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4" y="13"/>
                    </a:lnTo>
                    <a:lnTo>
                      <a:pt x="14" y="13"/>
                    </a:lnTo>
                    <a:lnTo>
                      <a:pt x="11" y="15"/>
                    </a:lnTo>
                    <a:lnTo>
                      <a:pt x="8" y="16"/>
                    </a:lnTo>
                    <a:lnTo>
                      <a:pt x="6" y="16"/>
                    </a:lnTo>
                    <a:lnTo>
                      <a:pt x="1" y="16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5" y="23"/>
                    </a:lnTo>
                    <a:lnTo>
                      <a:pt x="6" y="23"/>
                    </a:lnTo>
                    <a:lnTo>
                      <a:pt x="6" y="23"/>
                    </a:lnTo>
                    <a:lnTo>
                      <a:pt x="6" y="23"/>
                    </a:lnTo>
                    <a:lnTo>
                      <a:pt x="6" y="21"/>
                    </a:lnTo>
                    <a:lnTo>
                      <a:pt x="8" y="21"/>
                    </a:lnTo>
                    <a:lnTo>
                      <a:pt x="8" y="21"/>
                    </a:lnTo>
                    <a:lnTo>
                      <a:pt x="9" y="21"/>
                    </a:lnTo>
                    <a:lnTo>
                      <a:pt x="9" y="23"/>
                    </a:lnTo>
                    <a:lnTo>
                      <a:pt x="9" y="23"/>
                    </a:lnTo>
                    <a:lnTo>
                      <a:pt x="9" y="24"/>
                    </a:lnTo>
                    <a:lnTo>
                      <a:pt x="9" y="24"/>
                    </a:lnTo>
                    <a:lnTo>
                      <a:pt x="11" y="24"/>
                    </a:lnTo>
                    <a:lnTo>
                      <a:pt x="13" y="24"/>
                    </a:lnTo>
                    <a:lnTo>
                      <a:pt x="14" y="24"/>
                    </a:lnTo>
                    <a:lnTo>
                      <a:pt x="16" y="24"/>
                    </a:lnTo>
                    <a:lnTo>
                      <a:pt x="16" y="23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7" y="26"/>
                    </a:lnTo>
                    <a:lnTo>
                      <a:pt x="17" y="26"/>
                    </a:lnTo>
                    <a:lnTo>
                      <a:pt x="22" y="27"/>
                    </a:lnTo>
                    <a:lnTo>
                      <a:pt x="24" y="29"/>
                    </a:lnTo>
                    <a:lnTo>
                      <a:pt x="27" y="31"/>
                    </a:lnTo>
                    <a:lnTo>
                      <a:pt x="30" y="31"/>
                    </a:lnTo>
                    <a:lnTo>
                      <a:pt x="33" y="31"/>
                    </a:lnTo>
                    <a:lnTo>
                      <a:pt x="38" y="32"/>
                    </a:lnTo>
                    <a:lnTo>
                      <a:pt x="41" y="32"/>
                    </a:lnTo>
                    <a:lnTo>
                      <a:pt x="43" y="31"/>
                    </a:lnTo>
                    <a:lnTo>
                      <a:pt x="46" y="29"/>
                    </a:lnTo>
                    <a:lnTo>
                      <a:pt x="48" y="29"/>
                    </a:lnTo>
                    <a:lnTo>
                      <a:pt x="48" y="27"/>
                    </a:lnTo>
                    <a:lnTo>
                      <a:pt x="49" y="26"/>
                    </a:lnTo>
                    <a:lnTo>
                      <a:pt x="51" y="26"/>
                    </a:lnTo>
                    <a:lnTo>
                      <a:pt x="52" y="26"/>
                    </a:lnTo>
                    <a:lnTo>
                      <a:pt x="54" y="24"/>
                    </a:lnTo>
                    <a:lnTo>
                      <a:pt x="54" y="24"/>
                    </a:lnTo>
                    <a:lnTo>
                      <a:pt x="56" y="24"/>
                    </a:lnTo>
                    <a:lnTo>
                      <a:pt x="54" y="23"/>
                    </a:lnTo>
                    <a:lnTo>
                      <a:pt x="54" y="23"/>
                    </a:lnTo>
                    <a:lnTo>
                      <a:pt x="52" y="23"/>
                    </a:lnTo>
                    <a:lnTo>
                      <a:pt x="51" y="24"/>
                    </a:lnTo>
                    <a:lnTo>
                      <a:pt x="49" y="23"/>
                    </a:lnTo>
                    <a:lnTo>
                      <a:pt x="48" y="21"/>
                    </a:lnTo>
                    <a:lnTo>
                      <a:pt x="46" y="20"/>
                    </a:lnTo>
                    <a:lnTo>
                      <a:pt x="44" y="18"/>
                    </a:lnTo>
                    <a:lnTo>
                      <a:pt x="43" y="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07" name="Freeform 604">
                <a:extLst>
                  <a:ext uri="{FF2B5EF4-FFF2-40B4-BE49-F238E27FC236}">
                    <a16:creationId xmlns:a16="http://schemas.microsoft.com/office/drawing/2014/main" id="{F3A50637-675A-E7CB-A46B-7FE169E904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" y="1567"/>
                <a:ext cx="5" cy="5"/>
              </a:xfrm>
              <a:custGeom>
                <a:avLst/>
                <a:gdLst>
                  <a:gd name="T0" fmla="*/ 2 w 5"/>
                  <a:gd name="T1" fmla="*/ 5 h 5"/>
                  <a:gd name="T2" fmla="*/ 3 w 5"/>
                  <a:gd name="T3" fmla="*/ 5 h 5"/>
                  <a:gd name="T4" fmla="*/ 3 w 5"/>
                  <a:gd name="T5" fmla="*/ 5 h 5"/>
                  <a:gd name="T6" fmla="*/ 3 w 5"/>
                  <a:gd name="T7" fmla="*/ 3 h 5"/>
                  <a:gd name="T8" fmla="*/ 5 w 5"/>
                  <a:gd name="T9" fmla="*/ 2 h 5"/>
                  <a:gd name="T10" fmla="*/ 5 w 5"/>
                  <a:gd name="T11" fmla="*/ 0 h 5"/>
                  <a:gd name="T12" fmla="*/ 3 w 5"/>
                  <a:gd name="T13" fmla="*/ 0 h 5"/>
                  <a:gd name="T14" fmla="*/ 3 w 5"/>
                  <a:gd name="T15" fmla="*/ 0 h 5"/>
                  <a:gd name="T16" fmla="*/ 3 w 5"/>
                  <a:gd name="T17" fmla="*/ 0 h 5"/>
                  <a:gd name="T18" fmla="*/ 2 w 5"/>
                  <a:gd name="T19" fmla="*/ 0 h 5"/>
                  <a:gd name="T20" fmla="*/ 2 w 5"/>
                  <a:gd name="T21" fmla="*/ 2 h 5"/>
                  <a:gd name="T22" fmla="*/ 0 w 5"/>
                  <a:gd name="T23" fmla="*/ 2 h 5"/>
                  <a:gd name="T24" fmla="*/ 2 w 5"/>
                  <a:gd name="T25" fmla="*/ 3 h 5"/>
                  <a:gd name="T26" fmla="*/ 2 w 5"/>
                  <a:gd name="T2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5">
                    <a:moveTo>
                      <a:pt x="2" y="5"/>
                    </a:moveTo>
                    <a:lnTo>
                      <a:pt x="3" y="5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08" name="Freeform 605">
                <a:extLst>
                  <a:ext uri="{FF2B5EF4-FFF2-40B4-BE49-F238E27FC236}">
                    <a16:creationId xmlns:a16="http://schemas.microsoft.com/office/drawing/2014/main" id="{821AFA38-EC7F-FEAD-4E67-AF1F48B403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1" y="1597"/>
                <a:ext cx="16" cy="7"/>
              </a:xfrm>
              <a:custGeom>
                <a:avLst/>
                <a:gdLst>
                  <a:gd name="T0" fmla="*/ 1 w 16"/>
                  <a:gd name="T1" fmla="*/ 7 h 7"/>
                  <a:gd name="T2" fmla="*/ 3 w 16"/>
                  <a:gd name="T3" fmla="*/ 7 h 7"/>
                  <a:gd name="T4" fmla="*/ 5 w 16"/>
                  <a:gd name="T5" fmla="*/ 7 h 7"/>
                  <a:gd name="T6" fmla="*/ 8 w 16"/>
                  <a:gd name="T7" fmla="*/ 7 h 7"/>
                  <a:gd name="T8" fmla="*/ 14 w 16"/>
                  <a:gd name="T9" fmla="*/ 7 h 7"/>
                  <a:gd name="T10" fmla="*/ 16 w 16"/>
                  <a:gd name="T11" fmla="*/ 7 h 7"/>
                  <a:gd name="T12" fmla="*/ 16 w 16"/>
                  <a:gd name="T13" fmla="*/ 7 h 7"/>
                  <a:gd name="T14" fmla="*/ 16 w 16"/>
                  <a:gd name="T15" fmla="*/ 5 h 7"/>
                  <a:gd name="T16" fmla="*/ 16 w 16"/>
                  <a:gd name="T17" fmla="*/ 3 h 7"/>
                  <a:gd name="T18" fmla="*/ 16 w 16"/>
                  <a:gd name="T19" fmla="*/ 2 h 7"/>
                  <a:gd name="T20" fmla="*/ 16 w 16"/>
                  <a:gd name="T21" fmla="*/ 2 h 7"/>
                  <a:gd name="T22" fmla="*/ 14 w 16"/>
                  <a:gd name="T23" fmla="*/ 2 h 7"/>
                  <a:gd name="T24" fmla="*/ 11 w 16"/>
                  <a:gd name="T25" fmla="*/ 2 h 7"/>
                  <a:gd name="T26" fmla="*/ 8 w 16"/>
                  <a:gd name="T27" fmla="*/ 0 h 7"/>
                  <a:gd name="T28" fmla="*/ 5 w 16"/>
                  <a:gd name="T29" fmla="*/ 0 h 7"/>
                  <a:gd name="T30" fmla="*/ 0 w 16"/>
                  <a:gd name="T31" fmla="*/ 0 h 7"/>
                  <a:gd name="T32" fmla="*/ 0 w 16"/>
                  <a:gd name="T33" fmla="*/ 2 h 7"/>
                  <a:gd name="T34" fmla="*/ 0 w 16"/>
                  <a:gd name="T35" fmla="*/ 2 h 7"/>
                  <a:gd name="T36" fmla="*/ 0 w 16"/>
                  <a:gd name="T37" fmla="*/ 2 h 7"/>
                  <a:gd name="T38" fmla="*/ 0 w 16"/>
                  <a:gd name="T39" fmla="*/ 3 h 7"/>
                  <a:gd name="T40" fmla="*/ 1 w 16"/>
                  <a:gd name="T4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" h="7">
                    <a:moveTo>
                      <a:pt x="1" y="7"/>
                    </a:moveTo>
                    <a:lnTo>
                      <a:pt x="3" y="7"/>
                    </a:lnTo>
                    <a:lnTo>
                      <a:pt x="5" y="7"/>
                    </a:lnTo>
                    <a:lnTo>
                      <a:pt x="8" y="7"/>
                    </a:lnTo>
                    <a:lnTo>
                      <a:pt x="14" y="7"/>
                    </a:lnTo>
                    <a:lnTo>
                      <a:pt x="16" y="7"/>
                    </a:lnTo>
                    <a:lnTo>
                      <a:pt x="16" y="7"/>
                    </a:lnTo>
                    <a:lnTo>
                      <a:pt x="16" y="5"/>
                    </a:lnTo>
                    <a:lnTo>
                      <a:pt x="16" y="3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09" name="Freeform 606">
                <a:extLst>
                  <a:ext uri="{FF2B5EF4-FFF2-40B4-BE49-F238E27FC236}">
                    <a16:creationId xmlns:a16="http://schemas.microsoft.com/office/drawing/2014/main" id="{AE7A1F78-286B-419B-B496-FAB0681361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3" y="1592"/>
                <a:ext cx="8" cy="13"/>
              </a:xfrm>
              <a:custGeom>
                <a:avLst/>
                <a:gdLst>
                  <a:gd name="T0" fmla="*/ 0 w 8"/>
                  <a:gd name="T1" fmla="*/ 10 h 13"/>
                  <a:gd name="T2" fmla="*/ 0 w 8"/>
                  <a:gd name="T3" fmla="*/ 10 h 13"/>
                  <a:gd name="T4" fmla="*/ 0 w 8"/>
                  <a:gd name="T5" fmla="*/ 10 h 13"/>
                  <a:gd name="T6" fmla="*/ 2 w 8"/>
                  <a:gd name="T7" fmla="*/ 12 h 13"/>
                  <a:gd name="T8" fmla="*/ 3 w 8"/>
                  <a:gd name="T9" fmla="*/ 13 h 13"/>
                  <a:gd name="T10" fmla="*/ 3 w 8"/>
                  <a:gd name="T11" fmla="*/ 13 h 13"/>
                  <a:gd name="T12" fmla="*/ 5 w 8"/>
                  <a:gd name="T13" fmla="*/ 13 h 13"/>
                  <a:gd name="T14" fmla="*/ 5 w 8"/>
                  <a:gd name="T15" fmla="*/ 13 h 13"/>
                  <a:gd name="T16" fmla="*/ 7 w 8"/>
                  <a:gd name="T17" fmla="*/ 12 h 13"/>
                  <a:gd name="T18" fmla="*/ 7 w 8"/>
                  <a:gd name="T19" fmla="*/ 12 h 13"/>
                  <a:gd name="T20" fmla="*/ 7 w 8"/>
                  <a:gd name="T21" fmla="*/ 10 h 13"/>
                  <a:gd name="T22" fmla="*/ 8 w 8"/>
                  <a:gd name="T23" fmla="*/ 8 h 13"/>
                  <a:gd name="T24" fmla="*/ 7 w 8"/>
                  <a:gd name="T25" fmla="*/ 7 h 13"/>
                  <a:gd name="T26" fmla="*/ 7 w 8"/>
                  <a:gd name="T27" fmla="*/ 5 h 13"/>
                  <a:gd name="T28" fmla="*/ 7 w 8"/>
                  <a:gd name="T29" fmla="*/ 4 h 13"/>
                  <a:gd name="T30" fmla="*/ 7 w 8"/>
                  <a:gd name="T31" fmla="*/ 4 h 13"/>
                  <a:gd name="T32" fmla="*/ 7 w 8"/>
                  <a:gd name="T33" fmla="*/ 2 h 13"/>
                  <a:gd name="T34" fmla="*/ 5 w 8"/>
                  <a:gd name="T35" fmla="*/ 0 h 13"/>
                  <a:gd name="T36" fmla="*/ 3 w 8"/>
                  <a:gd name="T37" fmla="*/ 0 h 13"/>
                  <a:gd name="T38" fmla="*/ 2 w 8"/>
                  <a:gd name="T39" fmla="*/ 2 h 13"/>
                  <a:gd name="T40" fmla="*/ 0 w 8"/>
                  <a:gd name="T41" fmla="*/ 4 h 13"/>
                  <a:gd name="T42" fmla="*/ 0 w 8"/>
                  <a:gd name="T43" fmla="*/ 4 h 13"/>
                  <a:gd name="T44" fmla="*/ 0 w 8"/>
                  <a:gd name="T45" fmla="*/ 5 h 13"/>
                  <a:gd name="T46" fmla="*/ 0 w 8"/>
                  <a:gd name="T47" fmla="*/ 5 h 13"/>
                  <a:gd name="T48" fmla="*/ 0 w 8"/>
                  <a:gd name="T49" fmla="*/ 5 h 13"/>
                  <a:gd name="T50" fmla="*/ 2 w 8"/>
                  <a:gd name="T51" fmla="*/ 7 h 13"/>
                  <a:gd name="T52" fmla="*/ 0 w 8"/>
                  <a:gd name="T53" fmla="*/ 8 h 13"/>
                  <a:gd name="T54" fmla="*/ 0 w 8"/>
                  <a:gd name="T55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" h="13">
                    <a:moveTo>
                      <a:pt x="0" y="1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7" y="10"/>
                    </a:lnTo>
                    <a:lnTo>
                      <a:pt x="8" y="8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7"/>
                    </a:lnTo>
                    <a:lnTo>
                      <a:pt x="0" y="8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10" name="Freeform 607">
                <a:extLst>
                  <a:ext uri="{FF2B5EF4-FFF2-40B4-BE49-F238E27FC236}">
                    <a16:creationId xmlns:a16="http://schemas.microsoft.com/office/drawing/2014/main" id="{0EAFA59B-A170-6487-1DA5-AF9A04A808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6" y="1567"/>
                <a:ext cx="9" cy="6"/>
              </a:xfrm>
              <a:custGeom>
                <a:avLst/>
                <a:gdLst>
                  <a:gd name="T0" fmla="*/ 8 w 9"/>
                  <a:gd name="T1" fmla="*/ 2 h 6"/>
                  <a:gd name="T2" fmla="*/ 5 w 9"/>
                  <a:gd name="T3" fmla="*/ 0 h 6"/>
                  <a:gd name="T4" fmla="*/ 3 w 9"/>
                  <a:gd name="T5" fmla="*/ 0 h 6"/>
                  <a:gd name="T6" fmla="*/ 3 w 9"/>
                  <a:gd name="T7" fmla="*/ 0 h 6"/>
                  <a:gd name="T8" fmla="*/ 1 w 9"/>
                  <a:gd name="T9" fmla="*/ 0 h 6"/>
                  <a:gd name="T10" fmla="*/ 1 w 9"/>
                  <a:gd name="T11" fmla="*/ 2 h 6"/>
                  <a:gd name="T12" fmla="*/ 0 w 9"/>
                  <a:gd name="T13" fmla="*/ 2 h 6"/>
                  <a:gd name="T14" fmla="*/ 0 w 9"/>
                  <a:gd name="T15" fmla="*/ 3 h 6"/>
                  <a:gd name="T16" fmla="*/ 0 w 9"/>
                  <a:gd name="T17" fmla="*/ 3 h 6"/>
                  <a:gd name="T18" fmla="*/ 1 w 9"/>
                  <a:gd name="T19" fmla="*/ 6 h 6"/>
                  <a:gd name="T20" fmla="*/ 1 w 9"/>
                  <a:gd name="T21" fmla="*/ 6 h 6"/>
                  <a:gd name="T22" fmla="*/ 3 w 9"/>
                  <a:gd name="T23" fmla="*/ 6 h 6"/>
                  <a:gd name="T24" fmla="*/ 3 w 9"/>
                  <a:gd name="T25" fmla="*/ 6 h 6"/>
                  <a:gd name="T26" fmla="*/ 5 w 9"/>
                  <a:gd name="T27" fmla="*/ 6 h 6"/>
                  <a:gd name="T28" fmla="*/ 6 w 9"/>
                  <a:gd name="T29" fmla="*/ 6 h 6"/>
                  <a:gd name="T30" fmla="*/ 6 w 9"/>
                  <a:gd name="T31" fmla="*/ 5 h 6"/>
                  <a:gd name="T32" fmla="*/ 8 w 9"/>
                  <a:gd name="T33" fmla="*/ 5 h 6"/>
                  <a:gd name="T34" fmla="*/ 9 w 9"/>
                  <a:gd name="T35" fmla="*/ 3 h 6"/>
                  <a:gd name="T36" fmla="*/ 9 w 9"/>
                  <a:gd name="T37" fmla="*/ 2 h 6"/>
                  <a:gd name="T38" fmla="*/ 9 w 9"/>
                  <a:gd name="T39" fmla="*/ 2 h 6"/>
                  <a:gd name="T40" fmla="*/ 9 w 9"/>
                  <a:gd name="T41" fmla="*/ 2 h 6"/>
                  <a:gd name="T42" fmla="*/ 8 w 9"/>
                  <a:gd name="T4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" h="6">
                    <a:moveTo>
                      <a:pt x="8" y="2"/>
                    </a:moveTo>
                    <a:lnTo>
                      <a:pt x="5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5" y="6"/>
                    </a:lnTo>
                    <a:lnTo>
                      <a:pt x="6" y="6"/>
                    </a:lnTo>
                    <a:lnTo>
                      <a:pt x="6" y="5"/>
                    </a:lnTo>
                    <a:lnTo>
                      <a:pt x="8" y="5"/>
                    </a:lnTo>
                    <a:lnTo>
                      <a:pt x="9" y="3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11" name="Freeform 608">
                <a:extLst>
                  <a:ext uri="{FF2B5EF4-FFF2-40B4-BE49-F238E27FC236}">
                    <a16:creationId xmlns:a16="http://schemas.microsoft.com/office/drawing/2014/main" id="{23F0FFB0-E7B2-C70F-592F-517C93B928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9" y="1551"/>
                <a:ext cx="9" cy="3"/>
              </a:xfrm>
              <a:custGeom>
                <a:avLst/>
                <a:gdLst>
                  <a:gd name="T0" fmla="*/ 7 w 9"/>
                  <a:gd name="T1" fmla="*/ 3 h 3"/>
                  <a:gd name="T2" fmla="*/ 9 w 9"/>
                  <a:gd name="T3" fmla="*/ 3 h 3"/>
                  <a:gd name="T4" fmla="*/ 9 w 9"/>
                  <a:gd name="T5" fmla="*/ 3 h 3"/>
                  <a:gd name="T6" fmla="*/ 9 w 9"/>
                  <a:gd name="T7" fmla="*/ 2 h 3"/>
                  <a:gd name="T8" fmla="*/ 9 w 9"/>
                  <a:gd name="T9" fmla="*/ 2 h 3"/>
                  <a:gd name="T10" fmla="*/ 9 w 9"/>
                  <a:gd name="T11" fmla="*/ 2 h 3"/>
                  <a:gd name="T12" fmla="*/ 7 w 9"/>
                  <a:gd name="T13" fmla="*/ 0 h 3"/>
                  <a:gd name="T14" fmla="*/ 6 w 9"/>
                  <a:gd name="T15" fmla="*/ 2 h 3"/>
                  <a:gd name="T16" fmla="*/ 4 w 9"/>
                  <a:gd name="T17" fmla="*/ 2 h 3"/>
                  <a:gd name="T18" fmla="*/ 3 w 9"/>
                  <a:gd name="T19" fmla="*/ 0 h 3"/>
                  <a:gd name="T20" fmla="*/ 1 w 9"/>
                  <a:gd name="T21" fmla="*/ 0 h 3"/>
                  <a:gd name="T22" fmla="*/ 0 w 9"/>
                  <a:gd name="T23" fmla="*/ 2 h 3"/>
                  <a:gd name="T24" fmla="*/ 0 w 9"/>
                  <a:gd name="T25" fmla="*/ 2 h 3"/>
                  <a:gd name="T26" fmla="*/ 0 w 9"/>
                  <a:gd name="T27" fmla="*/ 3 h 3"/>
                  <a:gd name="T28" fmla="*/ 1 w 9"/>
                  <a:gd name="T29" fmla="*/ 3 h 3"/>
                  <a:gd name="T30" fmla="*/ 3 w 9"/>
                  <a:gd name="T31" fmla="*/ 3 h 3"/>
                  <a:gd name="T32" fmla="*/ 4 w 9"/>
                  <a:gd name="T33" fmla="*/ 3 h 3"/>
                  <a:gd name="T34" fmla="*/ 6 w 9"/>
                  <a:gd name="T35" fmla="*/ 3 h 3"/>
                  <a:gd name="T36" fmla="*/ 7 w 9"/>
                  <a:gd name="T3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3">
                    <a:moveTo>
                      <a:pt x="7" y="3"/>
                    </a:moveTo>
                    <a:lnTo>
                      <a:pt x="9" y="3"/>
                    </a:lnTo>
                    <a:lnTo>
                      <a:pt x="9" y="3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7" y="0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12" name="Freeform 609">
                <a:extLst>
                  <a:ext uri="{FF2B5EF4-FFF2-40B4-BE49-F238E27FC236}">
                    <a16:creationId xmlns:a16="http://schemas.microsoft.com/office/drawing/2014/main" id="{11060D79-5A5F-5826-8537-CB1E4DDBA4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2" y="1456"/>
                <a:ext cx="67" cy="52"/>
              </a:xfrm>
              <a:custGeom>
                <a:avLst/>
                <a:gdLst>
                  <a:gd name="T0" fmla="*/ 59 w 67"/>
                  <a:gd name="T1" fmla="*/ 17 h 52"/>
                  <a:gd name="T2" fmla="*/ 59 w 67"/>
                  <a:gd name="T3" fmla="*/ 16 h 52"/>
                  <a:gd name="T4" fmla="*/ 62 w 67"/>
                  <a:gd name="T5" fmla="*/ 14 h 52"/>
                  <a:gd name="T6" fmla="*/ 67 w 67"/>
                  <a:gd name="T7" fmla="*/ 9 h 52"/>
                  <a:gd name="T8" fmla="*/ 67 w 67"/>
                  <a:gd name="T9" fmla="*/ 6 h 52"/>
                  <a:gd name="T10" fmla="*/ 64 w 67"/>
                  <a:gd name="T11" fmla="*/ 4 h 52"/>
                  <a:gd name="T12" fmla="*/ 51 w 67"/>
                  <a:gd name="T13" fmla="*/ 3 h 52"/>
                  <a:gd name="T14" fmla="*/ 43 w 67"/>
                  <a:gd name="T15" fmla="*/ 4 h 52"/>
                  <a:gd name="T16" fmla="*/ 40 w 67"/>
                  <a:gd name="T17" fmla="*/ 1 h 52"/>
                  <a:gd name="T18" fmla="*/ 36 w 67"/>
                  <a:gd name="T19" fmla="*/ 1 h 52"/>
                  <a:gd name="T20" fmla="*/ 28 w 67"/>
                  <a:gd name="T21" fmla="*/ 0 h 52"/>
                  <a:gd name="T22" fmla="*/ 24 w 67"/>
                  <a:gd name="T23" fmla="*/ 0 h 52"/>
                  <a:gd name="T24" fmla="*/ 14 w 67"/>
                  <a:gd name="T25" fmla="*/ 1 h 52"/>
                  <a:gd name="T26" fmla="*/ 8 w 67"/>
                  <a:gd name="T27" fmla="*/ 3 h 52"/>
                  <a:gd name="T28" fmla="*/ 6 w 67"/>
                  <a:gd name="T29" fmla="*/ 4 h 52"/>
                  <a:gd name="T30" fmla="*/ 6 w 67"/>
                  <a:gd name="T31" fmla="*/ 4 h 52"/>
                  <a:gd name="T32" fmla="*/ 6 w 67"/>
                  <a:gd name="T33" fmla="*/ 6 h 52"/>
                  <a:gd name="T34" fmla="*/ 9 w 67"/>
                  <a:gd name="T35" fmla="*/ 11 h 52"/>
                  <a:gd name="T36" fmla="*/ 11 w 67"/>
                  <a:gd name="T37" fmla="*/ 11 h 52"/>
                  <a:gd name="T38" fmla="*/ 9 w 67"/>
                  <a:gd name="T39" fmla="*/ 12 h 52"/>
                  <a:gd name="T40" fmla="*/ 3 w 67"/>
                  <a:gd name="T41" fmla="*/ 9 h 52"/>
                  <a:gd name="T42" fmla="*/ 0 w 67"/>
                  <a:gd name="T43" fmla="*/ 11 h 52"/>
                  <a:gd name="T44" fmla="*/ 0 w 67"/>
                  <a:gd name="T45" fmla="*/ 11 h 52"/>
                  <a:gd name="T46" fmla="*/ 0 w 67"/>
                  <a:gd name="T47" fmla="*/ 14 h 52"/>
                  <a:gd name="T48" fmla="*/ 0 w 67"/>
                  <a:gd name="T49" fmla="*/ 24 h 52"/>
                  <a:gd name="T50" fmla="*/ 0 w 67"/>
                  <a:gd name="T51" fmla="*/ 28 h 52"/>
                  <a:gd name="T52" fmla="*/ 0 w 67"/>
                  <a:gd name="T53" fmla="*/ 31 h 52"/>
                  <a:gd name="T54" fmla="*/ 0 w 67"/>
                  <a:gd name="T55" fmla="*/ 33 h 52"/>
                  <a:gd name="T56" fmla="*/ 5 w 67"/>
                  <a:gd name="T57" fmla="*/ 44 h 52"/>
                  <a:gd name="T58" fmla="*/ 5 w 67"/>
                  <a:gd name="T59" fmla="*/ 51 h 52"/>
                  <a:gd name="T60" fmla="*/ 13 w 67"/>
                  <a:gd name="T61" fmla="*/ 51 h 52"/>
                  <a:gd name="T62" fmla="*/ 19 w 67"/>
                  <a:gd name="T63" fmla="*/ 52 h 52"/>
                  <a:gd name="T64" fmla="*/ 21 w 67"/>
                  <a:gd name="T65" fmla="*/ 49 h 52"/>
                  <a:gd name="T66" fmla="*/ 27 w 67"/>
                  <a:gd name="T67" fmla="*/ 43 h 52"/>
                  <a:gd name="T68" fmla="*/ 27 w 67"/>
                  <a:gd name="T69" fmla="*/ 39 h 52"/>
                  <a:gd name="T70" fmla="*/ 25 w 67"/>
                  <a:gd name="T71" fmla="*/ 38 h 52"/>
                  <a:gd name="T72" fmla="*/ 22 w 67"/>
                  <a:gd name="T73" fmla="*/ 35 h 52"/>
                  <a:gd name="T74" fmla="*/ 17 w 67"/>
                  <a:gd name="T75" fmla="*/ 33 h 52"/>
                  <a:gd name="T76" fmla="*/ 28 w 67"/>
                  <a:gd name="T77" fmla="*/ 33 h 52"/>
                  <a:gd name="T78" fmla="*/ 43 w 67"/>
                  <a:gd name="T79" fmla="*/ 35 h 52"/>
                  <a:gd name="T80" fmla="*/ 48 w 67"/>
                  <a:gd name="T81" fmla="*/ 31 h 52"/>
                  <a:gd name="T82" fmla="*/ 51 w 67"/>
                  <a:gd name="T83" fmla="*/ 27 h 52"/>
                  <a:gd name="T84" fmla="*/ 54 w 67"/>
                  <a:gd name="T85" fmla="*/ 24 h 52"/>
                  <a:gd name="T86" fmla="*/ 52 w 67"/>
                  <a:gd name="T87" fmla="*/ 22 h 52"/>
                  <a:gd name="T88" fmla="*/ 56 w 67"/>
                  <a:gd name="T89" fmla="*/ 2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7" h="52">
                    <a:moveTo>
                      <a:pt x="56" y="20"/>
                    </a:moveTo>
                    <a:lnTo>
                      <a:pt x="59" y="17"/>
                    </a:lnTo>
                    <a:lnTo>
                      <a:pt x="59" y="17"/>
                    </a:lnTo>
                    <a:lnTo>
                      <a:pt x="59" y="16"/>
                    </a:lnTo>
                    <a:lnTo>
                      <a:pt x="60" y="16"/>
                    </a:lnTo>
                    <a:lnTo>
                      <a:pt x="62" y="14"/>
                    </a:lnTo>
                    <a:lnTo>
                      <a:pt x="65" y="11"/>
                    </a:lnTo>
                    <a:lnTo>
                      <a:pt x="67" y="9"/>
                    </a:lnTo>
                    <a:lnTo>
                      <a:pt x="67" y="8"/>
                    </a:lnTo>
                    <a:lnTo>
                      <a:pt x="67" y="6"/>
                    </a:lnTo>
                    <a:lnTo>
                      <a:pt x="67" y="6"/>
                    </a:lnTo>
                    <a:lnTo>
                      <a:pt x="64" y="4"/>
                    </a:lnTo>
                    <a:lnTo>
                      <a:pt x="57" y="3"/>
                    </a:lnTo>
                    <a:lnTo>
                      <a:pt x="51" y="3"/>
                    </a:lnTo>
                    <a:lnTo>
                      <a:pt x="48" y="3"/>
                    </a:lnTo>
                    <a:lnTo>
                      <a:pt x="43" y="4"/>
                    </a:lnTo>
                    <a:lnTo>
                      <a:pt x="43" y="3"/>
                    </a:lnTo>
                    <a:lnTo>
                      <a:pt x="40" y="1"/>
                    </a:lnTo>
                    <a:lnTo>
                      <a:pt x="38" y="1"/>
                    </a:lnTo>
                    <a:lnTo>
                      <a:pt x="36" y="1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7" y="0"/>
                    </a:lnTo>
                    <a:lnTo>
                      <a:pt x="24" y="0"/>
                    </a:lnTo>
                    <a:lnTo>
                      <a:pt x="21" y="0"/>
                    </a:lnTo>
                    <a:lnTo>
                      <a:pt x="14" y="1"/>
                    </a:lnTo>
                    <a:lnTo>
                      <a:pt x="11" y="1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1" y="11"/>
                    </a:lnTo>
                    <a:lnTo>
                      <a:pt x="11" y="12"/>
                    </a:lnTo>
                    <a:lnTo>
                      <a:pt x="9" y="12"/>
                    </a:lnTo>
                    <a:lnTo>
                      <a:pt x="8" y="11"/>
                    </a:lnTo>
                    <a:lnTo>
                      <a:pt x="3" y="9"/>
                    </a:lnTo>
                    <a:lnTo>
                      <a:pt x="1" y="9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0" y="25"/>
                    </a:lnTo>
                    <a:lnTo>
                      <a:pt x="0" y="28"/>
                    </a:lnTo>
                    <a:lnTo>
                      <a:pt x="0" y="30"/>
                    </a:lnTo>
                    <a:lnTo>
                      <a:pt x="0" y="31"/>
                    </a:lnTo>
                    <a:lnTo>
                      <a:pt x="0" y="31"/>
                    </a:lnTo>
                    <a:lnTo>
                      <a:pt x="0" y="33"/>
                    </a:lnTo>
                    <a:lnTo>
                      <a:pt x="5" y="39"/>
                    </a:lnTo>
                    <a:lnTo>
                      <a:pt x="5" y="44"/>
                    </a:lnTo>
                    <a:lnTo>
                      <a:pt x="6" y="47"/>
                    </a:lnTo>
                    <a:lnTo>
                      <a:pt x="5" y="51"/>
                    </a:lnTo>
                    <a:lnTo>
                      <a:pt x="8" y="52"/>
                    </a:lnTo>
                    <a:lnTo>
                      <a:pt x="13" y="51"/>
                    </a:lnTo>
                    <a:lnTo>
                      <a:pt x="14" y="51"/>
                    </a:lnTo>
                    <a:lnTo>
                      <a:pt x="19" y="52"/>
                    </a:lnTo>
                    <a:lnTo>
                      <a:pt x="21" y="51"/>
                    </a:lnTo>
                    <a:lnTo>
                      <a:pt x="21" y="49"/>
                    </a:lnTo>
                    <a:lnTo>
                      <a:pt x="22" y="46"/>
                    </a:lnTo>
                    <a:lnTo>
                      <a:pt x="27" y="43"/>
                    </a:lnTo>
                    <a:lnTo>
                      <a:pt x="27" y="41"/>
                    </a:lnTo>
                    <a:lnTo>
                      <a:pt x="27" y="39"/>
                    </a:lnTo>
                    <a:lnTo>
                      <a:pt x="27" y="39"/>
                    </a:lnTo>
                    <a:lnTo>
                      <a:pt x="25" y="38"/>
                    </a:lnTo>
                    <a:lnTo>
                      <a:pt x="24" y="36"/>
                    </a:lnTo>
                    <a:lnTo>
                      <a:pt x="22" y="35"/>
                    </a:lnTo>
                    <a:lnTo>
                      <a:pt x="19" y="35"/>
                    </a:lnTo>
                    <a:lnTo>
                      <a:pt x="17" y="33"/>
                    </a:lnTo>
                    <a:lnTo>
                      <a:pt x="25" y="33"/>
                    </a:lnTo>
                    <a:lnTo>
                      <a:pt x="28" y="33"/>
                    </a:lnTo>
                    <a:lnTo>
                      <a:pt x="41" y="35"/>
                    </a:lnTo>
                    <a:lnTo>
                      <a:pt x="43" y="35"/>
                    </a:lnTo>
                    <a:lnTo>
                      <a:pt x="44" y="35"/>
                    </a:lnTo>
                    <a:lnTo>
                      <a:pt x="48" y="31"/>
                    </a:lnTo>
                    <a:lnTo>
                      <a:pt x="49" y="30"/>
                    </a:lnTo>
                    <a:lnTo>
                      <a:pt x="51" y="27"/>
                    </a:lnTo>
                    <a:lnTo>
                      <a:pt x="52" y="25"/>
                    </a:lnTo>
                    <a:lnTo>
                      <a:pt x="54" y="24"/>
                    </a:lnTo>
                    <a:lnTo>
                      <a:pt x="52" y="24"/>
                    </a:lnTo>
                    <a:lnTo>
                      <a:pt x="52" y="22"/>
                    </a:lnTo>
                    <a:lnTo>
                      <a:pt x="56" y="20"/>
                    </a:lnTo>
                    <a:lnTo>
                      <a:pt x="5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13" name="Freeform 610">
                <a:extLst>
                  <a:ext uri="{FF2B5EF4-FFF2-40B4-BE49-F238E27FC236}">
                    <a16:creationId xmlns:a16="http://schemas.microsoft.com/office/drawing/2014/main" id="{B039B153-4576-7EA5-73AB-C28D37B2C7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0" y="2867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2 h 2"/>
                  <a:gd name="T6" fmla="*/ 2 w 2"/>
                  <a:gd name="T7" fmla="*/ 2 h 2"/>
                  <a:gd name="T8" fmla="*/ 2 w 2"/>
                  <a:gd name="T9" fmla="*/ 2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304" name="Group 812">
              <a:extLst>
                <a:ext uri="{FF2B5EF4-FFF2-40B4-BE49-F238E27FC236}">
                  <a16:creationId xmlns:a16="http://schemas.microsoft.com/office/drawing/2014/main" id="{9A64ACA6-021A-AA4F-3F39-4D9979295E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78025" y="1998663"/>
              <a:ext cx="7324725" cy="3416300"/>
              <a:chOff x="1246" y="1259"/>
              <a:chExt cx="4614" cy="2152"/>
            </a:xfrm>
            <a:grpFill/>
          </p:grpSpPr>
          <p:sp>
            <p:nvSpPr>
              <p:cNvPr id="814" name="Freeform 612">
                <a:extLst>
                  <a:ext uri="{FF2B5EF4-FFF2-40B4-BE49-F238E27FC236}">
                    <a16:creationId xmlns:a16="http://schemas.microsoft.com/office/drawing/2014/main" id="{DD89BFC9-3465-4074-C52B-B27B108126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6" y="2845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0 w 2"/>
                  <a:gd name="T9" fmla="*/ 2 h 2"/>
                  <a:gd name="T10" fmla="*/ 2 w 2"/>
                  <a:gd name="T11" fmla="*/ 2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15" name="Freeform 613">
                <a:extLst>
                  <a:ext uri="{FF2B5EF4-FFF2-40B4-BE49-F238E27FC236}">
                    <a16:creationId xmlns:a16="http://schemas.microsoft.com/office/drawing/2014/main" id="{CFFC1B95-0A8F-F29C-9AA5-BDE62CE262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8" y="2878"/>
                <a:ext cx="1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  <a:gd name="T4" fmla="*/ 0 w 1"/>
                  <a:gd name="T5" fmla="*/ 0 w 1"/>
                  <a:gd name="T6" fmla="*/ 0 w 1"/>
                  <a:gd name="T7" fmla="*/ 0 w 1"/>
                  <a:gd name="T8" fmla="*/ 0 w 1"/>
                  <a:gd name="T9" fmla="*/ 0 w 1"/>
                  <a:gd name="T10" fmla="*/ 1 w 1"/>
                  <a:gd name="T11" fmla="*/ 1 w 1"/>
                  <a:gd name="T12" fmla="*/ 1 w 1"/>
                  <a:gd name="T1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  <a:cxn ang="0">
                    <a:pos x="T11" y="0"/>
                  </a:cxn>
                  <a:cxn ang="0">
                    <a:pos x="T12" y="0"/>
                  </a:cxn>
                  <a:cxn ang="0">
                    <a:pos x="T1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16" name="Freeform 614">
                <a:extLst>
                  <a:ext uri="{FF2B5EF4-FFF2-40B4-BE49-F238E27FC236}">
                    <a16:creationId xmlns:a16="http://schemas.microsoft.com/office/drawing/2014/main" id="{75D529F1-222B-B98F-5366-00954B217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" y="2855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1 h 1"/>
                  <a:gd name="T12" fmla="*/ 0 w 1"/>
                  <a:gd name="T13" fmla="*/ 1 h 1"/>
                  <a:gd name="T14" fmla="*/ 0 w 1"/>
                  <a:gd name="T15" fmla="*/ 1 h 1"/>
                  <a:gd name="T16" fmla="*/ 0 w 1"/>
                  <a:gd name="T17" fmla="*/ 1 h 1"/>
                  <a:gd name="T18" fmla="*/ 1 w 1"/>
                  <a:gd name="T19" fmla="*/ 1 h 1"/>
                  <a:gd name="T20" fmla="*/ 1 w 1"/>
                  <a:gd name="T21" fmla="*/ 0 h 1"/>
                  <a:gd name="T22" fmla="*/ 1 w 1"/>
                  <a:gd name="T23" fmla="*/ 0 h 1"/>
                  <a:gd name="T24" fmla="*/ 0 w 1"/>
                  <a:gd name="T2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17" name="Freeform 615">
                <a:extLst>
                  <a:ext uri="{FF2B5EF4-FFF2-40B4-BE49-F238E27FC236}">
                    <a16:creationId xmlns:a16="http://schemas.microsoft.com/office/drawing/2014/main" id="{4E05367A-957E-9886-B67D-4A9B47FEFA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" y="2864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  <a:gd name="T12" fmla="*/ 2 w 2"/>
                  <a:gd name="T13" fmla="*/ 0 h 2"/>
                  <a:gd name="T14" fmla="*/ 2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18" name="Freeform 616">
                <a:extLst>
                  <a:ext uri="{FF2B5EF4-FFF2-40B4-BE49-F238E27FC236}">
                    <a16:creationId xmlns:a16="http://schemas.microsoft.com/office/drawing/2014/main" id="{06DF6371-1AFC-9C3A-AE1D-F6ACB8E321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6" y="2848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2 w 2"/>
                  <a:gd name="T3" fmla="*/ 0 h 3"/>
                  <a:gd name="T4" fmla="*/ 0 w 2"/>
                  <a:gd name="T5" fmla="*/ 2 h 3"/>
                  <a:gd name="T6" fmla="*/ 0 w 2"/>
                  <a:gd name="T7" fmla="*/ 3 h 3"/>
                  <a:gd name="T8" fmla="*/ 0 w 2"/>
                  <a:gd name="T9" fmla="*/ 3 h 3"/>
                  <a:gd name="T10" fmla="*/ 2 w 2"/>
                  <a:gd name="T11" fmla="*/ 2 h 3"/>
                  <a:gd name="T12" fmla="*/ 2 w 2"/>
                  <a:gd name="T13" fmla="*/ 2 h 3"/>
                  <a:gd name="T14" fmla="*/ 2 w 2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19" name="Freeform 617">
                <a:extLst>
                  <a:ext uri="{FF2B5EF4-FFF2-40B4-BE49-F238E27FC236}">
                    <a16:creationId xmlns:a16="http://schemas.microsoft.com/office/drawing/2014/main" id="{DF0DAB39-A492-9B12-7C49-16AEDECAA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0" y="1562"/>
                <a:ext cx="5" cy="3"/>
              </a:xfrm>
              <a:custGeom>
                <a:avLst/>
                <a:gdLst>
                  <a:gd name="T0" fmla="*/ 1 w 5"/>
                  <a:gd name="T1" fmla="*/ 3 h 3"/>
                  <a:gd name="T2" fmla="*/ 3 w 5"/>
                  <a:gd name="T3" fmla="*/ 2 h 3"/>
                  <a:gd name="T4" fmla="*/ 5 w 5"/>
                  <a:gd name="T5" fmla="*/ 2 h 3"/>
                  <a:gd name="T6" fmla="*/ 5 w 5"/>
                  <a:gd name="T7" fmla="*/ 2 h 3"/>
                  <a:gd name="T8" fmla="*/ 3 w 5"/>
                  <a:gd name="T9" fmla="*/ 0 h 3"/>
                  <a:gd name="T10" fmla="*/ 1 w 5"/>
                  <a:gd name="T11" fmla="*/ 0 h 3"/>
                  <a:gd name="T12" fmla="*/ 0 w 5"/>
                  <a:gd name="T13" fmla="*/ 2 h 3"/>
                  <a:gd name="T14" fmla="*/ 0 w 5"/>
                  <a:gd name="T15" fmla="*/ 2 h 3"/>
                  <a:gd name="T16" fmla="*/ 1 w 5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3">
                    <a:moveTo>
                      <a:pt x="1" y="3"/>
                    </a:moveTo>
                    <a:lnTo>
                      <a:pt x="3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20" name="Freeform 618">
                <a:extLst>
                  <a:ext uri="{FF2B5EF4-FFF2-40B4-BE49-F238E27FC236}">
                    <a16:creationId xmlns:a16="http://schemas.microsoft.com/office/drawing/2014/main" id="{7A8BE37C-DA2A-AB76-1001-100D25ABDD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" y="2691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0 h 1"/>
                  <a:gd name="T4" fmla="*/ 0 h 1"/>
                  <a:gd name="T5" fmla="*/ 0 h 1"/>
                  <a:gd name="T6" fmla="*/ 0 h 1"/>
                  <a:gd name="T7" fmla="*/ 0 h 1"/>
                  <a:gd name="T8" fmla="*/ 0 h 1"/>
                  <a:gd name="T9" fmla="*/ 0 h 1"/>
                  <a:gd name="T10" fmla="*/ 0 h 1"/>
                  <a:gd name="T11" fmla="*/ 0 h 1"/>
                  <a:gd name="T12" fmla="*/ 1 h 1"/>
                  <a:gd name="T1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  <a:cxn ang="0">
                    <a:pos x="0" y="T12"/>
                  </a:cxn>
                  <a:cxn ang="0">
                    <a:pos x="0" y="T1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21" name="Freeform 619">
                <a:extLst>
                  <a:ext uri="{FF2B5EF4-FFF2-40B4-BE49-F238E27FC236}">
                    <a16:creationId xmlns:a16="http://schemas.microsoft.com/office/drawing/2014/main" id="{35419B7F-4ED4-99C4-F519-FAACDC4BD9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6" y="2840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22" name="Freeform 620">
                <a:extLst>
                  <a:ext uri="{FF2B5EF4-FFF2-40B4-BE49-F238E27FC236}">
                    <a16:creationId xmlns:a16="http://schemas.microsoft.com/office/drawing/2014/main" id="{45CBD161-73CD-1111-39C9-3F43CA8F7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2" y="1907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2 h 3"/>
                  <a:gd name="T4" fmla="*/ 2 w 2"/>
                  <a:gd name="T5" fmla="*/ 2 h 3"/>
                  <a:gd name="T6" fmla="*/ 0 w 2"/>
                  <a:gd name="T7" fmla="*/ 0 h 3"/>
                  <a:gd name="T8" fmla="*/ 0 w 2"/>
                  <a:gd name="T9" fmla="*/ 2 h 3"/>
                  <a:gd name="T10" fmla="*/ 0 w 2"/>
                  <a:gd name="T11" fmla="*/ 2 h 3"/>
                  <a:gd name="T12" fmla="*/ 0 w 2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23" name="Freeform 621">
                <a:extLst>
                  <a:ext uri="{FF2B5EF4-FFF2-40B4-BE49-F238E27FC236}">
                    <a16:creationId xmlns:a16="http://schemas.microsoft.com/office/drawing/2014/main" id="{8EE00920-C478-6AC9-3AA2-E38DE3D8C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2" y="29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24" name="Freeform 622">
                <a:extLst>
                  <a:ext uri="{FF2B5EF4-FFF2-40B4-BE49-F238E27FC236}">
                    <a16:creationId xmlns:a16="http://schemas.microsoft.com/office/drawing/2014/main" id="{B9263A3E-8403-8797-FA5F-4D0399C94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6" y="1906"/>
                <a:ext cx="6" cy="6"/>
              </a:xfrm>
              <a:custGeom>
                <a:avLst/>
                <a:gdLst>
                  <a:gd name="T0" fmla="*/ 1 w 6"/>
                  <a:gd name="T1" fmla="*/ 6 h 6"/>
                  <a:gd name="T2" fmla="*/ 5 w 6"/>
                  <a:gd name="T3" fmla="*/ 4 h 6"/>
                  <a:gd name="T4" fmla="*/ 5 w 6"/>
                  <a:gd name="T5" fmla="*/ 4 h 6"/>
                  <a:gd name="T6" fmla="*/ 6 w 6"/>
                  <a:gd name="T7" fmla="*/ 4 h 6"/>
                  <a:gd name="T8" fmla="*/ 6 w 6"/>
                  <a:gd name="T9" fmla="*/ 4 h 6"/>
                  <a:gd name="T10" fmla="*/ 6 w 6"/>
                  <a:gd name="T11" fmla="*/ 4 h 6"/>
                  <a:gd name="T12" fmla="*/ 6 w 6"/>
                  <a:gd name="T13" fmla="*/ 3 h 6"/>
                  <a:gd name="T14" fmla="*/ 6 w 6"/>
                  <a:gd name="T15" fmla="*/ 3 h 6"/>
                  <a:gd name="T16" fmla="*/ 5 w 6"/>
                  <a:gd name="T17" fmla="*/ 3 h 6"/>
                  <a:gd name="T18" fmla="*/ 5 w 6"/>
                  <a:gd name="T19" fmla="*/ 1 h 6"/>
                  <a:gd name="T20" fmla="*/ 5 w 6"/>
                  <a:gd name="T21" fmla="*/ 1 h 6"/>
                  <a:gd name="T22" fmla="*/ 5 w 6"/>
                  <a:gd name="T23" fmla="*/ 1 h 6"/>
                  <a:gd name="T24" fmla="*/ 5 w 6"/>
                  <a:gd name="T25" fmla="*/ 0 h 6"/>
                  <a:gd name="T26" fmla="*/ 3 w 6"/>
                  <a:gd name="T27" fmla="*/ 0 h 6"/>
                  <a:gd name="T28" fmla="*/ 1 w 6"/>
                  <a:gd name="T29" fmla="*/ 1 h 6"/>
                  <a:gd name="T30" fmla="*/ 1 w 6"/>
                  <a:gd name="T31" fmla="*/ 3 h 6"/>
                  <a:gd name="T32" fmla="*/ 1 w 6"/>
                  <a:gd name="T33" fmla="*/ 3 h 6"/>
                  <a:gd name="T34" fmla="*/ 0 w 6"/>
                  <a:gd name="T35" fmla="*/ 3 h 6"/>
                  <a:gd name="T36" fmla="*/ 0 w 6"/>
                  <a:gd name="T37" fmla="*/ 6 h 6"/>
                  <a:gd name="T38" fmla="*/ 1 w 6"/>
                  <a:gd name="T39" fmla="*/ 4 h 6"/>
                  <a:gd name="T40" fmla="*/ 1 w 6"/>
                  <a:gd name="T4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" h="6">
                    <a:moveTo>
                      <a:pt x="1" y="6"/>
                    </a:moveTo>
                    <a:lnTo>
                      <a:pt x="5" y="4"/>
                    </a:lnTo>
                    <a:lnTo>
                      <a:pt x="5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1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25" name="Freeform 623">
                <a:extLst>
                  <a:ext uri="{FF2B5EF4-FFF2-40B4-BE49-F238E27FC236}">
                    <a16:creationId xmlns:a16="http://schemas.microsoft.com/office/drawing/2014/main" id="{19AE657A-54E0-CFB9-5119-E8C84CE49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6" y="3228"/>
                <a:ext cx="9" cy="6"/>
              </a:xfrm>
              <a:custGeom>
                <a:avLst/>
                <a:gdLst>
                  <a:gd name="T0" fmla="*/ 8 w 9"/>
                  <a:gd name="T1" fmla="*/ 2 h 6"/>
                  <a:gd name="T2" fmla="*/ 9 w 9"/>
                  <a:gd name="T3" fmla="*/ 2 h 6"/>
                  <a:gd name="T4" fmla="*/ 9 w 9"/>
                  <a:gd name="T5" fmla="*/ 0 h 6"/>
                  <a:gd name="T6" fmla="*/ 5 w 9"/>
                  <a:gd name="T7" fmla="*/ 0 h 6"/>
                  <a:gd name="T8" fmla="*/ 3 w 9"/>
                  <a:gd name="T9" fmla="*/ 2 h 6"/>
                  <a:gd name="T10" fmla="*/ 1 w 9"/>
                  <a:gd name="T11" fmla="*/ 2 h 6"/>
                  <a:gd name="T12" fmla="*/ 0 w 9"/>
                  <a:gd name="T13" fmla="*/ 2 h 6"/>
                  <a:gd name="T14" fmla="*/ 1 w 9"/>
                  <a:gd name="T15" fmla="*/ 2 h 6"/>
                  <a:gd name="T16" fmla="*/ 3 w 9"/>
                  <a:gd name="T17" fmla="*/ 2 h 6"/>
                  <a:gd name="T18" fmla="*/ 5 w 9"/>
                  <a:gd name="T19" fmla="*/ 2 h 6"/>
                  <a:gd name="T20" fmla="*/ 5 w 9"/>
                  <a:gd name="T21" fmla="*/ 3 h 6"/>
                  <a:gd name="T22" fmla="*/ 5 w 9"/>
                  <a:gd name="T23" fmla="*/ 3 h 6"/>
                  <a:gd name="T24" fmla="*/ 3 w 9"/>
                  <a:gd name="T25" fmla="*/ 5 h 6"/>
                  <a:gd name="T26" fmla="*/ 3 w 9"/>
                  <a:gd name="T27" fmla="*/ 5 h 6"/>
                  <a:gd name="T28" fmla="*/ 3 w 9"/>
                  <a:gd name="T29" fmla="*/ 6 h 6"/>
                  <a:gd name="T30" fmla="*/ 5 w 9"/>
                  <a:gd name="T31" fmla="*/ 6 h 6"/>
                  <a:gd name="T32" fmla="*/ 5 w 9"/>
                  <a:gd name="T33" fmla="*/ 6 h 6"/>
                  <a:gd name="T34" fmla="*/ 6 w 9"/>
                  <a:gd name="T35" fmla="*/ 6 h 6"/>
                  <a:gd name="T36" fmla="*/ 8 w 9"/>
                  <a:gd name="T37" fmla="*/ 5 h 6"/>
                  <a:gd name="T38" fmla="*/ 8 w 9"/>
                  <a:gd name="T39" fmla="*/ 5 h 6"/>
                  <a:gd name="T40" fmla="*/ 6 w 9"/>
                  <a:gd name="T41" fmla="*/ 3 h 6"/>
                  <a:gd name="T42" fmla="*/ 6 w 9"/>
                  <a:gd name="T43" fmla="*/ 3 h 6"/>
                  <a:gd name="T44" fmla="*/ 5 w 9"/>
                  <a:gd name="T45" fmla="*/ 3 h 6"/>
                  <a:gd name="T46" fmla="*/ 6 w 9"/>
                  <a:gd name="T47" fmla="*/ 2 h 6"/>
                  <a:gd name="T48" fmla="*/ 6 w 9"/>
                  <a:gd name="T49" fmla="*/ 2 h 6"/>
                  <a:gd name="T50" fmla="*/ 5 w 9"/>
                  <a:gd name="T51" fmla="*/ 2 h 6"/>
                  <a:gd name="T52" fmla="*/ 5 w 9"/>
                  <a:gd name="T53" fmla="*/ 2 h 6"/>
                  <a:gd name="T54" fmla="*/ 6 w 9"/>
                  <a:gd name="T55" fmla="*/ 2 h 6"/>
                  <a:gd name="T56" fmla="*/ 6 w 9"/>
                  <a:gd name="T57" fmla="*/ 2 h 6"/>
                  <a:gd name="T58" fmla="*/ 6 w 9"/>
                  <a:gd name="T59" fmla="*/ 3 h 6"/>
                  <a:gd name="T60" fmla="*/ 8 w 9"/>
                  <a:gd name="T6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" h="6">
                    <a:moveTo>
                      <a:pt x="8" y="2"/>
                    </a:moveTo>
                    <a:lnTo>
                      <a:pt x="9" y="2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6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6" y="6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3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26" name="Freeform 624">
                <a:extLst>
                  <a:ext uri="{FF2B5EF4-FFF2-40B4-BE49-F238E27FC236}">
                    <a16:creationId xmlns:a16="http://schemas.microsoft.com/office/drawing/2014/main" id="{C5447B44-A253-CEE6-FC0F-5C4BEB55C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" y="1907"/>
                <a:ext cx="8" cy="3"/>
              </a:xfrm>
              <a:custGeom>
                <a:avLst/>
                <a:gdLst>
                  <a:gd name="T0" fmla="*/ 7 w 8"/>
                  <a:gd name="T1" fmla="*/ 0 h 3"/>
                  <a:gd name="T2" fmla="*/ 7 w 8"/>
                  <a:gd name="T3" fmla="*/ 0 h 3"/>
                  <a:gd name="T4" fmla="*/ 7 w 8"/>
                  <a:gd name="T5" fmla="*/ 2 h 3"/>
                  <a:gd name="T6" fmla="*/ 5 w 8"/>
                  <a:gd name="T7" fmla="*/ 2 h 3"/>
                  <a:gd name="T8" fmla="*/ 5 w 8"/>
                  <a:gd name="T9" fmla="*/ 2 h 3"/>
                  <a:gd name="T10" fmla="*/ 0 w 8"/>
                  <a:gd name="T11" fmla="*/ 3 h 3"/>
                  <a:gd name="T12" fmla="*/ 0 w 8"/>
                  <a:gd name="T13" fmla="*/ 3 h 3"/>
                  <a:gd name="T14" fmla="*/ 0 w 8"/>
                  <a:gd name="T15" fmla="*/ 3 h 3"/>
                  <a:gd name="T16" fmla="*/ 2 w 8"/>
                  <a:gd name="T17" fmla="*/ 3 h 3"/>
                  <a:gd name="T18" fmla="*/ 2 w 8"/>
                  <a:gd name="T19" fmla="*/ 3 h 3"/>
                  <a:gd name="T20" fmla="*/ 4 w 8"/>
                  <a:gd name="T21" fmla="*/ 3 h 3"/>
                  <a:gd name="T22" fmla="*/ 5 w 8"/>
                  <a:gd name="T23" fmla="*/ 3 h 3"/>
                  <a:gd name="T24" fmla="*/ 7 w 8"/>
                  <a:gd name="T25" fmla="*/ 3 h 3"/>
                  <a:gd name="T26" fmla="*/ 7 w 8"/>
                  <a:gd name="T27" fmla="*/ 3 h 3"/>
                  <a:gd name="T28" fmla="*/ 7 w 8"/>
                  <a:gd name="T29" fmla="*/ 2 h 3"/>
                  <a:gd name="T30" fmla="*/ 7 w 8"/>
                  <a:gd name="T31" fmla="*/ 2 h 3"/>
                  <a:gd name="T32" fmla="*/ 8 w 8"/>
                  <a:gd name="T33" fmla="*/ 0 h 3"/>
                  <a:gd name="T34" fmla="*/ 8 w 8"/>
                  <a:gd name="T35" fmla="*/ 0 h 3"/>
                  <a:gd name="T36" fmla="*/ 7 w 8"/>
                  <a:gd name="T37" fmla="*/ 0 h 3"/>
                  <a:gd name="T38" fmla="*/ 7 w 8"/>
                  <a:gd name="T3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" h="3">
                    <a:moveTo>
                      <a:pt x="7" y="0"/>
                    </a:moveTo>
                    <a:lnTo>
                      <a:pt x="7" y="0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27" name="Freeform 625">
                <a:extLst>
                  <a:ext uri="{FF2B5EF4-FFF2-40B4-BE49-F238E27FC236}">
                    <a16:creationId xmlns:a16="http://schemas.microsoft.com/office/drawing/2014/main" id="{BC1C3C43-746A-05D1-BB39-0C47F90C3A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2804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0 h 1"/>
                  <a:gd name="T4" fmla="*/ 0 h 1"/>
                  <a:gd name="T5" fmla="*/ 1 h 1"/>
                  <a:gd name="T6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28" name="Freeform 626">
                <a:extLst>
                  <a:ext uri="{FF2B5EF4-FFF2-40B4-BE49-F238E27FC236}">
                    <a16:creationId xmlns:a16="http://schemas.microsoft.com/office/drawing/2014/main" id="{C34E658F-79E1-1AF1-9E76-B3E2AAFE93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7" y="2864"/>
                <a:ext cx="1" cy="2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0 h 2"/>
                  <a:gd name="T4" fmla="*/ 0 w 1"/>
                  <a:gd name="T5" fmla="*/ 0 h 2"/>
                  <a:gd name="T6" fmla="*/ 1 w 1"/>
                  <a:gd name="T7" fmla="*/ 2 h 2"/>
                  <a:gd name="T8" fmla="*/ 1 w 1"/>
                  <a:gd name="T9" fmla="*/ 0 h 2"/>
                  <a:gd name="T10" fmla="*/ 1 w 1"/>
                  <a:gd name="T11" fmla="*/ 0 h 2"/>
                  <a:gd name="T12" fmla="*/ 1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29" name="Freeform 627">
                <a:extLst>
                  <a:ext uri="{FF2B5EF4-FFF2-40B4-BE49-F238E27FC236}">
                    <a16:creationId xmlns:a16="http://schemas.microsoft.com/office/drawing/2014/main" id="{BB57245C-D9FB-61CB-B27F-D32D5E8C1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" y="1907"/>
                <a:ext cx="6" cy="5"/>
              </a:xfrm>
              <a:custGeom>
                <a:avLst/>
                <a:gdLst>
                  <a:gd name="T0" fmla="*/ 5 w 6"/>
                  <a:gd name="T1" fmla="*/ 2 h 5"/>
                  <a:gd name="T2" fmla="*/ 3 w 6"/>
                  <a:gd name="T3" fmla="*/ 0 h 5"/>
                  <a:gd name="T4" fmla="*/ 3 w 6"/>
                  <a:gd name="T5" fmla="*/ 0 h 5"/>
                  <a:gd name="T6" fmla="*/ 0 w 6"/>
                  <a:gd name="T7" fmla="*/ 0 h 5"/>
                  <a:gd name="T8" fmla="*/ 0 w 6"/>
                  <a:gd name="T9" fmla="*/ 0 h 5"/>
                  <a:gd name="T10" fmla="*/ 0 w 6"/>
                  <a:gd name="T11" fmla="*/ 0 h 5"/>
                  <a:gd name="T12" fmla="*/ 0 w 6"/>
                  <a:gd name="T13" fmla="*/ 2 h 5"/>
                  <a:gd name="T14" fmla="*/ 2 w 6"/>
                  <a:gd name="T15" fmla="*/ 2 h 5"/>
                  <a:gd name="T16" fmla="*/ 2 w 6"/>
                  <a:gd name="T17" fmla="*/ 2 h 5"/>
                  <a:gd name="T18" fmla="*/ 2 w 6"/>
                  <a:gd name="T19" fmla="*/ 3 h 5"/>
                  <a:gd name="T20" fmla="*/ 2 w 6"/>
                  <a:gd name="T21" fmla="*/ 3 h 5"/>
                  <a:gd name="T22" fmla="*/ 2 w 6"/>
                  <a:gd name="T23" fmla="*/ 3 h 5"/>
                  <a:gd name="T24" fmla="*/ 2 w 6"/>
                  <a:gd name="T25" fmla="*/ 3 h 5"/>
                  <a:gd name="T26" fmla="*/ 3 w 6"/>
                  <a:gd name="T27" fmla="*/ 5 h 5"/>
                  <a:gd name="T28" fmla="*/ 3 w 6"/>
                  <a:gd name="T29" fmla="*/ 5 h 5"/>
                  <a:gd name="T30" fmla="*/ 3 w 6"/>
                  <a:gd name="T31" fmla="*/ 5 h 5"/>
                  <a:gd name="T32" fmla="*/ 5 w 6"/>
                  <a:gd name="T33" fmla="*/ 3 h 5"/>
                  <a:gd name="T34" fmla="*/ 5 w 6"/>
                  <a:gd name="T35" fmla="*/ 2 h 5"/>
                  <a:gd name="T36" fmla="*/ 5 w 6"/>
                  <a:gd name="T37" fmla="*/ 2 h 5"/>
                  <a:gd name="T38" fmla="*/ 6 w 6"/>
                  <a:gd name="T39" fmla="*/ 2 h 5"/>
                  <a:gd name="T40" fmla="*/ 5 w 6"/>
                  <a:gd name="T4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" h="5">
                    <a:moveTo>
                      <a:pt x="5" y="2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5" y="3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30" name="Freeform 628">
                <a:extLst>
                  <a:ext uri="{FF2B5EF4-FFF2-40B4-BE49-F238E27FC236}">
                    <a16:creationId xmlns:a16="http://schemas.microsoft.com/office/drawing/2014/main" id="{124CFBE8-D0F5-7C3A-2AFF-1EF01EE142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3" y="1446"/>
                <a:ext cx="134" cy="83"/>
              </a:xfrm>
              <a:custGeom>
                <a:avLst/>
                <a:gdLst>
                  <a:gd name="T0" fmla="*/ 8 w 134"/>
                  <a:gd name="T1" fmla="*/ 64 h 83"/>
                  <a:gd name="T2" fmla="*/ 23 w 134"/>
                  <a:gd name="T3" fmla="*/ 70 h 83"/>
                  <a:gd name="T4" fmla="*/ 27 w 134"/>
                  <a:gd name="T5" fmla="*/ 73 h 83"/>
                  <a:gd name="T6" fmla="*/ 32 w 134"/>
                  <a:gd name="T7" fmla="*/ 81 h 83"/>
                  <a:gd name="T8" fmla="*/ 37 w 134"/>
                  <a:gd name="T9" fmla="*/ 83 h 83"/>
                  <a:gd name="T10" fmla="*/ 42 w 134"/>
                  <a:gd name="T11" fmla="*/ 81 h 83"/>
                  <a:gd name="T12" fmla="*/ 53 w 134"/>
                  <a:gd name="T13" fmla="*/ 75 h 83"/>
                  <a:gd name="T14" fmla="*/ 56 w 134"/>
                  <a:gd name="T15" fmla="*/ 76 h 83"/>
                  <a:gd name="T16" fmla="*/ 67 w 134"/>
                  <a:gd name="T17" fmla="*/ 73 h 83"/>
                  <a:gd name="T18" fmla="*/ 69 w 134"/>
                  <a:gd name="T19" fmla="*/ 70 h 83"/>
                  <a:gd name="T20" fmla="*/ 72 w 134"/>
                  <a:gd name="T21" fmla="*/ 59 h 83"/>
                  <a:gd name="T22" fmla="*/ 78 w 134"/>
                  <a:gd name="T23" fmla="*/ 56 h 83"/>
                  <a:gd name="T24" fmla="*/ 86 w 134"/>
                  <a:gd name="T25" fmla="*/ 48 h 83"/>
                  <a:gd name="T26" fmla="*/ 101 w 134"/>
                  <a:gd name="T27" fmla="*/ 40 h 83"/>
                  <a:gd name="T28" fmla="*/ 120 w 134"/>
                  <a:gd name="T29" fmla="*/ 32 h 83"/>
                  <a:gd name="T30" fmla="*/ 132 w 134"/>
                  <a:gd name="T31" fmla="*/ 27 h 83"/>
                  <a:gd name="T32" fmla="*/ 134 w 134"/>
                  <a:gd name="T33" fmla="*/ 26 h 83"/>
                  <a:gd name="T34" fmla="*/ 132 w 134"/>
                  <a:gd name="T35" fmla="*/ 22 h 83"/>
                  <a:gd name="T36" fmla="*/ 117 w 134"/>
                  <a:gd name="T37" fmla="*/ 13 h 83"/>
                  <a:gd name="T38" fmla="*/ 107 w 134"/>
                  <a:gd name="T39" fmla="*/ 8 h 83"/>
                  <a:gd name="T40" fmla="*/ 97 w 134"/>
                  <a:gd name="T41" fmla="*/ 7 h 83"/>
                  <a:gd name="T42" fmla="*/ 91 w 134"/>
                  <a:gd name="T43" fmla="*/ 8 h 83"/>
                  <a:gd name="T44" fmla="*/ 86 w 134"/>
                  <a:gd name="T45" fmla="*/ 13 h 83"/>
                  <a:gd name="T46" fmla="*/ 86 w 134"/>
                  <a:gd name="T47" fmla="*/ 10 h 83"/>
                  <a:gd name="T48" fmla="*/ 83 w 134"/>
                  <a:gd name="T49" fmla="*/ 8 h 83"/>
                  <a:gd name="T50" fmla="*/ 78 w 134"/>
                  <a:gd name="T51" fmla="*/ 11 h 83"/>
                  <a:gd name="T52" fmla="*/ 80 w 134"/>
                  <a:gd name="T53" fmla="*/ 8 h 83"/>
                  <a:gd name="T54" fmla="*/ 64 w 134"/>
                  <a:gd name="T55" fmla="*/ 3 h 83"/>
                  <a:gd name="T56" fmla="*/ 56 w 134"/>
                  <a:gd name="T57" fmla="*/ 0 h 83"/>
                  <a:gd name="T58" fmla="*/ 31 w 134"/>
                  <a:gd name="T59" fmla="*/ 2 h 83"/>
                  <a:gd name="T60" fmla="*/ 15 w 134"/>
                  <a:gd name="T61" fmla="*/ 7 h 83"/>
                  <a:gd name="T62" fmla="*/ 19 w 134"/>
                  <a:gd name="T63" fmla="*/ 14 h 83"/>
                  <a:gd name="T64" fmla="*/ 26 w 134"/>
                  <a:gd name="T65" fmla="*/ 18 h 83"/>
                  <a:gd name="T66" fmla="*/ 23 w 134"/>
                  <a:gd name="T67" fmla="*/ 22 h 83"/>
                  <a:gd name="T68" fmla="*/ 16 w 134"/>
                  <a:gd name="T69" fmla="*/ 32 h 83"/>
                  <a:gd name="T70" fmla="*/ 13 w 134"/>
                  <a:gd name="T71" fmla="*/ 37 h 83"/>
                  <a:gd name="T72" fmla="*/ 15 w 134"/>
                  <a:gd name="T73" fmla="*/ 38 h 83"/>
                  <a:gd name="T74" fmla="*/ 16 w 134"/>
                  <a:gd name="T75" fmla="*/ 38 h 83"/>
                  <a:gd name="T76" fmla="*/ 11 w 134"/>
                  <a:gd name="T77" fmla="*/ 41 h 83"/>
                  <a:gd name="T78" fmla="*/ 10 w 134"/>
                  <a:gd name="T79" fmla="*/ 43 h 83"/>
                  <a:gd name="T80" fmla="*/ 10 w 134"/>
                  <a:gd name="T81" fmla="*/ 48 h 83"/>
                  <a:gd name="T82" fmla="*/ 10 w 134"/>
                  <a:gd name="T83" fmla="*/ 49 h 83"/>
                  <a:gd name="T84" fmla="*/ 5 w 134"/>
                  <a:gd name="T85" fmla="*/ 53 h 83"/>
                  <a:gd name="T86" fmla="*/ 4 w 134"/>
                  <a:gd name="T87" fmla="*/ 56 h 83"/>
                  <a:gd name="T88" fmla="*/ 2 w 134"/>
                  <a:gd name="T89" fmla="*/ 57 h 83"/>
                  <a:gd name="T90" fmla="*/ 0 w 134"/>
                  <a:gd name="T91" fmla="*/ 59 h 83"/>
                  <a:gd name="T92" fmla="*/ 0 w 134"/>
                  <a:gd name="T93" fmla="*/ 61 h 83"/>
                  <a:gd name="T94" fmla="*/ 0 w 134"/>
                  <a:gd name="T95" fmla="*/ 6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4" h="83">
                    <a:moveTo>
                      <a:pt x="0" y="62"/>
                    </a:moveTo>
                    <a:lnTo>
                      <a:pt x="7" y="62"/>
                    </a:lnTo>
                    <a:lnTo>
                      <a:pt x="8" y="64"/>
                    </a:lnTo>
                    <a:lnTo>
                      <a:pt x="8" y="64"/>
                    </a:lnTo>
                    <a:lnTo>
                      <a:pt x="13" y="65"/>
                    </a:lnTo>
                    <a:lnTo>
                      <a:pt x="23" y="70"/>
                    </a:lnTo>
                    <a:lnTo>
                      <a:pt x="24" y="70"/>
                    </a:lnTo>
                    <a:lnTo>
                      <a:pt x="27" y="73"/>
                    </a:lnTo>
                    <a:lnTo>
                      <a:pt x="27" y="73"/>
                    </a:lnTo>
                    <a:lnTo>
                      <a:pt x="29" y="75"/>
                    </a:lnTo>
                    <a:lnTo>
                      <a:pt x="31" y="80"/>
                    </a:lnTo>
                    <a:lnTo>
                      <a:pt x="32" y="81"/>
                    </a:lnTo>
                    <a:lnTo>
                      <a:pt x="34" y="83"/>
                    </a:lnTo>
                    <a:lnTo>
                      <a:pt x="35" y="83"/>
                    </a:lnTo>
                    <a:lnTo>
                      <a:pt x="37" y="83"/>
                    </a:lnTo>
                    <a:lnTo>
                      <a:pt x="39" y="83"/>
                    </a:lnTo>
                    <a:lnTo>
                      <a:pt x="40" y="83"/>
                    </a:lnTo>
                    <a:lnTo>
                      <a:pt x="42" y="81"/>
                    </a:lnTo>
                    <a:lnTo>
                      <a:pt x="47" y="80"/>
                    </a:lnTo>
                    <a:lnTo>
                      <a:pt x="53" y="75"/>
                    </a:lnTo>
                    <a:lnTo>
                      <a:pt x="53" y="75"/>
                    </a:lnTo>
                    <a:lnTo>
                      <a:pt x="54" y="75"/>
                    </a:lnTo>
                    <a:lnTo>
                      <a:pt x="54" y="76"/>
                    </a:lnTo>
                    <a:lnTo>
                      <a:pt x="56" y="76"/>
                    </a:lnTo>
                    <a:lnTo>
                      <a:pt x="59" y="76"/>
                    </a:lnTo>
                    <a:lnTo>
                      <a:pt x="62" y="75"/>
                    </a:lnTo>
                    <a:lnTo>
                      <a:pt x="67" y="73"/>
                    </a:lnTo>
                    <a:lnTo>
                      <a:pt x="69" y="72"/>
                    </a:lnTo>
                    <a:lnTo>
                      <a:pt x="69" y="72"/>
                    </a:lnTo>
                    <a:lnTo>
                      <a:pt x="69" y="70"/>
                    </a:lnTo>
                    <a:lnTo>
                      <a:pt x="70" y="65"/>
                    </a:lnTo>
                    <a:lnTo>
                      <a:pt x="70" y="62"/>
                    </a:lnTo>
                    <a:lnTo>
                      <a:pt x="72" y="59"/>
                    </a:lnTo>
                    <a:lnTo>
                      <a:pt x="72" y="57"/>
                    </a:lnTo>
                    <a:lnTo>
                      <a:pt x="74" y="56"/>
                    </a:lnTo>
                    <a:lnTo>
                      <a:pt x="78" y="56"/>
                    </a:lnTo>
                    <a:lnTo>
                      <a:pt x="82" y="54"/>
                    </a:lnTo>
                    <a:lnTo>
                      <a:pt x="83" y="53"/>
                    </a:lnTo>
                    <a:lnTo>
                      <a:pt x="86" y="48"/>
                    </a:lnTo>
                    <a:lnTo>
                      <a:pt x="86" y="46"/>
                    </a:lnTo>
                    <a:lnTo>
                      <a:pt x="88" y="46"/>
                    </a:lnTo>
                    <a:lnTo>
                      <a:pt x="101" y="40"/>
                    </a:lnTo>
                    <a:lnTo>
                      <a:pt x="107" y="37"/>
                    </a:lnTo>
                    <a:lnTo>
                      <a:pt x="113" y="35"/>
                    </a:lnTo>
                    <a:lnTo>
                      <a:pt x="120" y="32"/>
                    </a:lnTo>
                    <a:lnTo>
                      <a:pt x="123" y="30"/>
                    </a:lnTo>
                    <a:lnTo>
                      <a:pt x="126" y="30"/>
                    </a:lnTo>
                    <a:lnTo>
                      <a:pt x="132" y="27"/>
                    </a:lnTo>
                    <a:lnTo>
                      <a:pt x="134" y="27"/>
                    </a:lnTo>
                    <a:lnTo>
                      <a:pt x="134" y="27"/>
                    </a:lnTo>
                    <a:lnTo>
                      <a:pt x="134" y="26"/>
                    </a:lnTo>
                    <a:lnTo>
                      <a:pt x="134" y="24"/>
                    </a:lnTo>
                    <a:lnTo>
                      <a:pt x="134" y="24"/>
                    </a:lnTo>
                    <a:lnTo>
                      <a:pt x="132" y="22"/>
                    </a:lnTo>
                    <a:lnTo>
                      <a:pt x="131" y="22"/>
                    </a:lnTo>
                    <a:lnTo>
                      <a:pt x="128" y="19"/>
                    </a:lnTo>
                    <a:lnTo>
                      <a:pt x="117" y="13"/>
                    </a:lnTo>
                    <a:lnTo>
                      <a:pt x="115" y="11"/>
                    </a:lnTo>
                    <a:lnTo>
                      <a:pt x="110" y="10"/>
                    </a:lnTo>
                    <a:lnTo>
                      <a:pt x="107" y="8"/>
                    </a:lnTo>
                    <a:lnTo>
                      <a:pt x="104" y="7"/>
                    </a:lnTo>
                    <a:lnTo>
                      <a:pt x="101" y="7"/>
                    </a:lnTo>
                    <a:lnTo>
                      <a:pt x="97" y="7"/>
                    </a:lnTo>
                    <a:lnTo>
                      <a:pt x="94" y="8"/>
                    </a:lnTo>
                    <a:lnTo>
                      <a:pt x="93" y="8"/>
                    </a:lnTo>
                    <a:lnTo>
                      <a:pt x="91" y="8"/>
                    </a:lnTo>
                    <a:lnTo>
                      <a:pt x="88" y="13"/>
                    </a:lnTo>
                    <a:lnTo>
                      <a:pt x="86" y="13"/>
                    </a:lnTo>
                    <a:lnTo>
                      <a:pt x="86" y="13"/>
                    </a:lnTo>
                    <a:lnTo>
                      <a:pt x="86" y="13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86" y="8"/>
                    </a:lnTo>
                    <a:lnTo>
                      <a:pt x="85" y="8"/>
                    </a:lnTo>
                    <a:lnTo>
                      <a:pt x="83" y="8"/>
                    </a:lnTo>
                    <a:lnTo>
                      <a:pt x="82" y="8"/>
                    </a:lnTo>
                    <a:lnTo>
                      <a:pt x="78" y="11"/>
                    </a:lnTo>
                    <a:lnTo>
                      <a:pt x="78" y="11"/>
                    </a:lnTo>
                    <a:lnTo>
                      <a:pt x="78" y="10"/>
                    </a:lnTo>
                    <a:lnTo>
                      <a:pt x="78" y="10"/>
                    </a:lnTo>
                    <a:lnTo>
                      <a:pt x="80" y="8"/>
                    </a:lnTo>
                    <a:lnTo>
                      <a:pt x="75" y="7"/>
                    </a:lnTo>
                    <a:lnTo>
                      <a:pt x="67" y="5"/>
                    </a:lnTo>
                    <a:lnTo>
                      <a:pt x="64" y="3"/>
                    </a:lnTo>
                    <a:lnTo>
                      <a:pt x="61" y="2"/>
                    </a:lnTo>
                    <a:lnTo>
                      <a:pt x="58" y="0"/>
                    </a:lnTo>
                    <a:lnTo>
                      <a:pt x="56" y="0"/>
                    </a:lnTo>
                    <a:lnTo>
                      <a:pt x="53" y="0"/>
                    </a:lnTo>
                    <a:lnTo>
                      <a:pt x="42" y="2"/>
                    </a:lnTo>
                    <a:lnTo>
                      <a:pt x="31" y="2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7"/>
                    </a:lnTo>
                    <a:lnTo>
                      <a:pt x="15" y="7"/>
                    </a:lnTo>
                    <a:lnTo>
                      <a:pt x="16" y="7"/>
                    </a:lnTo>
                    <a:lnTo>
                      <a:pt x="19" y="14"/>
                    </a:lnTo>
                    <a:lnTo>
                      <a:pt x="21" y="16"/>
                    </a:lnTo>
                    <a:lnTo>
                      <a:pt x="23" y="18"/>
                    </a:lnTo>
                    <a:lnTo>
                      <a:pt x="26" y="18"/>
                    </a:lnTo>
                    <a:lnTo>
                      <a:pt x="26" y="19"/>
                    </a:lnTo>
                    <a:lnTo>
                      <a:pt x="26" y="19"/>
                    </a:lnTo>
                    <a:lnTo>
                      <a:pt x="23" y="22"/>
                    </a:lnTo>
                    <a:lnTo>
                      <a:pt x="23" y="26"/>
                    </a:lnTo>
                    <a:lnTo>
                      <a:pt x="18" y="27"/>
                    </a:lnTo>
                    <a:lnTo>
                      <a:pt x="16" y="32"/>
                    </a:lnTo>
                    <a:lnTo>
                      <a:pt x="15" y="34"/>
                    </a:lnTo>
                    <a:lnTo>
                      <a:pt x="13" y="35"/>
                    </a:lnTo>
                    <a:lnTo>
                      <a:pt x="13" y="37"/>
                    </a:lnTo>
                    <a:lnTo>
                      <a:pt x="13" y="37"/>
                    </a:lnTo>
                    <a:lnTo>
                      <a:pt x="15" y="37"/>
                    </a:lnTo>
                    <a:lnTo>
                      <a:pt x="15" y="38"/>
                    </a:lnTo>
                    <a:lnTo>
                      <a:pt x="16" y="38"/>
                    </a:lnTo>
                    <a:lnTo>
                      <a:pt x="16" y="38"/>
                    </a:lnTo>
                    <a:lnTo>
                      <a:pt x="16" y="38"/>
                    </a:lnTo>
                    <a:lnTo>
                      <a:pt x="16" y="40"/>
                    </a:lnTo>
                    <a:lnTo>
                      <a:pt x="16" y="40"/>
                    </a:lnTo>
                    <a:lnTo>
                      <a:pt x="11" y="41"/>
                    </a:lnTo>
                    <a:lnTo>
                      <a:pt x="11" y="41"/>
                    </a:lnTo>
                    <a:lnTo>
                      <a:pt x="10" y="43"/>
                    </a:lnTo>
                    <a:lnTo>
                      <a:pt x="10" y="43"/>
                    </a:lnTo>
                    <a:lnTo>
                      <a:pt x="10" y="45"/>
                    </a:lnTo>
                    <a:lnTo>
                      <a:pt x="10" y="46"/>
                    </a:lnTo>
                    <a:lnTo>
                      <a:pt x="10" y="48"/>
                    </a:lnTo>
                    <a:lnTo>
                      <a:pt x="11" y="48"/>
                    </a:lnTo>
                    <a:lnTo>
                      <a:pt x="11" y="48"/>
                    </a:lnTo>
                    <a:lnTo>
                      <a:pt x="10" y="49"/>
                    </a:lnTo>
                    <a:lnTo>
                      <a:pt x="8" y="49"/>
                    </a:lnTo>
                    <a:lnTo>
                      <a:pt x="7" y="51"/>
                    </a:lnTo>
                    <a:lnTo>
                      <a:pt x="5" y="53"/>
                    </a:lnTo>
                    <a:lnTo>
                      <a:pt x="5" y="53"/>
                    </a:lnTo>
                    <a:lnTo>
                      <a:pt x="4" y="54"/>
                    </a:lnTo>
                    <a:lnTo>
                      <a:pt x="4" y="56"/>
                    </a:lnTo>
                    <a:lnTo>
                      <a:pt x="2" y="56"/>
                    </a:lnTo>
                    <a:lnTo>
                      <a:pt x="2" y="56"/>
                    </a:lnTo>
                    <a:lnTo>
                      <a:pt x="2" y="57"/>
                    </a:lnTo>
                    <a:lnTo>
                      <a:pt x="2" y="57"/>
                    </a:lnTo>
                    <a:lnTo>
                      <a:pt x="4" y="57"/>
                    </a:lnTo>
                    <a:lnTo>
                      <a:pt x="0" y="59"/>
                    </a:lnTo>
                    <a:lnTo>
                      <a:pt x="0" y="59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31" name="Freeform 629">
                <a:extLst>
                  <a:ext uri="{FF2B5EF4-FFF2-40B4-BE49-F238E27FC236}">
                    <a16:creationId xmlns:a16="http://schemas.microsoft.com/office/drawing/2014/main" id="{27E6EDE4-B970-EBCC-8EF0-F775D762A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4" y="2880"/>
                <a:ext cx="1" cy="2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0 h 2"/>
                  <a:gd name="T4" fmla="*/ 1 w 1"/>
                  <a:gd name="T5" fmla="*/ 0 h 2"/>
                  <a:gd name="T6" fmla="*/ 1 w 1"/>
                  <a:gd name="T7" fmla="*/ 0 h 2"/>
                  <a:gd name="T8" fmla="*/ 1 w 1"/>
                  <a:gd name="T9" fmla="*/ 0 h 2"/>
                  <a:gd name="T10" fmla="*/ 1 w 1"/>
                  <a:gd name="T11" fmla="*/ 0 h 2"/>
                  <a:gd name="T12" fmla="*/ 0 w 1"/>
                  <a:gd name="T13" fmla="*/ 0 h 2"/>
                  <a:gd name="T14" fmla="*/ 0 w 1"/>
                  <a:gd name="T15" fmla="*/ 0 h 2"/>
                  <a:gd name="T16" fmla="*/ 0 w 1"/>
                  <a:gd name="T17" fmla="*/ 0 h 2"/>
                  <a:gd name="T18" fmla="*/ 1 w 1"/>
                  <a:gd name="T19" fmla="*/ 2 h 2"/>
                  <a:gd name="T20" fmla="*/ 1 w 1"/>
                  <a:gd name="T21" fmla="*/ 2 h 2"/>
                  <a:gd name="T22" fmla="*/ 1 w 1"/>
                  <a:gd name="T23" fmla="*/ 2 h 2"/>
                  <a:gd name="T24" fmla="*/ 1 w 1"/>
                  <a:gd name="T25" fmla="*/ 0 h 2"/>
                  <a:gd name="T26" fmla="*/ 1 w 1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32" name="Freeform 630">
                <a:extLst>
                  <a:ext uri="{FF2B5EF4-FFF2-40B4-BE49-F238E27FC236}">
                    <a16:creationId xmlns:a16="http://schemas.microsoft.com/office/drawing/2014/main" id="{7CB68CEC-4375-DC37-87F1-31E8FE722A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" y="2816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2 h 2"/>
                  <a:gd name="T8" fmla="*/ 0 w 2"/>
                  <a:gd name="T9" fmla="*/ 2 h 2"/>
                  <a:gd name="T10" fmla="*/ 2 w 2"/>
                  <a:gd name="T11" fmla="*/ 2 h 2"/>
                  <a:gd name="T12" fmla="*/ 2 w 2"/>
                  <a:gd name="T13" fmla="*/ 2 h 2"/>
                  <a:gd name="T14" fmla="*/ 0 w 2"/>
                  <a:gd name="T15" fmla="*/ 0 h 2"/>
                  <a:gd name="T16" fmla="*/ 0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33" name="Freeform 631">
                <a:extLst>
                  <a:ext uri="{FF2B5EF4-FFF2-40B4-BE49-F238E27FC236}">
                    <a16:creationId xmlns:a16="http://schemas.microsoft.com/office/drawing/2014/main" id="{6B2D3399-1860-3A4C-9656-81657D5819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4" y="1352"/>
                <a:ext cx="48" cy="21"/>
              </a:xfrm>
              <a:custGeom>
                <a:avLst/>
                <a:gdLst>
                  <a:gd name="T0" fmla="*/ 40 w 48"/>
                  <a:gd name="T1" fmla="*/ 5 h 21"/>
                  <a:gd name="T2" fmla="*/ 46 w 48"/>
                  <a:gd name="T3" fmla="*/ 4 h 21"/>
                  <a:gd name="T4" fmla="*/ 46 w 48"/>
                  <a:gd name="T5" fmla="*/ 4 h 21"/>
                  <a:gd name="T6" fmla="*/ 48 w 48"/>
                  <a:gd name="T7" fmla="*/ 2 h 21"/>
                  <a:gd name="T8" fmla="*/ 48 w 48"/>
                  <a:gd name="T9" fmla="*/ 0 h 21"/>
                  <a:gd name="T10" fmla="*/ 46 w 48"/>
                  <a:gd name="T11" fmla="*/ 0 h 21"/>
                  <a:gd name="T12" fmla="*/ 37 w 48"/>
                  <a:gd name="T13" fmla="*/ 0 h 21"/>
                  <a:gd name="T14" fmla="*/ 34 w 48"/>
                  <a:gd name="T15" fmla="*/ 0 h 21"/>
                  <a:gd name="T16" fmla="*/ 32 w 48"/>
                  <a:gd name="T17" fmla="*/ 0 h 21"/>
                  <a:gd name="T18" fmla="*/ 27 w 48"/>
                  <a:gd name="T19" fmla="*/ 0 h 21"/>
                  <a:gd name="T20" fmla="*/ 13 w 48"/>
                  <a:gd name="T21" fmla="*/ 4 h 21"/>
                  <a:gd name="T22" fmla="*/ 7 w 48"/>
                  <a:gd name="T23" fmla="*/ 5 h 21"/>
                  <a:gd name="T24" fmla="*/ 3 w 48"/>
                  <a:gd name="T25" fmla="*/ 5 h 21"/>
                  <a:gd name="T26" fmla="*/ 2 w 48"/>
                  <a:gd name="T27" fmla="*/ 5 h 21"/>
                  <a:gd name="T28" fmla="*/ 2 w 48"/>
                  <a:gd name="T29" fmla="*/ 5 h 21"/>
                  <a:gd name="T30" fmla="*/ 0 w 48"/>
                  <a:gd name="T31" fmla="*/ 7 h 21"/>
                  <a:gd name="T32" fmla="*/ 0 w 48"/>
                  <a:gd name="T33" fmla="*/ 8 h 21"/>
                  <a:gd name="T34" fmla="*/ 0 w 48"/>
                  <a:gd name="T35" fmla="*/ 8 h 21"/>
                  <a:gd name="T36" fmla="*/ 0 w 48"/>
                  <a:gd name="T37" fmla="*/ 8 h 21"/>
                  <a:gd name="T38" fmla="*/ 2 w 48"/>
                  <a:gd name="T39" fmla="*/ 12 h 21"/>
                  <a:gd name="T40" fmla="*/ 2 w 48"/>
                  <a:gd name="T41" fmla="*/ 12 h 21"/>
                  <a:gd name="T42" fmla="*/ 2 w 48"/>
                  <a:gd name="T43" fmla="*/ 13 h 21"/>
                  <a:gd name="T44" fmla="*/ 2 w 48"/>
                  <a:gd name="T45" fmla="*/ 13 h 21"/>
                  <a:gd name="T46" fmla="*/ 2 w 48"/>
                  <a:gd name="T47" fmla="*/ 15 h 21"/>
                  <a:gd name="T48" fmla="*/ 2 w 48"/>
                  <a:gd name="T49" fmla="*/ 15 h 21"/>
                  <a:gd name="T50" fmla="*/ 2 w 48"/>
                  <a:gd name="T51" fmla="*/ 15 h 21"/>
                  <a:gd name="T52" fmla="*/ 2 w 48"/>
                  <a:gd name="T53" fmla="*/ 16 h 21"/>
                  <a:gd name="T54" fmla="*/ 3 w 48"/>
                  <a:gd name="T55" fmla="*/ 16 h 21"/>
                  <a:gd name="T56" fmla="*/ 5 w 48"/>
                  <a:gd name="T57" fmla="*/ 18 h 21"/>
                  <a:gd name="T58" fmla="*/ 8 w 48"/>
                  <a:gd name="T59" fmla="*/ 18 h 21"/>
                  <a:gd name="T60" fmla="*/ 11 w 48"/>
                  <a:gd name="T61" fmla="*/ 21 h 21"/>
                  <a:gd name="T62" fmla="*/ 14 w 48"/>
                  <a:gd name="T63" fmla="*/ 21 h 21"/>
                  <a:gd name="T64" fmla="*/ 18 w 48"/>
                  <a:gd name="T65" fmla="*/ 21 h 21"/>
                  <a:gd name="T66" fmla="*/ 27 w 48"/>
                  <a:gd name="T67" fmla="*/ 18 h 21"/>
                  <a:gd name="T68" fmla="*/ 29 w 48"/>
                  <a:gd name="T69" fmla="*/ 18 h 21"/>
                  <a:gd name="T70" fmla="*/ 30 w 48"/>
                  <a:gd name="T71" fmla="*/ 19 h 21"/>
                  <a:gd name="T72" fmla="*/ 34 w 48"/>
                  <a:gd name="T73" fmla="*/ 18 h 21"/>
                  <a:gd name="T74" fmla="*/ 38 w 48"/>
                  <a:gd name="T75" fmla="*/ 16 h 21"/>
                  <a:gd name="T76" fmla="*/ 40 w 48"/>
                  <a:gd name="T77" fmla="*/ 16 h 21"/>
                  <a:gd name="T78" fmla="*/ 42 w 48"/>
                  <a:gd name="T79" fmla="*/ 15 h 21"/>
                  <a:gd name="T80" fmla="*/ 42 w 48"/>
                  <a:gd name="T81" fmla="*/ 13 h 21"/>
                  <a:gd name="T82" fmla="*/ 42 w 48"/>
                  <a:gd name="T83" fmla="*/ 12 h 21"/>
                  <a:gd name="T84" fmla="*/ 42 w 48"/>
                  <a:gd name="T85" fmla="*/ 10 h 21"/>
                  <a:gd name="T86" fmla="*/ 40 w 48"/>
                  <a:gd name="T87" fmla="*/ 10 h 21"/>
                  <a:gd name="T88" fmla="*/ 40 w 48"/>
                  <a:gd name="T89" fmla="*/ 10 h 21"/>
                  <a:gd name="T90" fmla="*/ 38 w 48"/>
                  <a:gd name="T91" fmla="*/ 8 h 21"/>
                  <a:gd name="T92" fmla="*/ 34 w 48"/>
                  <a:gd name="T93" fmla="*/ 8 h 21"/>
                  <a:gd name="T94" fmla="*/ 32 w 48"/>
                  <a:gd name="T95" fmla="*/ 8 h 21"/>
                  <a:gd name="T96" fmla="*/ 32 w 48"/>
                  <a:gd name="T97" fmla="*/ 8 h 21"/>
                  <a:gd name="T98" fmla="*/ 32 w 48"/>
                  <a:gd name="T99" fmla="*/ 8 h 21"/>
                  <a:gd name="T100" fmla="*/ 34 w 48"/>
                  <a:gd name="T101" fmla="*/ 7 h 21"/>
                  <a:gd name="T102" fmla="*/ 40 w 48"/>
                  <a:gd name="T103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8" h="21">
                    <a:moveTo>
                      <a:pt x="40" y="5"/>
                    </a:moveTo>
                    <a:lnTo>
                      <a:pt x="46" y="4"/>
                    </a:lnTo>
                    <a:lnTo>
                      <a:pt x="46" y="4"/>
                    </a:lnTo>
                    <a:lnTo>
                      <a:pt x="48" y="2"/>
                    </a:lnTo>
                    <a:lnTo>
                      <a:pt x="48" y="0"/>
                    </a:lnTo>
                    <a:lnTo>
                      <a:pt x="46" y="0"/>
                    </a:lnTo>
                    <a:lnTo>
                      <a:pt x="37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27" y="0"/>
                    </a:lnTo>
                    <a:lnTo>
                      <a:pt x="13" y="4"/>
                    </a:lnTo>
                    <a:lnTo>
                      <a:pt x="7" y="5"/>
                    </a:lnTo>
                    <a:lnTo>
                      <a:pt x="3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2" y="15"/>
                    </a:lnTo>
                    <a:lnTo>
                      <a:pt x="2" y="15"/>
                    </a:lnTo>
                    <a:lnTo>
                      <a:pt x="2" y="15"/>
                    </a:lnTo>
                    <a:lnTo>
                      <a:pt x="2" y="16"/>
                    </a:lnTo>
                    <a:lnTo>
                      <a:pt x="3" y="16"/>
                    </a:lnTo>
                    <a:lnTo>
                      <a:pt x="5" y="18"/>
                    </a:lnTo>
                    <a:lnTo>
                      <a:pt x="8" y="18"/>
                    </a:lnTo>
                    <a:lnTo>
                      <a:pt x="11" y="21"/>
                    </a:lnTo>
                    <a:lnTo>
                      <a:pt x="14" y="21"/>
                    </a:lnTo>
                    <a:lnTo>
                      <a:pt x="18" y="21"/>
                    </a:lnTo>
                    <a:lnTo>
                      <a:pt x="27" y="18"/>
                    </a:lnTo>
                    <a:lnTo>
                      <a:pt x="29" y="18"/>
                    </a:lnTo>
                    <a:lnTo>
                      <a:pt x="30" y="19"/>
                    </a:lnTo>
                    <a:lnTo>
                      <a:pt x="34" y="18"/>
                    </a:lnTo>
                    <a:lnTo>
                      <a:pt x="38" y="16"/>
                    </a:lnTo>
                    <a:lnTo>
                      <a:pt x="40" y="16"/>
                    </a:lnTo>
                    <a:lnTo>
                      <a:pt x="42" y="15"/>
                    </a:lnTo>
                    <a:lnTo>
                      <a:pt x="42" y="13"/>
                    </a:lnTo>
                    <a:lnTo>
                      <a:pt x="42" y="12"/>
                    </a:lnTo>
                    <a:lnTo>
                      <a:pt x="42" y="10"/>
                    </a:lnTo>
                    <a:lnTo>
                      <a:pt x="40" y="10"/>
                    </a:lnTo>
                    <a:lnTo>
                      <a:pt x="40" y="10"/>
                    </a:lnTo>
                    <a:lnTo>
                      <a:pt x="38" y="8"/>
                    </a:lnTo>
                    <a:lnTo>
                      <a:pt x="34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34" y="7"/>
                    </a:lnTo>
                    <a:lnTo>
                      <a:pt x="4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34" name="Freeform 632">
                <a:extLst>
                  <a:ext uri="{FF2B5EF4-FFF2-40B4-BE49-F238E27FC236}">
                    <a16:creationId xmlns:a16="http://schemas.microsoft.com/office/drawing/2014/main" id="{A8CD0599-219F-B30C-611D-ECA7406C6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" y="1405"/>
                <a:ext cx="10" cy="8"/>
              </a:xfrm>
              <a:custGeom>
                <a:avLst/>
                <a:gdLst>
                  <a:gd name="T0" fmla="*/ 8 w 10"/>
                  <a:gd name="T1" fmla="*/ 0 h 8"/>
                  <a:gd name="T2" fmla="*/ 7 w 10"/>
                  <a:gd name="T3" fmla="*/ 1 h 8"/>
                  <a:gd name="T4" fmla="*/ 3 w 10"/>
                  <a:gd name="T5" fmla="*/ 3 h 8"/>
                  <a:gd name="T6" fmla="*/ 2 w 10"/>
                  <a:gd name="T7" fmla="*/ 5 h 8"/>
                  <a:gd name="T8" fmla="*/ 0 w 10"/>
                  <a:gd name="T9" fmla="*/ 6 h 8"/>
                  <a:gd name="T10" fmla="*/ 0 w 10"/>
                  <a:gd name="T11" fmla="*/ 8 h 8"/>
                  <a:gd name="T12" fmla="*/ 2 w 10"/>
                  <a:gd name="T13" fmla="*/ 8 h 8"/>
                  <a:gd name="T14" fmla="*/ 3 w 10"/>
                  <a:gd name="T15" fmla="*/ 8 h 8"/>
                  <a:gd name="T16" fmla="*/ 7 w 10"/>
                  <a:gd name="T17" fmla="*/ 6 h 8"/>
                  <a:gd name="T18" fmla="*/ 8 w 10"/>
                  <a:gd name="T19" fmla="*/ 8 h 8"/>
                  <a:gd name="T20" fmla="*/ 8 w 10"/>
                  <a:gd name="T21" fmla="*/ 6 h 8"/>
                  <a:gd name="T22" fmla="*/ 8 w 10"/>
                  <a:gd name="T23" fmla="*/ 5 h 8"/>
                  <a:gd name="T24" fmla="*/ 10 w 10"/>
                  <a:gd name="T25" fmla="*/ 3 h 8"/>
                  <a:gd name="T26" fmla="*/ 10 w 10"/>
                  <a:gd name="T27" fmla="*/ 1 h 8"/>
                  <a:gd name="T28" fmla="*/ 10 w 10"/>
                  <a:gd name="T29" fmla="*/ 0 h 8"/>
                  <a:gd name="T30" fmla="*/ 8 w 10"/>
                  <a:gd name="T3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" h="8">
                    <a:moveTo>
                      <a:pt x="8" y="0"/>
                    </a:moveTo>
                    <a:lnTo>
                      <a:pt x="7" y="1"/>
                    </a:lnTo>
                    <a:lnTo>
                      <a:pt x="3" y="3"/>
                    </a:lnTo>
                    <a:lnTo>
                      <a:pt x="2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3" y="8"/>
                    </a:lnTo>
                    <a:lnTo>
                      <a:pt x="7" y="6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8" y="5"/>
                    </a:lnTo>
                    <a:lnTo>
                      <a:pt x="10" y="3"/>
                    </a:lnTo>
                    <a:lnTo>
                      <a:pt x="10" y="1"/>
                    </a:lnTo>
                    <a:lnTo>
                      <a:pt x="10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35" name="Freeform 633">
                <a:extLst>
                  <a:ext uri="{FF2B5EF4-FFF2-40B4-BE49-F238E27FC236}">
                    <a16:creationId xmlns:a16="http://schemas.microsoft.com/office/drawing/2014/main" id="{B330E6B8-240C-A313-C6CC-86EC67C37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8" y="1259"/>
                <a:ext cx="149" cy="92"/>
              </a:xfrm>
              <a:custGeom>
                <a:avLst/>
                <a:gdLst>
                  <a:gd name="T0" fmla="*/ 1 w 149"/>
                  <a:gd name="T1" fmla="*/ 39 h 92"/>
                  <a:gd name="T2" fmla="*/ 11 w 149"/>
                  <a:gd name="T3" fmla="*/ 49 h 92"/>
                  <a:gd name="T4" fmla="*/ 27 w 149"/>
                  <a:gd name="T5" fmla="*/ 47 h 92"/>
                  <a:gd name="T6" fmla="*/ 14 w 149"/>
                  <a:gd name="T7" fmla="*/ 52 h 92"/>
                  <a:gd name="T8" fmla="*/ 20 w 149"/>
                  <a:gd name="T9" fmla="*/ 60 h 92"/>
                  <a:gd name="T10" fmla="*/ 33 w 149"/>
                  <a:gd name="T11" fmla="*/ 57 h 92"/>
                  <a:gd name="T12" fmla="*/ 33 w 149"/>
                  <a:gd name="T13" fmla="*/ 60 h 92"/>
                  <a:gd name="T14" fmla="*/ 47 w 149"/>
                  <a:gd name="T15" fmla="*/ 55 h 92"/>
                  <a:gd name="T16" fmla="*/ 65 w 149"/>
                  <a:gd name="T17" fmla="*/ 58 h 92"/>
                  <a:gd name="T18" fmla="*/ 52 w 149"/>
                  <a:gd name="T19" fmla="*/ 63 h 92"/>
                  <a:gd name="T20" fmla="*/ 33 w 149"/>
                  <a:gd name="T21" fmla="*/ 68 h 92"/>
                  <a:gd name="T22" fmla="*/ 42 w 149"/>
                  <a:gd name="T23" fmla="*/ 74 h 92"/>
                  <a:gd name="T24" fmla="*/ 39 w 149"/>
                  <a:gd name="T25" fmla="*/ 76 h 92"/>
                  <a:gd name="T26" fmla="*/ 47 w 149"/>
                  <a:gd name="T27" fmla="*/ 79 h 92"/>
                  <a:gd name="T28" fmla="*/ 50 w 149"/>
                  <a:gd name="T29" fmla="*/ 82 h 92"/>
                  <a:gd name="T30" fmla="*/ 62 w 149"/>
                  <a:gd name="T31" fmla="*/ 90 h 92"/>
                  <a:gd name="T32" fmla="*/ 82 w 149"/>
                  <a:gd name="T33" fmla="*/ 90 h 92"/>
                  <a:gd name="T34" fmla="*/ 78 w 149"/>
                  <a:gd name="T35" fmla="*/ 87 h 92"/>
                  <a:gd name="T36" fmla="*/ 87 w 149"/>
                  <a:gd name="T37" fmla="*/ 89 h 92"/>
                  <a:gd name="T38" fmla="*/ 92 w 149"/>
                  <a:gd name="T39" fmla="*/ 92 h 92"/>
                  <a:gd name="T40" fmla="*/ 85 w 149"/>
                  <a:gd name="T41" fmla="*/ 81 h 92"/>
                  <a:gd name="T42" fmla="*/ 93 w 149"/>
                  <a:gd name="T43" fmla="*/ 85 h 92"/>
                  <a:gd name="T44" fmla="*/ 103 w 149"/>
                  <a:gd name="T45" fmla="*/ 89 h 92"/>
                  <a:gd name="T46" fmla="*/ 101 w 149"/>
                  <a:gd name="T47" fmla="*/ 81 h 92"/>
                  <a:gd name="T48" fmla="*/ 111 w 149"/>
                  <a:gd name="T49" fmla="*/ 82 h 92"/>
                  <a:gd name="T50" fmla="*/ 111 w 149"/>
                  <a:gd name="T51" fmla="*/ 79 h 92"/>
                  <a:gd name="T52" fmla="*/ 109 w 149"/>
                  <a:gd name="T53" fmla="*/ 73 h 92"/>
                  <a:gd name="T54" fmla="*/ 114 w 149"/>
                  <a:gd name="T55" fmla="*/ 66 h 92"/>
                  <a:gd name="T56" fmla="*/ 113 w 149"/>
                  <a:gd name="T57" fmla="*/ 73 h 92"/>
                  <a:gd name="T58" fmla="*/ 122 w 149"/>
                  <a:gd name="T59" fmla="*/ 73 h 92"/>
                  <a:gd name="T60" fmla="*/ 128 w 149"/>
                  <a:gd name="T61" fmla="*/ 70 h 92"/>
                  <a:gd name="T62" fmla="*/ 148 w 149"/>
                  <a:gd name="T63" fmla="*/ 62 h 92"/>
                  <a:gd name="T64" fmla="*/ 141 w 149"/>
                  <a:gd name="T65" fmla="*/ 50 h 92"/>
                  <a:gd name="T66" fmla="*/ 138 w 149"/>
                  <a:gd name="T67" fmla="*/ 55 h 92"/>
                  <a:gd name="T68" fmla="*/ 128 w 149"/>
                  <a:gd name="T69" fmla="*/ 50 h 92"/>
                  <a:gd name="T70" fmla="*/ 122 w 149"/>
                  <a:gd name="T71" fmla="*/ 50 h 92"/>
                  <a:gd name="T72" fmla="*/ 122 w 149"/>
                  <a:gd name="T73" fmla="*/ 38 h 92"/>
                  <a:gd name="T74" fmla="*/ 114 w 149"/>
                  <a:gd name="T75" fmla="*/ 36 h 92"/>
                  <a:gd name="T76" fmla="*/ 116 w 149"/>
                  <a:gd name="T77" fmla="*/ 28 h 92"/>
                  <a:gd name="T78" fmla="*/ 103 w 149"/>
                  <a:gd name="T79" fmla="*/ 28 h 92"/>
                  <a:gd name="T80" fmla="*/ 108 w 149"/>
                  <a:gd name="T81" fmla="*/ 35 h 92"/>
                  <a:gd name="T82" fmla="*/ 101 w 149"/>
                  <a:gd name="T83" fmla="*/ 35 h 92"/>
                  <a:gd name="T84" fmla="*/ 97 w 149"/>
                  <a:gd name="T85" fmla="*/ 28 h 92"/>
                  <a:gd name="T86" fmla="*/ 97 w 149"/>
                  <a:gd name="T87" fmla="*/ 25 h 92"/>
                  <a:gd name="T88" fmla="*/ 89 w 149"/>
                  <a:gd name="T89" fmla="*/ 25 h 92"/>
                  <a:gd name="T90" fmla="*/ 78 w 149"/>
                  <a:gd name="T91" fmla="*/ 20 h 92"/>
                  <a:gd name="T92" fmla="*/ 63 w 149"/>
                  <a:gd name="T93" fmla="*/ 9 h 92"/>
                  <a:gd name="T94" fmla="*/ 47 w 149"/>
                  <a:gd name="T95" fmla="*/ 0 h 92"/>
                  <a:gd name="T96" fmla="*/ 31 w 149"/>
                  <a:gd name="T97" fmla="*/ 0 h 92"/>
                  <a:gd name="T98" fmla="*/ 33 w 149"/>
                  <a:gd name="T99" fmla="*/ 3 h 92"/>
                  <a:gd name="T100" fmla="*/ 44 w 149"/>
                  <a:gd name="T101" fmla="*/ 6 h 92"/>
                  <a:gd name="T102" fmla="*/ 31 w 149"/>
                  <a:gd name="T103" fmla="*/ 9 h 92"/>
                  <a:gd name="T104" fmla="*/ 15 w 149"/>
                  <a:gd name="T105" fmla="*/ 15 h 92"/>
                  <a:gd name="T106" fmla="*/ 35 w 149"/>
                  <a:gd name="T107" fmla="*/ 22 h 92"/>
                  <a:gd name="T108" fmla="*/ 22 w 149"/>
                  <a:gd name="T109" fmla="*/ 20 h 92"/>
                  <a:gd name="T110" fmla="*/ 7 w 149"/>
                  <a:gd name="T111" fmla="*/ 19 h 92"/>
                  <a:gd name="T112" fmla="*/ 12 w 149"/>
                  <a:gd name="T113" fmla="*/ 28 h 92"/>
                  <a:gd name="T114" fmla="*/ 4 w 149"/>
                  <a:gd name="T115" fmla="*/ 30 h 92"/>
                  <a:gd name="T116" fmla="*/ 11 w 149"/>
                  <a:gd name="T117" fmla="*/ 33 h 92"/>
                  <a:gd name="T118" fmla="*/ 31 w 149"/>
                  <a:gd name="T119" fmla="*/ 35 h 92"/>
                  <a:gd name="T120" fmla="*/ 27 w 149"/>
                  <a:gd name="T121" fmla="*/ 3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9" h="92">
                    <a:moveTo>
                      <a:pt x="27" y="38"/>
                    </a:moveTo>
                    <a:lnTo>
                      <a:pt x="17" y="38"/>
                    </a:lnTo>
                    <a:lnTo>
                      <a:pt x="12" y="38"/>
                    </a:lnTo>
                    <a:lnTo>
                      <a:pt x="0" y="36"/>
                    </a:lnTo>
                    <a:lnTo>
                      <a:pt x="1" y="39"/>
                    </a:lnTo>
                    <a:lnTo>
                      <a:pt x="1" y="41"/>
                    </a:lnTo>
                    <a:lnTo>
                      <a:pt x="1" y="43"/>
                    </a:lnTo>
                    <a:lnTo>
                      <a:pt x="3" y="44"/>
                    </a:lnTo>
                    <a:lnTo>
                      <a:pt x="9" y="49"/>
                    </a:lnTo>
                    <a:lnTo>
                      <a:pt x="11" y="49"/>
                    </a:lnTo>
                    <a:lnTo>
                      <a:pt x="12" y="49"/>
                    </a:lnTo>
                    <a:lnTo>
                      <a:pt x="14" y="49"/>
                    </a:lnTo>
                    <a:lnTo>
                      <a:pt x="17" y="49"/>
                    </a:lnTo>
                    <a:lnTo>
                      <a:pt x="22" y="49"/>
                    </a:lnTo>
                    <a:lnTo>
                      <a:pt x="27" y="47"/>
                    </a:lnTo>
                    <a:lnTo>
                      <a:pt x="30" y="47"/>
                    </a:lnTo>
                    <a:lnTo>
                      <a:pt x="28" y="49"/>
                    </a:lnTo>
                    <a:lnTo>
                      <a:pt x="28" y="49"/>
                    </a:lnTo>
                    <a:lnTo>
                      <a:pt x="17" y="52"/>
                    </a:lnTo>
                    <a:lnTo>
                      <a:pt x="14" y="52"/>
                    </a:lnTo>
                    <a:lnTo>
                      <a:pt x="14" y="54"/>
                    </a:lnTo>
                    <a:lnTo>
                      <a:pt x="12" y="57"/>
                    </a:lnTo>
                    <a:lnTo>
                      <a:pt x="14" y="57"/>
                    </a:lnTo>
                    <a:lnTo>
                      <a:pt x="17" y="58"/>
                    </a:lnTo>
                    <a:lnTo>
                      <a:pt x="20" y="60"/>
                    </a:lnTo>
                    <a:lnTo>
                      <a:pt x="22" y="60"/>
                    </a:lnTo>
                    <a:lnTo>
                      <a:pt x="23" y="58"/>
                    </a:lnTo>
                    <a:lnTo>
                      <a:pt x="30" y="57"/>
                    </a:lnTo>
                    <a:lnTo>
                      <a:pt x="31" y="57"/>
                    </a:lnTo>
                    <a:lnTo>
                      <a:pt x="33" y="57"/>
                    </a:lnTo>
                    <a:lnTo>
                      <a:pt x="35" y="57"/>
                    </a:lnTo>
                    <a:lnTo>
                      <a:pt x="35" y="57"/>
                    </a:lnTo>
                    <a:lnTo>
                      <a:pt x="35" y="58"/>
                    </a:lnTo>
                    <a:lnTo>
                      <a:pt x="33" y="60"/>
                    </a:lnTo>
                    <a:lnTo>
                      <a:pt x="33" y="60"/>
                    </a:lnTo>
                    <a:lnTo>
                      <a:pt x="35" y="60"/>
                    </a:lnTo>
                    <a:lnTo>
                      <a:pt x="35" y="60"/>
                    </a:lnTo>
                    <a:lnTo>
                      <a:pt x="41" y="58"/>
                    </a:lnTo>
                    <a:lnTo>
                      <a:pt x="42" y="58"/>
                    </a:lnTo>
                    <a:lnTo>
                      <a:pt x="47" y="55"/>
                    </a:lnTo>
                    <a:lnTo>
                      <a:pt x="49" y="55"/>
                    </a:lnTo>
                    <a:lnTo>
                      <a:pt x="52" y="55"/>
                    </a:lnTo>
                    <a:lnTo>
                      <a:pt x="54" y="55"/>
                    </a:lnTo>
                    <a:lnTo>
                      <a:pt x="57" y="58"/>
                    </a:lnTo>
                    <a:lnTo>
                      <a:pt x="65" y="58"/>
                    </a:lnTo>
                    <a:lnTo>
                      <a:pt x="70" y="58"/>
                    </a:lnTo>
                    <a:lnTo>
                      <a:pt x="68" y="58"/>
                    </a:lnTo>
                    <a:lnTo>
                      <a:pt x="62" y="60"/>
                    </a:lnTo>
                    <a:lnTo>
                      <a:pt x="54" y="60"/>
                    </a:lnTo>
                    <a:lnTo>
                      <a:pt x="52" y="63"/>
                    </a:lnTo>
                    <a:lnTo>
                      <a:pt x="49" y="63"/>
                    </a:lnTo>
                    <a:lnTo>
                      <a:pt x="46" y="63"/>
                    </a:lnTo>
                    <a:lnTo>
                      <a:pt x="44" y="65"/>
                    </a:lnTo>
                    <a:lnTo>
                      <a:pt x="35" y="68"/>
                    </a:lnTo>
                    <a:lnTo>
                      <a:pt x="33" y="68"/>
                    </a:lnTo>
                    <a:lnTo>
                      <a:pt x="33" y="70"/>
                    </a:lnTo>
                    <a:lnTo>
                      <a:pt x="33" y="70"/>
                    </a:lnTo>
                    <a:lnTo>
                      <a:pt x="33" y="70"/>
                    </a:lnTo>
                    <a:lnTo>
                      <a:pt x="36" y="71"/>
                    </a:lnTo>
                    <a:lnTo>
                      <a:pt x="42" y="74"/>
                    </a:lnTo>
                    <a:lnTo>
                      <a:pt x="46" y="74"/>
                    </a:lnTo>
                    <a:lnTo>
                      <a:pt x="44" y="74"/>
                    </a:lnTo>
                    <a:lnTo>
                      <a:pt x="39" y="74"/>
                    </a:lnTo>
                    <a:lnTo>
                      <a:pt x="39" y="74"/>
                    </a:lnTo>
                    <a:lnTo>
                      <a:pt x="39" y="76"/>
                    </a:lnTo>
                    <a:lnTo>
                      <a:pt x="41" y="76"/>
                    </a:lnTo>
                    <a:lnTo>
                      <a:pt x="42" y="77"/>
                    </a:lnTo>
                    <a:lnTo>
                      <a:pt x="44" y="79"/>
                    </a:lnTo>
                    <a:lnTo>
                      <a:pt x="46" y="79"/>
                    </a:lnTo>
                    <a:lnTo>
                      <a:pt x="47" y="79"/>
                    </a:lnTo>
                    <a:lnTo>
                      <a:pt x="50" y="79"/>
                    </a:lnTo>
                    <a:lnTo>
                      <a:pt x="62" y="81"/>
                    </a:lnTo>
                    <a:lnTo>
                      <a:pt x="62" y="81"/>
                    </a:lnTo>
                    <a:lnTo>
                      <a:pt x="57" y="82"/>
                    </a:lnTo>
                    <a:lnTo>
                      <a:pt x="50" y="82"/>
                    </a:lnTo>
                    <a:lnTo>
                      <a:pt x="49" y="84"/>
                    </a:lnTo>
                    <a:lnTo>
                      <a:pt x="50" y="84"/>
                    </a:lnTo>
                    <a:lnTo>
                      <a:pt x="52" y="85"/>
                    </a:lnTo>
                    <a:lnTo>
                      <a:pt x="55" y="87"/>
                    </a:lnTo>
                    <a:lnTo>
                      <a:pt x="62" y="90"/>
                    </a:lnTo>
                    <a:lnTo>
                      <a:pt x="68" y="90"/>
                    </a:lnTo>
                    <a:lnTo>
                      <a:pt x="74" y="92"/>
                    </a:lnTo>
                    <a:lnTo>
                      <a:pt x="78" y="92"/>
                    </a:lnTo>
                    <a:lnTo>
                      <a:pt x="81" y="92"/>
                    </a:lnTo>
                    <a:lnTo>
                      <a:pt x="82" y="90"/>
                    </a:lnTo>
                    <a:lnTo>
                      <a:pt x="81" y="90"/>
                    </a:lnTo>
                    <a:lnTo>
                      <a:pt x="81" y="89"/>
                    </a:lnTo>
                    <a:lnTo>
                      <a:pt x="79" y="89"/>
                    </a:lnTo>
                    <a:lnTo>
                      <a:pt x="78" y="87"/>
                    </a:lnTo>
                    <a:lnTo>
                      <a:pt x="78" y="87"/>
                    </a:lnTo>
                    <a:lnTo>
                      <a:pt x="81" y="87"/>
                    </a:lnTo>
                    <a:lnTo>
                      <a:pt x="82" y="87"/>
                    </a:lnTo>
                    <a:lnTo>
                      <a:pt x="84" y="87"/>
                    </a:lnTo>
                    <a:lnTo>
                      <a:pt x="85" y="89"/>
                    </a:lnTo>
                    <a:lnTo>
                      <a:pt x="87" y="89"/>
                    </a:lnTo>
                    <a:lnTo>
                      <a:pt x="87" y="90"/>
                    </a:lnTo>
                    <a:lnTo>
                      <a:pt x="90" y="90"/>
                    </a:lnTo>
                    <a:lnTo>
                      <a:pt x="92" y="92"/>
                    </a:lnTo>
                    <a:lnTo>
                      <a:pt x="92" y="92"/>
                    </a:lnTo>
                    <a:lnTo>
                      <a:pt x="92" y="92"/>
                    </a:lnTo>
                    <a:lnTo>
                      <a:pt x="92" y="90"/>
                    </a:lnTo>
                    <a:lnTo>
                      <a:pt x="90" y="89"/>
                    </a:lnTo>
                    <a:lnTo>
                      <a:pt x="89" y="85"/>
                    </a:lnTo>
                    <a:lnTo>
                      <a:pt x="85" y="82"/>
                    </a:lnTo>
                    <a:lnTo>
                      <a:pt x="85" y="81"/>
                    </a:lnTo>
                    <a:lnTo>
                      <a:pt x="85" y="79"/>
                    </a:lnTo>
                    <a:lnTo>
                      <a:pt x="85" y="79"/>
                    </a:lnTo>
                    <a:lnTo>
                      <a:pt x="87" y="81"/>
                    </a:lnTo>
                    <a:lnTo>
                      <a:pt x="90" y="84"/>
                    </a:lnTo>
                    <a:lnTo>
                      <a:pt x="93" y="85"/>
                    </a:lnTo>
                    <a:lnTo>
                      <a:pt x="98" y="90"/>
                    </a:lnTo>
                    <a:lnTo>
                      <a:pt x="100" y="90"/>
                    </a:lnTo>
                    <a:lnTo>
                      <a:pt x="101" y="90"/>
                    </a:lnTo>
                    <a:lnTo>
                      <a:pt x="101" y="90"/>
                    </a:lnTo>
                    <a:lnTo>
                      <a:pt x="103" y="89"/>
                    </a:lnTo>
                    <a:lnTo>
                      <a:pt x="103" y="87"/>
                    </a:lnTo>
                    <a:lnTo>
                      <a:pt x="105" y="85"/>
                    </a:lnTo>
                    <a:lnTo>
                      <a:pt x="103" y="84"/>
                    </a:lnTo>
                    <a:lnTo>
                      <a:pt x="103" y="81"/>
                    </a:lnTo>
                    <a:lnTo>
                      <a:pt x="101" y="81"/>
                    </a:lnTo>
                    <a:lnTo>
                      <a:pt x="103" y="79"/>
                    </a:lnTo>
                    <a:lnTo>
                      <a:pt x="105" y="79"/>
                    </a:lnTo>
                    <a:lnTo>
                      <a:pt x="108" y="82"/>
                    </a:lnTo>
                    <a:lnTo>
                      <a:pt x="109" y="82"/>
                    </a:lnTo>
                    <a:lnTo>
                      <a:pt x="111" y="82"/>
                    </a:lnTo>
                    <a:lnTo>
                      <a:pt x="113" y="81"/>
                    </a:lnTo>
                    <a:lnTo>
                      <a:pt x="113" y="81"/>
                    </a:lnTo>
                    <a:lnTo>
                      <a:pt x="113" y="79"/>
                    </a:lnTo>
                    <a:lnTo>
                      <a:pt x="111" y="79"/>
                    </a:lnTo>
                    <a:lnTo>
                      <a:pt x="111" y="79"/>
                    </a:lnTo>
                    <a:lnTo>
                      <a:pt x="109" y="77"/>
                    </a:lnTo>
                    <a:lnTo>
                      <a:pt x="108" y="77"/>
                    </a:lnTo>
                    <a:lnTo>
                      <a:pt x="109" y="77"/>
                    </a:lnTo>
                    <a:lnTo>
                      <a:pt x="109" y="76"/>
                    </a:lnTo>
                    <a:lnTo>
                      <a:pt x="109" y="73"/>
                    </a:lnTo>
                    <a:lnTo>
                      <a:pt x="109" y="70"/>
                    </a:lnTo>
                    <a:lnTo>
                      <a:pt x="111" y="70"/>
                    </a:lnTo>
                    <a:lnTo>
                      <a:pt x="111" y="68"/>
                    </a:lnTo>
                    <a:lnTo>
                      <a:pt x="113" y="66"/>
                    </a:lnTo>
                    <a:lnTo>
                      <a:pt x="114" y="66"/>
                    </a:lnTo>
                    <a:lnTo>
                      <a:pt x="114" y="68"/>
                    </a:lnTo>
                    <a:lnTo>
                      <a:pt x="113" y="70"/>
                    </a:lnTo>
                    <a:lnTo>
                      <a:pt x="113" y="71"/>
                    </a:lnTo>
                    <a:lnTo>
                      <a:pt x="113" y="71"/>
                    </a:lnTo>
                    <a:lnTo>
                      <a:pt x="113" y="73"/>
                    </a:lnTo>
                    <a:lnTo>
                      <a:pt x="113" y="76"/>
                    </a:lnTo>
                    <a:lnTo>
                      <a:pt x="114" y="76"/>
                    </a:lnTo>
                    <a:lnTo>
                      <a:pt x="117" y="77"/>
                    </a:lnTo>
                    <a:lnTo>
                      <a:pt x="119" y="76"/>
                    </a:lnTo>
                    <a:lnTo>
                      <a:pt x="122" y="73"/>
                    </a:lnTo>
                    <a:lnTo>
                      <a:pt x="124" y="73"/>
                    </a:lnTo>
                    <a:lnTo>
                      <a:pt x="124" y="71"/>
                    </a:lnTo>
                    <a:lnTo>
                      <a:pt x="125" y="70"/>
                    </a:lnTo>
                    <a:lnTo>
                      <a:pt x="125" y="68"/>
                    </a:lnTo>
                    <a:lnTo>
                      <a:pt x="128" y="70"/>
                    </a:lnTo>
                    <a:lnTo>
                      <a:pt x="130" y="68"/>
                    </a:lnTo>
                    <a:lnTo>
                      <a:pt x="132" y="66"/>
                    </a:lnTo>
                    <a:lnTo>
                      <a:pt x="136" y="65"/>
                    </a:lnTo>
                    <a:lnTo>
                      <a:pt x="146" y="62"/>
                    </a:lnTo>
                    <a:lnTo>
                      <a:pt x="148" y="62"/>
                    </a:lnTo>
                    <a:lnTo>
                      <a:pt x="149" y="60"/>
                    </a:lnTo>
                    <a:lnTo>
                      <a:pt x="149" y="58"/>
                    </a:lnTo>
                    <a:lnTo>
                      <a:pt x="148" y="57"/>
                    </a:lnTo>
                    <a:lnTo>
                      <a:pt x="144" y="54"/>
                    </a:lnTo>
                    <a:lnTo>
                      <a:pt x="141" y="50"/>
                    </a:lnTo>
                    <a:lnTo>
                      <a:pt x="141" y="50"/>
                    </a:lnTo>
                    <a:lnTo>
                      <a:pt x="141" y="52"/>
                    </a:lnTo>
                    <a:lnTo>
                      <a:pt x="140" y="52"/>
                    </a:lnTo>
                    <a:lnTo>
                      <a:pt x="138" y="54"/>
                    </a:lnTo>
                    <a:lnTo>
                      <a:pt x="138" y="55"/>
                    </a:lnTo>
                    <a:lnTo>
                      <a:pt x="136" y="52"/>
                    </a:lnTo>
                    <a:lnTo>
                      <a:pt x="135" y="50"/>
                    </a:lnTo>
                    <a:lnTo>
                      <a:pt x="135" y="50"/>
                    </a:lnTo>
                    <a:lnTo>
                      <a:pt x="133" y="50"/>
                    </a:lnTo>
                    <a:lnTo>
                      <a:pt x="128" y="50"/>
                    </a:lnTo>
                    <a:lnTo>
                      <a:pt x="127" y="50"/>
                    </a:lnTo>
                    <a:lnTo>
                      <a:pt x="125" y="52"/>
                    </a:lnTo>
                    <a:lnTo>
                      <a:pt x="122" y="52"/>
                    </a:lnTo>
                    <a:lnTo>
                      <a:pt x="121" y="52"/>
                    </a:lnTo>
                    <a:lnTo>
                      <a:pt x="122" y="50"/>
                    </a:lnTo>
                    <a:lnTo>
                      <a:pt x="122" y="49"/>
                    </a:lnTo>
                    <a:lnTo>
                      <a:pt x="124" y="46"/>
                    </a:lnTo>
                    <a:lnTo>
                      <a:pt x="125" y="43"/>
                    </a:lnTo>
                    <a:lnTo>
                      <a:pt x="124" y="41"/>
                    </a:lnTo>
                    <a:lnTo>
                      <a:pt x="122" y="38"/>
                    </a:lnTo>
                    <a:lnTo>
                      <a:pt x="121" y="38"/>
                    </a:lnTo>
                    <a:lnTo>
                      <a:pt x="116" y="38"/>
                    </a:lnTo>
                    <a:lnTo>
                      <a:pt x="114" y="38"/>
                    </a:lnTo>
                    <a:lnTo>
                      <a:pt x="113" y="36"/>
                    </a:lnTo>
                    <a:lnTo>
                      <a:pt x="114" y="36"/>
                    </a:lnTo>
                    <a:lnTo>
                      <a:pt x="116" y="35"/>
                    </a:lnTo>
                    <a:lnTo>
                      <a:pt x="117" y="33"/>
                    </a:lnTo>
                    <a:lnTo>
                      <a:pt x="116" y="31"/>
                    </a:lnTo>
                    <a:lnTo>
                      <a:pt x="116" y="30"/>
                    </a:lnTo>
                    <a:lnTo>
                      <a:pt x="116" y="28"/>
                    </a:lnTo>
                    <a:lnTo>
                      <a:pt x="113" y="28"/>
                    </a:lnTo>
                    <a:lnTo>
                      <a:pt x="109" y="27"/>
                    </a:lnTo>
                    <a:lnTo>
                      <a:pt x="106" y="27"/>
                    </a:lnTo>
                    <a:lnTo>
                      <a:pt x="105" y="27"/>
                    </a:lnTo>
                    <a:lnTo>
                      <a:pt x="103" y="28"/>
                    </a:lnTo>
                    <a:lnTo>
                      <a:pt x="103" y="30"/>
                    </a:lnTo>
                    <a:lnTo>
                      <a:pt x="103" y="31"/>
                    </a:lnTo>
                    <a:lnTo>
                      <a:pt x="103" y="31"/>
                    </a:lnTo>
                    <a:lnTo>
                      <a:pt x="106" y="33"/>
                    </a:lnTo>
                    <a:lnTo>
                      <a:pt x="108" y="35"/>
                    </a:lnTo>
                    <a:lnTo>
                      <a:pt x="109" y="36"/>
                    </a:lnTo>
                    <a:lnTo>
                      <a:pt x="109" y="36"/>
                    </a:lnTo>
                    <a:lnTo>
                      <a:pt x="108" y="36"/>
                    </a:lnTo>
                    <a:lnTo>
                      <a:pt x="105" y="36"/>
                    </a:lnTo>
                    <a:lnTo>
                      <a:pt x="101" y="35"/>
                    </a:lnTo>
                    <a:lnTo>
                      <a:pt x="98" y="35"/>
                    </a:lnTo>
                    <a:lnTo>
                      <a:pt x="97" y="31"/>
                    </a:lnTo>
                    <a:lnTo>
                      <a:pt x="97" y="31"/>
                    </a:lnTo>
                    <a:lnTo>
                      <a:pt x="97" y="30"/>
                    </a:lnTo>
                    <a:lnTo>
                      <a:pt x="97" y="28"/>
                    </a:lnTo>
                    <a:lnTo>
                      <a:pt x="97" y="28"/>
                    </a:lnTo>
                    <a:lnTo>
                      <a:pt x="97" y="28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7" y="25"/>
                    </a:lnTo>
                    <a:lnTo>
                      <a:pt x="95" y="25"/>
                    </a:lnTo>
                    <a:lnTo>
                      <a:pt x="95" y="23"/>
                    </a:lnTo>
                    <a:lnTo>
                      <a:pt x="92" y="23"/>
                    </a:lnTo>
                    <a:lnTo>
                      <a:pt x="90" y="23"/>
                    </a:lnTo>
                    <a:lnTo>
                      <a:pt x="89" y="25"/>
                    </a:lnTo>
                    <a:lnTo>
                      <a:pt x="87" y="25"/>
                    </a:lnTo>
                    <a:lnTo>
                      <a:pt x="84" y="23"/>
                    </a:lnTo>
                    <a:lnTo>
                      <a:pt x="79" y="23"/>
                    </a:lnTo>
                    <a:lnTo>
                      <a:pt x="78" y="22"/>
                    </a:lnTo>
                    <a:lnTo>
                      <a:pt x="78" y="20"/>
                    </a:lnTo>
                    <a:lnTo>
                      <a:pt x="78" y="20"/>
                    </a:lnTo>
                    <a:lnTo>
                      <a:pt x="78" y="19"/>
                    </a:lnTo>
                    <a:lnTo>
                      <a:pt x="73" y="17"/>
                    </a:lnTo>
                    <a:lnTo>
                      <a:pt x="70" y="14"/>
                    </a:lnTo>
                    <a:lnTo>
                      <a:pt x="63" y="9"/>
                    </a:lnTo>
                    <a:lnTo>
                      <a:pt x="62" y="6"/>
                    </a:lnTo>
                    <a:lnTo>
                      <a:pt x="60" y="4"/>
                    </a:lnTo>
                    <a:lnTo>
                      <a:pt x="57" y="3"/>
                    </a:lnTo>
                    <a:lnTo>
                      <a:pt x="55" y="1"/>
                    </a:lnTo>
                    <a:lnTo>
                      <a:pt x="47" y="0"/>
                    </a:lnTo>
                    <a:lnTo>
                      <a:pt x="42" y="0"/>
                    </a:lnTo>
                    <a:lnTo>
                      <a:pt x="39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1" y="0"/>
                    </a:lnTo>
                    <a:lnTo>
                      <a:pt x="31" y="1"/>
                    </a:lnTo>
                    <a:lnTo>
                      <a:pt x="31" y="1"/>
                    </a:lnTo>
                    <a:lnTo>
                      <a:pt x="31" y="3"/>
                    </a:lnTo>
                    <a:lnTo>
                      <a:pt x="31" y="3"/>
                    </a:lnTo>
                    <a:lnTo>
                      <a:pt x="33" y="3"/>
                    </a:lnTo>
                    <a:lnTo>
                      <a:pt x="36" y="4"/>
                    </a:lnTo>
                    <a:lnTo>
                      <a:pt x="42" y="4"/>
                    </a:lnTo>
                    <a:lnTo>
                      <a:pt x="44" y="4"/>
                    </a:lnTo>
                    <a:lnTo>
                      <a:pt x="44" y="6"/>
                    </a:lnTo>
                    <a:lnTo>
                      <a:pt x="44" y="6"/>
                    </a:lnTo>
                    <a:lnTo>
                      <a:pt x="44" y="8"/>
                    </a:lnTo>
                    <a:lnTo>
                      <a:pt x="42" y="8"/>
                    </a:lnTo>
                    <a:lnTo>
                      <a:pt x="41" y="8"/>
                    </a:lnTo>
                    <a:lnTo>
                      <a:pt x="36" y="8"/>
                    </a:lnTo>
                    <a:lnTo>
                      <a:pt x="31" y="9"/>
                    </a:lnTo>
                    <a:lnTo>
                      <a:pt x="28" y="9"/>
                    </a:lnTo>
                    <a:lnTo>
                      <a:pt x="22" y="9"/>
                    </a:lnTo>
                    <a:lnTo>
                      <a:pt x="19" y="11"/>
                    </a:lnTo>
                    <a:lnTo>
                      <a:pt x="15" y="14"/>
                    </a:lnTo>
                    <a:lnTo>
                      <a:pt x="15" y="15"/>
                    </a:lnTo>
                    <a:lnTo>
                      <a:pt x="19" y="15"/>
                    </a:lnTo>
                    <a:lnTo>
                      <a:pt x="25" y="17"/>
                    </a:lnTo>
                    <a:lnTo>
                      <a:pt x="27" y="20"/>
                    </a:lnTo>
                    <a:lnTo>
                      <a:pt x="31" y="22"/>
                    </a:lnTo>
                    <a:lnTo>
                      <a:pt x="35" y="22"/>
                    </a:lnTo>
                    <a:lnTo>
                      <a:pt x="36" y="23"/>
                    </a:lnTo>
                    <a:lnTo>
                      <a:pt x="28" y="23"/>
                    </a:lnTo>
                    <a:lnTo>
                      <a:pt x="25" y="23"/>
                    </a:lnTo>
                    <a:lnTo>
                      <a:pt x="23" y="23"/>
                    </a:lnTo>
                    <a:lnTo>
                      <a:pt x="22" y="20"/>
                    </a:lnTo>
                    <a:lnTo>
                      <a:pt x="19" y="20"/>
                    </a:lnTo>
                    <a:lnTo>
                      <a:pt x="15" y="19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7" y="19"/>
                    </a:lnTo>
                    <a:lnTo>
                      <a:pt x="7" y="23"/>
                    </a:lnTo>
                    <a:lnTo>
                      <a:pt x="11" y="27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2" y="28"/>
                    </a:lnTo>
                    <a:lnTo>
                      <a:pt x="9" y="28"/>
                    </a:lnTo>
                    <a:lnTo>
                      <a:pt x="7" y="28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4" y="31"/>
                    </a:lnTo>
                    <a:lnTo>
                      <a:pt x="4" y="31"/>
                    </a:lnTo>
                    <a:lnTo>
                      <a:pt x="6" y="33"/>
                    </a:lnTo>
                    <a:lnTo>
                      <a:pt x="9" y="33"/>
                    </a:lnTo>
                    <a:lnTo>
                      <a:pt x="11" y="33"/>
                    </a:lnTo>
                    <a:lnTo>
                      <a:pt x="14" y="33"/>
                    </a:lnTo>
                    <a:lnTo>
                      <a:pt x="17" y="36"/>
                    </a:lnTo>
                    <a:lnTo>
                      <a:pt x="19" y="36"/>
                    </a:lnTo>
                    <a:lnTo>
                      <a:pt x="27" y="33"/>
                    </a:lnTo>
                    <a:lnTo>
                      <a:pt x="31" y="35"/>
                    </a:lnTo>
                    <a:lnTo>
                      <a:pt x="30" y="35"/>
                    </a:lnTo>
                    <a:lnTo>
                      <a:pt x="27" y="36"/>
                    </a:lnTo>
                    <a:lnTo>
                      <a:pt x="27" y="36"/>
                    </a:lnTo>
                    <a:lnTo>
                      <a:pt x="27" y="36"/>
                    </a:lnTo>
                    <a:lnTo>
                      <a:pt x="27" y="38"/>
                    </a:lnTo>
                    <a:lnTo>
                      <a:pt x="27" y="38"/>
                    </a:lnTo>
                    <a:lnTo>
                      <a:pt x="27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36" name="Freeform 634">
                <a:extLst>
                  <a:ext uri="{FF2B5EF4-FFF2-40B4-BE49-F238E27FC236}">
                    <a16:creationId xmlns:a16="http://schemas.microsoft.com/office/drawing/2014/main" id="{CA7CF0A5-E3F3-CFB4-7F2F-2151FD515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3" y="1295"/>
                <a:ext cx="17" cy="11"/>
              </a:xfrm>
              <a:custGeom>
                <a:avLst/>
                <a:gdLst>
                  <a:gd name="T0" fmla="*/ 2 w 17"/>
                  <a:gd name="T1" fmla="*/ 7 h 11"/>
                  <a:gd name="T2" fmla="*/ 2 w 17"/>
                  <a:gd name="T3" fmla="*/ 7 h 11"/>
                  <a:gd name="T4" fmla="*/ 5 w 17"/>
                  <a:gd name="T5" fmla="*/ 7 h 11"/>
                  <a:gd name="T6" fmla="*/ 8 w 17"/>
                  <a:gd name="T7" fmla="*/ 7 h 11"/>
                  <a:gd name="T8" fmla="*/ 11 w 17"/>
                  <a:gd name="T9" fmla="*/ 8 h 11"/>
                  <a:gd name="T10" fmla="*/ 11 w 17"/>
                  <a:gd name="T11" fmla="*/ 10 h 11"/>
                  <a:gd name="T12" fmla="*/ 11 w 17"/>
                  <a:gd name="T13" fmla="*/ 10 h 11"/>
                  <a:gd name="T14" fmla="*/ 13 w 17"/>
                  <a:gd name="T15" fmla="*/ 10 h 11"/>
                  <a:gd name="T16" fmla="*/ 16 w 17"/>
                  <a:gd name="T17" fmla="*/ 11 h 11"/>
                  <a:gd name="T18" fmla="*/ 16 w 17"/>
                  <a:gd name="T19" fmla="*/ 11 h 11"/>
                  <a:gd name="T20" fmla="*/ 17 w 17"/>
                  <a:gd name="T21" fmla="*/ 11 h 11"/>
                  <a:gd name="T22" fmla="*/ 17 w 17"/>
                  <a:gd name="T23" fmla="*/ 10 h 11"/>
                  <a:gd name="T24" fmla="*/ 17 w 17"/>
                  <a:gd name="T25" fmla="*/ 8 h 11"/>
                  <a:gd name="T26" fmla="*/ 17 w 17"/>
                  <a:gd name="T27" fmla="*/ 5 h 11"/>
                  <a:gd name="T28" fmla="*/ 17 w 17"/>
                  <a:gd name="T29" fmla="*/ 2 h 11"/>
                  <a:gd name="T30" fmla="*/ 16 w 17"/>
                  <a:gd name="T31" fmla="*/ 2 h 11"/>
                  <a:gd name="T32" fmla="*/ 14 w 17"/>
                  <a:gd name="T33" fmla="*/ 0 h 11"/>
                  <a:gd name="T34" fmla="*/ 13 w 17"/>
                  <a:gd name="T35" fmla="*/ 0 h 11"/>
                  <a:gd name="T36" fmla="*/ 9 w 17"/>
                  <a:gd name="T37" fmla="*/ 0 h 11"/>
                  <a:gd name="T38" fmla="*/ 6 w 17"/>
                  <a:gd name="T39" fmla="*/ 0 h 11"/>
                  <a:gd name="T40" fmla="*/ 5 w 17"/>
                  <a:gd name="T41" fmla="*/ 0 h 11"/>
                  <a:gd name="T42" fmla="*/ 2 w 17"/>
                  <a:gd name="T43" fmla="*/ 0 h 11"/>
                  <a:gd name="T44" fmla="*/ 2 w 17"/>
                  <a:gd name="T45" fmla="*/ 2 h 11"/>
                  <a:gd name="T46" fmla="*/ 0 w 17"/>
                  <a:gd name="T47" fmla="*/ 3 h 11"/>
                  <a:gd name="T48" fmla="*/ 0 w 17"/>
                  <a:gd name="T49" fmla="*/ 3 h 11"/>
                  <a:gd name="T50" fmla="*/ 2 w 17"/>
                  <a:gd name="T51" fmla="*/ 7 h 11"/>
                  <a:gd name="T52" fmla="*/ 2 w 17"/>
                  <a:gd name="T5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11">
                    <a:moveTo>
                      <a:pt x="2" y="7"/>
                    </a:moveTo>
                    <a:lnTo>
                      <a:pt x="2" y="7"/>
                    </a:lnTo>
                    <a:lnTo>
                      <a:pt x="5" y="7"/>
                    </a:lnTo>
                    <a:lnTo>
                      <a:pt x="8" y="7"/>
                    </a:lnTo>
                    <a:lnTo>
                      <a:pt x="11" y="8"/>
                    </a:lnTo>
                    <a:lnTo>
                      <a:pt x="11" y="10"/>
                    </a:lnTo>
                    <a:lnTo>
                      <a:pt x="11" y="10"/>
                    </a:lnTo>
                    <a:lnTo>
                      <a:pt x="13" y="10"/>
                    </a:lnTo>
                    <a:lnTo>
                      <a:pt x="16" y="11"/>
                    </a:lnTo>
                    <a:lnTo>
                      <a:pt x="16" y="11"/>
                    </a:lnTo>
                    <a:lnTo>
                      <a:pt x="17" y="11"/>
                    </a:lnTo>
                    <a:lnTo>
                      <a:pt x="17" y="10"/>
                    </a:lnTo>
                    <a:lnTo>
                      <a:pt x="17" y="8"/>
                    </a:lnTo>
                    <a:lnTo>
                      <a:pt x="17" y="5"/>
                    </a:lnTo>
                    <a:lnTo>
                      <a:pt x="17" y="2"/>
                    </a:lnTo>
                    <a:lnTo>
                      <a:pt x="16" y="2"/>
                    </a:lnTo>
                    <a:lnTo>
                      <a:pt x="14" y="0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7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37" name="Freeform 635">
                <a:extLst>
                  <a:ext uri="{FF2B5EF4-FFF2-40B4-BE49-F238E27FC236}">
                    <a16:creationId xmlns:a16="http://schemas.microsoft.com/office/drawing/2014/main" id="{D1B5EBDC-8088-60CD-4736-7B58E8664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7" y="1333"/>
                <a:ext cx="44" cy="27"/>
              </a:xfrm>
              <a:custGeom>
                <a:avLst/>
                <a:gdLst>
                  <a:gd name="T0" fmla="*/ 3 w 44"/>
                  <a:gd name="T1" fmla="*/ 7 h 27"/>
                  <a:gd name="T2" fmla="*/ 0 w 44"/>
                  <a:gd name="T3" fmla="*/ 8 h 27"/>
                  <a:gd name="T4" fmla="*/ 0 w 44"/>
                  <a:gd name="T5" fmla="*/ 10 h 27"/>
                  <a:gd name="T6" fmla="*/ 3 w 44"/>
                  <a:gd name="T7" fmla="*/ 11 h 27"/>
                  <a:gd name="T8" fmla="*/ 3 w 44"/>
                  <a:gd name="T9" fmla="*/ 13 h 27"/>
                  <a:gd name="T10" fmla="*/ 6 w 44"/>
                  <a:gd name="T11" fmla="*/ 16 h 27"/>
                  <a:gd name="T12" fmla="*/ 16 w 44"/>
                  <a:gd name="T13" fmla="*/ 18 h 27"/>
                  <a:gd name="T14" fmla="*/ 17 w 44"/>
                  <a:gd name="T15" fmla="*/ 18 h 27"/>
                  <a:gd name="T16" fmla="*/ 14 w 44"/>
                  <a:gd name="T17" fmla="*/ 19 h 27"/>
                  <a:gd name="T18" fmla="*/ 8 w 44"/>
                  <a:gd name="T19" fmla="*/ 19 h 27"/>
                  <a:gd name="T20" fmla="*/ 11 w 44"/>
                  <a:gd name="T21" fmla="*/ 23 h 27"/>
                  <a:gd name="T22" fmla="*/ 17 w 44"/>
                  <a:gd name="T23" fmla="*/ 24 h 27"/>
                  <a:gd name="T24" fmla="*/ 16 w 44"/>
                  <a:gd name="T25" fmla="*/ 26 h 27"/>
                  <a:gd name="T26" fmla="*/ 17 w 44"/>
                  <a:gd name="T27" fmla="*/ 27 h 27"/>
                  <a:gd name="T28" fmla="*/ 22 w 44"/>
                  <a:gd name="T29" fmla="*/ 26 h 27"/>
                  <a:gd name="T30" fmla="*/ 30 w 44"/>
                  <a:gd name="T31" fmla="*/ 26 h 27"/>
                  <a:gd name="T32" fmla="*/ 36 w 44"/>
                  <a:gd name="T33" fmla="*/ 23 h 27"/>
                  <a:gd name="T34" fmla="*/ 40 w 44"/>
                  <a:gd name="T35" fmla="*/ 23 h 27"/>
                  <a:gd name="T36" fmla="*/ 43 w 44"/>
                  <a:gd name="T37" fmla="*/ 19 h 27"/>
                  <a:gd name="T38" fmla="*/ 43 w 44"/>
                  <a:gd name="T39" fmla="*/ 18 h 27"/>
                  <a:gd name="T40" fmla="*/ 38 w 44"/>
                  <a:gd name="T41" fmla="*/ 16 h 27"/>
                  <a:gd name="T42" fmla="*/ 43 w 44"/>
                  <a:gd name="T43" fmla="*/ 13 h 27"/>
                  <a:gd name="T44" fmla="*/ 44 w 44"/>
                  <a:gd name="T45" fmla="*/ 11 h 27"/>
                  <a:gd name="T46" fmla="*/ 43 w 44"/>
                  <a:gd name="T47" fmla="*/ 10 h 27"/>
                  <a:gd name="T48" fmla="*/ 35 w 44"/>
                  <a:gd name="T49" fmla="*/ 8 h 27"/>
                  <a:gd name="T50" fmla="*/ 27 w 44"/>
                  <a:gd name="T51" fmla="*/ 7 h 27"/>
                  <a:gd name="T52" fmla="*/ 27 w 44"/>
                  <a:gd name="T53" fmla="*/ 7 h 27"/>
                  <a:gd name="T54" fmla="*/ 24 w 44"/>
                  <a:gd name="T55" fmla="*/ 3 h 27"/>
                  <a:gd name="T56" fmla="*/ 17 w 44"/>
                  <a:gd name="T57" fmla="*/ 2 h 27"/>
                  <a:gd name="T58" fmla="*/ 13 w 44"/>
                  <a:gd name="T59" fmla="*/ 0 h 27"/>
                  <a:gd name="T60" fmla="*/ 3 w 44"/>
                  <a:gd name="T61" fmla="*/ 0 h 27"/>
                  <a:gd name="T62" fmla="*/ 0 w 44"/>
                  <a:gd name="T63" fmla="*/ 0 h 27"/>
                  <a:gd name="T64" fmla="*/ 0 w 44"/>
                  <a:gd name="T65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4" h="27">
                    <a:moveTo>
                      <a:pt x="3" y="5"/>
                    </a:moveTo>
                    <a:lnTo>
                      <a:pt x="3" y="7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1" y="10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3" y="13"/>
                    </a:lnTo>
                    <a:lnTo>
                      <a:pt x="6" y="15"/>
                    </a:lnTo>
                    <a:lnTo>
                      <a:pt x="6" y="16"/>
                    </a:lnTo>
                    <a:lnTo>
                      <a:pt x="13" y="16"/>
                    </a:lnTo>
                    <a:lnTo>
                      <a:pt x="16" y="18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16" y="19"/>
                    </a:lnTo>
                    <a:lnTo>
                      <a:pt x="14" y="19"/>
                    </a:lnTo>
                    <a:lnTo>
                      <a:pt x="8" y="19"/>
                    </a:lnTo>
                    <a:lnTo>
                      <a:pt x="8" y="19"/>
                    </a:lnTo>
                    <a:lnTo>
                      <a:pt x="9" y="21"/>
                    </a:lnTo>
                    <a:lnTo>
                      <a:pt x="11" y="23"/>
                    </a:lnTo>
                    <a:lnTo>
                      <a:pt x="16" y="24"/>
                    </a:lnTo>
                    <a:lnTo>
                      <a:pt x="17" y="24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6" y="27"/>
                    </a:lnTo>
                    <a:lnTo>
                      <a:pt x="17" y="27"/>
                    </a:lnTo>
                    <a:lnTo>
                      <a:pt x="19" y="27"/>
                    </a:lnTo>
                    <a:lnTo>
                      <a:pt x="22" y="26"/>
                    </a:lnTo>
                    <a:lnTo>
                      <a:pt x="24" y="26"/>
                    </a:lnTo>
                    <a:lnTo>
                      <a:pt x="30" y="26"/>
                    </a:lnTo>
                    <a:lnTo>
                      <a:pt x="33" y="24"/>
                    </a:lnTo>
                    <a:lnTo>
                      <a:pt x="36" y="23"/>
                    </a:lnTo>
                    <a:lnTo>
                      <a:pt x="38" y="23"/>
                    </a:lnTo>
                    <a:lnTo>
                      <a:pt x="40" y="23"/>
                    </a:lnTo>
                    <a:lnTo>
                      <a:pt x="41" y="23"/>
                    </a:lnTo>
                    <a:lnTo>
                      <a:pt x="43" y="19"/>
                    </a:lnTo>
                    <a:lnTo>
                      <a:pt x="43" y="19"/>
                    </a:lnTo>
                    <a:lnTo>
                      <a:pt x="43" y="18"/>
                    </a:lnTo>
                    <a:lnTo>
                      <a:pt x="41" y="18"/>
                    </a:lnTo>
                    <a:lnTo>
                      <a:pt x="38" y="16"/>
                    </a:lnTo>
                    <a:lnTo>
                      <a:pt x="40" y="15"/>
                    </a:lnTo>
                    <a:lnTo>
                      <a:pt x="43" y="13"/>
                    </a:lnTo>
                    <a:lnTo>
                      <a:pt x="44" y="13"/>
                    </a:lnTo>
                    <a:lnTo>
                      <a:pt x="44" y="11"/>
                    </a:lnTo>
                    <a:lnTo>
                      <a:pt x="44" y="11"/>
                    </a:lnTo>
                    <a:lnTo>
                      <a:pt x="43" y="10"/>
                    </a:lnTo>
                    <a:lnTo>
                      <a:pt x="38" y="8"/>
                    </a:lnTo>
                    <a:lnTo>
                      <a:pt x="35" y="8"/>
                    </a:lnTo>
                    <a:lnTo>
                      <a:pt x="30" y="8"/>
                    </a:lnTo>
                    <a:lnTo>
                      <a:pt x="27" y="7"/>
                    </a:lnTo>
                    <a:lnTo>
                      <a:pt x="27" y="7"/>
                    </a:lnTo>
                    <a:lnTo>
                      <a:pt x="27" y="7"/>
                    </a:lnTo>
                    <a:lnTo>
                      <a:pt x="27" y="5"/>
                    </a:lnTo>
                    <a:lnTo>
                      <a:pt x="24" y="3"/>
                    </a:lnTo>
                    <a:lnTo>
                      <a:pt x="22" y="3"/>
                    </a:lnTo>
                    <a:lnTo>
                      <a:pt x="17" y="2"/>
                    </a:lnTo>
                    <a:lnTo>
                      <a:pt x="14" y="0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38" name="Freeform 636">
                <a:extLst>
                  <a:ext uri="{FF2B5EF4-FFF2-40B4-BE49-F238E27FC236}">
                    <a16:creationId xmlns:a16="http://schemas.microsoft.com/office/drawing/2014/main" id="{F8DA7391-2892-778F-3EFD-17C0D91519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9" y="1391"/>
                <a:ext cx="71" cy="44"/>
              </a:xfrm>
              <a:custGeom>
                <a:avLst/>
                <a:gdLst>
                  <a:gd name="T0" fmla="*/ 50 w 71"/>
                  <a:gd name="T1" fmla="*/ 6 h 44"/>
                  <a:gd name="T2" fmla="*/ 40 w 71"/>
                  <a:gd name="T3" fmla="*/ 1 h 44"/>
                  <a:gd name="T4" fmla="*/ 31 w 71"/>
                  <a:gd name="T5" fmla="*/ 1 h 44"/>
                  <a:gd name="T6" fmla="*/ 24 w 71"/>
                  <a:gd name="T7" fmla="*/ 4 h 44"/>
                  <a:gd name="T8" fmla="*/ 28 w 71"/>
                  <a:gd name="T9" fmla="*/ 7 h 44"/>
                  <a:gd name="T10" fmla="*/ 37 w 71"/>
                  <a:gd name="T11" fmla="*/ 9 h 44"/>
                  <a:gd name="T12" fmla="*/ 32 w 71"/>
                  <a:gd name="T13" fmla="*/ 11 h 44"/>
                  <a:gd name="T14" fmla="*/ 34 w 71"/>
                  <a:gd name="T15" fmla="*/ 12 h 44"/>
                  <a:gd name="T16" fmla="*/ 42 w 71"/>
                  <a:gd name="T17" fmla="*/ 14 h 44"/>
                  <a:gd name="T18" fmla="*/ 36 w 71"/>
                  <a:gd name="T19" fmla="*/ 14 h 44"/>
                  <a:gd name="T20" fmla="*/ 37 w 71"/>
                  <a:gd name="T21" fmla="*/ 17 h 44"/>
                  <a:gd name="T22" fmla="*/ 39 w 71"/>
                  <a:gd name="T23" fmla="*/ 20 h 44"/>
                  <a:gd name="T24" fmla="*/ 36 w 71"/>
                  <a:gd name="T25" fmla="*/ 19 h 44"/>
                  <a:gd name="T26" fmla="*/ 23 w 71"/>
                  <a:gd name="T27" fmla="*/ 11 h 44"/>
                  <a:gd name="T28" fmla="*/ 21 w 71"/>
                  <a:gd name="T29" fmla="*/ 9 h 44"/>
                  <a:gd name="T30" fmla="*/ 15 w 71"/>
                  <a:gd name="T31" fmla="*/ 6 h 44"/>
                  <a:gd name="T32" fmla="*/ 12 w 71"/>
                  <a:gd name="T33" fmla="*/ 7 h 44"/>
                  <a:gd name="T34" fmla="*/ 10 w 71"/>
                  <a:gd name="T35" fmla="*/ 11 h 44"/>
                  <a:gd name="T36" fmla="*/ 16 w 71"/>
                  <a:gd name="T37" fmla="*/ 12 h 44"/>
                  <a:gd name="T38" fmla="*/ 12 w 71"/>
                  <a:gd name="T39" fmla="*/ 15 h 44"/>
                  <a:gd name="T40" fmla="*/ 18 w 71"/>
                  <a:gd name="T41" fmla="*/ 17 h 44"/>
                  <a:gd name="T42" fmla="*/ 18 w 71"/>
                  <a:gd name="T43" fmla="*/ 20 h 44"/>
                  <a:gd name="T44" fmla="*/ 20 w 71"/>
                  <a:gd name="T45" fmla="*/ 23 h 44"/>
                  <a:gd name="T46" fmla="*/ 21 w 71"/>
                  <a:gd name="T47" fmla="*/ 23 h 44"/>
                  <a:gd name="T48" fmla="*/ 16 w 71"/>
                  <a:gd name="T49" fmla="*/ 22 h 44"/>
                  <a:gd name="T50" fmla="*/ 7 w 71"/>
                  <a:gd name="T51" fmla="*/ 22 h 44"/>
                  <a:gd name="T52" fmla="*/ 0 w 71"/>
                  <a:gd name="T53" fmla="*/ 27 h 44"/>
                  <a:gd name="T54" fmla="*/ 4 w 71"/>
                  <a:gd name="T55" fmla="*/ 30 h 44"/>
                  <a:gd name="T56" fmla="*/ 21 w 71"/>
                  <a:gd name="T57" fmla="*/ 28 h 44"/>
                  <a:gd name="T58" fmla="*/ 47 w 71"/>
                  <a:gd name="T59" fmla="*/ 25 h 44"/>
                  <a:gd name="T60" fmla="*/ 39 w 71"/>
                  <a:gd name="T61" fmla="*/ 27 h 44"/>
                  <a:gd name="T62" fmla="*/ 32 w 71"/>
                  <a:gd name="T63" fmla="*/ 31 h 44"/>
                  <a:gd name="T64" fmla="*/ 28 w 71"/>
                  <a:gd name="T65" fmla="*/ 34 h 44"/>
                  <a:gd name="T66" fmla="*/ 34 w 71"/>
                  <a:gd name="T67" fmla="*/ 38 h 44"/>
                  <a:gd name="T68" fmla="*/ 31 w 71"/>
                  <a:gd name="T69" fmla="*/ 39 h 44"/>
                  <a:gd name="T70" fmla="*/ 34 w 71"/>
                  <a:gd name="T71" fmla="*/ 42 h 44"/>
                  <a:gd name="T72" fmla="*/ 43 w 71"/>
                  <a:gd name="T73" fmla="*/ 42 h 44"/>
                  <a:gd name="T74" fmla="*/ 47 w 71"/>
                  <a:gd name="T75" fmla="*/ 42 h 44"/>
                  <a:gd name="T76" fmla="*/ 53 w 71"/>
                  <a:gd name="T77" fmla="*/ 42 h 44"/>
                  <a:gd name="T78" fmla="*/ 61 w 71"/>
                  <a:gd name="T79" fmla="*/ 42 h 44"/>
                  <a:gd name="T80" fmla="*/ 63 w 71"/>
                  <a:gd name="T81" fmla="*/ 41 h 44"/>
                  <a:gd name="T82" fmla="*/ 61 w 71"/>
                  <a:gd name="T83" fmla="*/ 38 h 44"/>
                  <a:gd name="T84" fmla="*/ 64 w 71"/>
                  <a:gd name="T85" fmla="*/ 41 h 44"/>
                  <a:gd name="T86" fmla="*/ 66 w 71"/>
                  <a:gd name="T87" fmla="*/ 39 h 44"/>
                  <a:gd name="T88" fmla="*/ 64 w 71"/>
                  <a:gd name="T89" fmla="*/ 33 h 44"/>
                  <a:gd name="T90" fmla="*/ 71 w 71"/>
                  <a:gd name="T91" fmla="*/ 33 h 44"/>
                  <a:gd name="T92" fmla="*/ 69 w 71"/>
                  <a:gd name="T93" fmla="*/ 27 h 44"/>
                  <a:gd name="T94" fmla="*/ 64 w 71"/>
                  <a:gd name="T95" fmla="*/ 23 h 44"/>
                  <a:gd name="T96" fmla="*/ 67 w 71"/>
                  <a:gd name="T97" fmla="*/ 20 h 44"/>
                  <a:gd name="T98" fmla="*/ 67 w 71"/>
                  <a:gd name="T99" fmla="*/ 15 h 44"/>
                  <a:gd name="T100" fmla="*/ 67 w 71"/>
                  <a:gd name="T101" fmla="*/ 12 h 44"/>
                  <a:gd name="T102" fmla="*/ 66 w 71"/>
                  <a:gd name="T103" fmla="*/ 9 h 44"/>
                  <a:gd name="T104" fmla="*/ 66 w 71"/>
                  <a:gd name="T105" fmla="*/ 6 h 44"/>
                  <a:gd name="T106" fmla="*/ 64 w 71"/>
                  <a:gd name="T107" fmla="*/ 4 h 44"/>
                  <a:gd name="T108" fmla="*/ 58 w 71"/>
                  <a:gd name="T109" fmla="*/ 1 h 44"/>
                  <a:gd name="T110" fmla="*/ 50 w 71"/>
                  <a:gd name="T111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44">
                    <a:moveTo>
                      <a:pt x="48" y="1"/>
                    </a:moveTo>
                    <a:lnTo>
                      <a:pt x="50" y="3"/>
                    </a:lnTo>
                    <a:lnTo>
                      <a:pt x="50" y="6"/>
                    </a:lnTo>
                    <a:lnTo>
                      <a:pt x="47" y="6"/>
                    </a:lnTo>
                    <a:lnTo>
                      <a:pt x="45" y="4"/>
                    </a:lnTo>
                    <a:lnTo>
                      <a:pt x="40" y="1"/>
                    </a:lnTo>
                    <a:lnTo>
                      <a:pt x="39" y="1"/>
                    </a:lnTo>
                    <a:lnTo>
                      <a:pt x="36" y="1"/>
                    </a:lnTo>
                    <a:lnTo>
                      <a:pt x="31" y="1"/>
                    </a:lnTo>
                    <a:lnTo>
                      <a:pt x="29" y="3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4" y="6"/>
                    </a:lnTo>
                    <a:lnTo>
                      <a:pt x="26" y="6"/>
                    </a:lnTo>
                    <a:lnTo>
                      <a:pt x="28" y="7"/>
                    </a:lnTo>
                    <a:lnTo>
                      <a:pt x="34" y="7"/>
                    </a:lnTo>
                    <a:lnTo>
                      <a:pt x="36" y="9"/>
                    </a:lnTo>
                    <a:lnTo>
                      <a:pt x="37" y="9"/>
                    </a:lnTo>
                    <a:lnTo>
                      <a:pt x="37" y="9"/>
                    </a:lnTo>
                    <a:lnTo>
                      <a:pt x="36" y="11"/>
                    </a:lnTo>
                    <a:lnTo>
                      <a:pt x="32" y="11"/>
                    </a:lnTo>
                    <a:lnTo>
                      <a:pt x="31" y="11"/>
                    </a:lnTo>
                    <a:lnTo>
                      <a:pt x="31" y="11"/>
                    </a:lnTo>
                    <a:lnTo>
                      <a:pt x="34" y="12"/>
                    </a:lnTo>
                    <a:lnTo>
                      <a:pt x="36" y="12"/>
                    </a:lnTo>
                    <a:lnTo>
                      <a:pt x="39" y="14"/>
                    </a:lnTo>
                    <a:lnTo>
                      <a:pt x="42" y="14"/>
                    </a:lnTo>
                    <a:lnTo>
                      <a:pt x="39" y="14"/>
                    </a:lnTo>
                    <a:lnTo>
                      <a:pt x="36" y="14"/>
                    </a:lnTo>
                    <a:lnTo>
                      <a:pt x="36" y="14"/>
                    </a:lnTo>
                    <a:lnTo>
                      <a:pt x="36" y="14"/>
                    </a:lnTo>
                    <a:lnTo>
                      <a:pt x="36" y="15"/>
                    </a:lnTo>
                    <a:lnTo>
                      <a:pt x="37" y="17"/>
                    </a:lnTo>
                    <a:lnTo>
                      <a:pt x="40" y="19"/>
                    </a:lnTo>
                    <a:lnTo>
                      <a:pt x="40" y="19"/>
                    </a:lnTo>
                    <a:lnTo>
                      <a:pt x="39" y="20"/>
                    </a:lnTo>
                    <a:lnTo>
                      <a:pt x="39" y="20"/>
                    </a:lnTo>
                    <a:lnTo>
                      <a:pt x="36" y="19"/>
                    </a:lnTo>
                    <a:lnTo>
                      <a:pt x="36" y="19"/>
                    </a:lnTo>
                    <a:lnTo>
                      <a:pt x="34" y="17"/>
                    </a:lnTo>
                    <a:lnTo>
                      <a:pt x="24" y="12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3" y="9"/>
                    </a:lnTo>
                    <a:lnTo>
                      <a:pt x="21" y="9"/>
                    </a:lnTo>
                    <a:lnTo>
                      <a:pt x="20" y="7"/>
                    </a:lnTo>
                    <a:lnTo>
                      <a:pt x="18" y="6"/>
                    </a:lnTo>
                    <a:lnTo>
                      <a:pt x="15" y="6"/>
                    </a:lnTo>
                    <a:lnTo>
                      <a:pt x="13" y="6"/>
                    </a:lnTo>
                    <a:lnTo>
                      <a:pt x="12" y="6"/>
                    </a:lnTo>
                    <a:lnTo>
                      <a:pt x="12" y="7"/>
                    </a:lnTo>
                    <a:lnTo>
                      <a:pt x="8" y="9"/>
                    </a:lnTo>
                    <a:lnTo>
                      <a:pt x="8" y="11"/>
                    </a:lnTo>
                    <a:lnTo>
                      <a:pt x="10" y="11"/>
                    </a:lnTo>
                    <a:lnTo>
                      <a:pt x="12" y="11"/>
                    </a:lnTo>
                    <a:lnTo>
                      <a:pt x="16" y="11"/>
                    </a:lnTo>
                    <a:lnTo>
                      <a:pt x="16" y="12"/>
                    </a:lnTo>
                    <a:lnTo>
                      <a:pt x="13" y="14"/>
                    </a:lnTo>
                    <a:lnTo>
                      <a:pt x="12" y="15"/>
                    </a:lnTo>
                    <a:lnTo>
                      <a:pt x="12" y="15"/>
                    </a:lnTo>
                    <a:lnTo>
                      <a:pt x="13" y="17"/>
                    </a:lnTo>
                    <a:lnTo>
                      <a:pt x="15" y="17"/>
                    </a:lnTo>
                    <a:lnTo>
                      <a:pt x="18" y="17"/>
                    </a:lnTo>
                    <a:lnTo>
                      <a:pt x="16" y="19"/>
                    </a:lnTo>
                    <a:lnTo>
                      <a:pt x="16" y="20"/>
                    </a:lnTo>
                    <a:lnTo>
                      <a:pt x="18" y="20"/>
                    </a:lnTo>
                    <a:lnTo>
                      <a:pt x="18" y="22"/>
                    </a:lnTo>
                    <a:lnTo>
                      <a:pt x="20" y="23"/>
                    </a:lnTo>
                    <a:lnTo>
                      <a:pt x="20" y="23"/>
                    </a:lnTo>
                    <a:lnTo>
                      <a:pt x="23" y="23"/>
                    </a:lnTo>
                    <a:lnTo>
                      <a:pt x="24" y="23"/>
                    </a:lnTo>
                    <a:lnTo>
                      <a:pt x="21" y="23"/>
                    </a:lnTo>
                    <a:lnTo>
                      <a:pt x="20" y="23"/>
                    </a:lnTo>
                    <a:lnTo>
                      <a:pt x="18" y="23"/>
                    </a:lnTo>
                    <a:lnTo>
                      <a:pt x="16" y="22"/>
                    </a:lnTo>
                    <a:lnTo>
                      <a:pt x="12" y="20"/>
                    </a:lnTo>
                    <a:lnTo>
                      <a:pt x="8" y="20"/>
                    </a:lnTo>
                    <a:lnTo>
                      <a:pt x="7" y="22"/>
                    </a:lnTo>
                    <a:lnTo>
                      <a:pt x="7" y="23"/>
                    </a:lnTo>
                    <a:lnTo>
                      <a:pt x="5" y="25"/>
                    </a:lnTo>
                    <a:lnTo>
                      <a:pt x="0" y="27"/>
                    </a:lnTo>
                    <a:lnTo>
                      <a:pt x="0" y="28"/>
                    </a:lnTo>
                    <a:lnTo>
                      <a:pt x="2" y="30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18" y="28"/>
                    </a:lnTo>
                    <a:lnTo>
                      <a:pt x="21" y="28"/>
                    </a:lnTo>
                    <a:lnTo>
                      <a:pt x="24" y="28"/>
                    </a:lnTo>
                    <a:lnTo>
                      <a:pt x="37" y="27"/>
                    </a:lnTo>
                    <a:lnTo>
                      <a:pt x="47" y="25"/>
                    </a:lnTo>
                    <a:lnTo>
                      <a:pt x="47" y="27"/>
                    </a:lnTo>
                    <a:lnTo>
                      <a:pt x="42" y="27"/>
                    </a:lnTo>
                    <a:lnTo>
                      <a:pt x="39" y="27"/>
                    </a:lnTo>
                    <a:lnTo>
                      <a:pt x="39" y="28"/>
                    </a:lnTo>
                    <a:lnTo>
                      <a:pt x="37" y="28"/>
                    </a:lnTo>
                    <a:lnTo>
                      <a:pt x="32" y="31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4"/>
                    </a:lnTo>
                    <a:lnTo>
                      <a:pt x="28" y="34"/>
                    </a:lnTo>
                    <a:lnTo>
                      <a:pt x="32" y="36"/>
                    </a:lnTo>
                    <a:lnTo>
                      <a:pt x="34" y="38"/>
                    </a:lnTo>
                    <a:lnTo>
                      <a:pt x="34" y="38"/>
                    </a:lnTo>
                    <a:lnTo>
                      <a:pt x="31" y="38"/>
                    </a:lnTo>
                    <a:lnTo>
                      <a:pt x="31" y="39"/>
                    </a:lnTo>
                    <a:lnTo>
                      <a:pt x="32" y="41"/>
                    </a:lnTo>
                    <a:lnTo>
                      <a:pt x="32" y="42"/>
                    </a:lnTo>
                    <a:lnTo>
                      <a:pt x="34" y="42"/>
                    </a:lnTo>
                    <a:lnTo>
                      <a:pt x="37" y="42"/>
                    </a:lnTo>
                    <a:lnTo>
                      <a:pt x="40" y="44"/>
                    </a:lnTo>
                    <a:lnTo>
                      <a:pt x="43" y="42"/>
                    </a:lnTo>
                    <a:lnTo>
                      <a:pt x="45" y="42"/>
                    </a:lnTo>
                    <a:lnTo>
                      <a:pt x="47" y="42"/>
                    </a:lnTo>
                    <a:lnTo>
                      <a:pt x="47" y="42"/>
                    </a:lnTo>
                    <a:lnTo>
                      <a:pt x="48" y="42"/>
                    </a:lnTo>
                    <a:lnTo>
                      <a:pt x="51" y="42"/>
                    </a:lnTo>
                    <a:lnTo>
                      <a:pt x="53" y="42"/>
                    </a:lnTo>
                    <a:lnTo>
                      <a:pt x="55" y="42"/>
                    </a:lnTo>
                    <a:lnTo>
                      <a:pt x="58" y="42"/>
                    </a:lnTo>
                    <a:lnTo>
                      <a:pt x="61" y="42"/>
                    </a:lnTo>
                    <a:lnTo>
                      <a:pt x="63" y="42"/>
                    </a:lnTo>
                    <a:lnTo>
                      <a:pt x="63" y="42"/>
                    </a:lnTo>
                    <a:lnTo>
                      <a:pt x="63" y="41"/>
                    </a:lnTo>
                    <a:lnTo>
                      <a:pt x="61" y="39"/>
                    </a:lnTo>
                    <a:lnTo>
                      <a:pt x="61" y="39"/>
                    </a:lnTo>
                    <a:lnTo>
                      <a:pt x="61" y="38"/>
                    </a:lnTo>
                    <a:lnTo>
                      <a:pt x="61" y="38"/>
                    </a:lnTo>
                    <a:lnTo>
                      <a:pt x="63" y="39"/>
                    </a:lnTo>
                    <a:lnTo>
                      <a:pt x="64" y="41"/>
                    </a:lnTo>
                    <a:lnTo>
                      <a:pt x="64" y="41"/>
                    </a:lnTo>
                    <a:lnTo>
                      <a:pt x="66" y="39"/>
                    </a:lnTo>
                    <a:lnTo>
                      <a:pt x="66" y="39"/>
                    </a:lnTo>
                    <a:lnTo>
                      <a:pt x="66" y="38"/>
                    </a:lnTo>
                    <a:lnTo>
                      <a:pt x="64" y="36"/>
                    </a:lnTo>
                    <a:lnTo>
                      <a:pt x="64" y="33"/>
                    </a:lnTo>
                    <a:lnTo>
                      <a:pt x="66" y="30"/>
                    </a:lnTo>
                    <a:lnTo>
                      <a:pt x="69" y="31"/>
                    </a:lnTo>
                    <a:lnTo>
                      <a:pt x="71" y="33"/>
                    </a:lnTo>
                    <a:lnTo>
                      <a:pt x="71" y="33"/>
                    </a:lnTo>
                    <a:lnTo>
                      <a:pt x="69" y="30"/>
                    </a:lnTo>
                    <a:lnTo>
                      <a:pt x="69" y="27"/>
                    </a:lnTo>
                    <a:lnTo>
                      <a:pt x="69" y="25"/>
                    </a:lnTo>
                    <a:lnTo>
                      <a:pt x="64" y="25"/>
                    </a:lnTo>
                    <a:lnTo>
                      <a:pt x="64" y="23"/>
                    </a:lnTo>
                    <a:lnTo>
                      <a:pt x="66" y="23"/>
                    </a:lnTo>
                    <a:lnTo>
                      <a:pt x="67" y="22"/>
                    </a:lnTo>
                    <a:lnTo>
                      <a:pt x="67" y="20"/>
                    </a:lnTo>
                    <a:lnTo>
                      <a:pt x="66" y="19"/>
                    </a:lnTo>
                    <a:lnTo>
                      <a:pt x="66" y="19"/>
                    </a:lnTo>
                    <a:lnTo>
                      <a:pt x="67" y="15"/>
                    </a:lnTo>
                    <a:lnTo>
                      <a:pt x="67" y="15"/>
                    </a:lnTo>
                    <a:lnTo>
                      <a:pt x="67" y="14"/>
                    </a:lnTo>
                    <a:lnTo>
                      <a:pt x="67" y="12"/>
                    </a:lnTo>
                    <a:lnTo>
                      <a:pt x="67" y="12"/>
                    </a:lnTo>
                    <a:lnTo>
                      <a:pt x="66" y="9"/>
                    </a:lnTo>
                    <a:lnTo>
                      <a:pt x="66" y="9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6" y="6"/>
                    </a:lnTo>
                    <a:lnTo>
                      <a:pt x="66" y="6"/>
                    </a:lnTo>
                    <a:lnTo>
                      <a:pt x="66" y="4"/>
                    </a:lnTo>
                    <a:lnTo>
                      <a:pt x="64" y="4"/>
                    </a:lnTo>
                    <a:lnTo>
                      <a:pt x="63" y="4"/>
                    </a:lnTo>
                    <a:lnTo>
                      <a:pt x="59" y="3"/>
                    </a:lnTo>
                    <a:lnTo>
                      <a:pt x="58" y="1"/>
                    </a:lnTo>
                    <a:lnTo>
                      <a:pt x="55" y="0"/>
                    </a:lnTo>
                    <a:lnTo>
                      <a:pt x="53" y="0"/>
                    </a:lnTo>
                    <a:lnTo>
                      <a:pt x="50" y="1"/>
                    </a:lnTo>
                    <a:lnTo>
                      <a:pt x="48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39" name="Freeform 637">
                <a:extLst>
                  <a:ext uri="{FF2B5EF4-FFF2-40B4-BE49-F238E27FC236}">
                    <a16:creationId xmlns:a16="http://schemas.microsoft.com/office/drawing/2014/main" id="{6BD852D0-B268-D70A-4518-C3186BD45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465"/>
                <a:ext cx="62" cy="26"/>
              </a:xfrm>
              <a:custGeom>
                <a:avLst/>
                <a:gdLst>
                  <a:gd name="T0" fmla="*/ 59 w 62"/>
                  <a:gd name="T1" fmla="*/ 16 h 26"/>
                  <a:gd name="T2" fmla="*/ 58 w 62"/>
                  <a:gd name="T3" fmla="*/ 16 h 26"/>
                  <a:gd name="T4" fmla="*/ 56 w 62"/>
                  <a:gd name="T5" fmla="*/ 15 h 26"/>
                  <a:gd name="T6" fmla="*/ 54 w 62"/>
                  <a:gd name="T7" fmla="*/ 13 h 26"/>
                  <a:gd name="T8" fmla="*/ 54 w 62"/>
                  <a:gd name="T9" fmla="*/ 13 h 26"/>
                  <a:gd name="T10" fmla="*/ 53 w 62"/>
                  <a:gd name="T11" fmla="*/ 11 h 26"/>
                  <a:gd name="T12" fmla="*/ 50 w 62"/>
                  <a:gd name="T13" fmla="*/ 10 h 26"/>
                  <a:gd name="T14" fmla="*/ 50 w 62"/>
                  <a:gd name="T15" fmla="*/ 10 h 26"/>
                  <a:gd name="T16" fmla="*/ 48 w 62"/>
                  <a:gd name="T17" fmla="*/ 8 h 26"/>
                  <a:gd name="T18" fmla="*/ 48 w 62"/>
                  <a:gd name="T19" fmla="*/ 7 h 26"/>
                  <a:gd name="T20" fmla="*/ 45 w 62"/>
                  <a:gd name="T21" fmla="*/ 7 h 26"/>
                  <a:gd name="T22" fmla="*/ 37 w 62"/>
                  <a:gd name="T23" fmla="*/ 3 h 26"/>
                  <a:gd name="T24" fmla="*/ 34 w 62"/>
                  <a:gd name="T25" fmla="*/ 3 h 26"/>
                  <a:gd name="T26" fmla="*/ 19 w 62"/>
                  <a:gd name="T27" fmla="*/ 3 h 26"/>
                  <a:gd name="T28" fmla="*/ 18 w 62"/>
                  <a:gd name="T29" fmla="*/ 3 h 26"/>
                  <a:gd name="T30" fmla="*/ 13 w 62"/>
                  <a:gd name="T31" fmla="*/ 2 h 26"/>
                  <a:gd name="T32" fmla="*/ 10 w 62"/>
                  <a:gd name="T33" fmla="*/ 2 h 26"/>
                  <a:gd name="T34" fmla="*/ 7 w 62"/>
                  <a:gd name="T35" fmla="*/ 0 h 26"/>
                  <a:gd name="T36" fmla="*/ 3 w 62"/>
                  <a:gd name="T37" fmla="*/ 0 h 26"/>
                  <a:gd name="T38" fmla="*/ 2 w 62"/>
                  <a:gd name="T39" fmla="*/ 0 h 26"/>
                  <a:gd name="T40" fmla="*/ 0 w 62"/>
                  <a:gd name="T41" fmla="*/ 0 h 26"/>
                  <a:gd name="T42" fmla="*/ 0 w 62"/>
                  <a:gd name="T43" fmla="*/ 2 h 26"/>
                  <a:gd name="T44" fmla="*/ 0 w 62"/>
                  <a:gd name="T45" fmla="*/ 2 h 26"/>
                  <a:gd name="T46" fmla="*/ 0 w 62"/>
                  <a:gd name="T47" fmla="*/ 5 h 26"/>
                  <a:gd name="T48" fmla="*/ 0 w 62"/>
                  <a:gd name="T49" fmla="*/ 7 h 26"/>
                  <a:gd name="T50" fmla="*/ 2 w 62"/>
                  <a:gd name="T51" fmla="*/ 7 h 26"/>
                  <a:gd name="T52" fmla="*/ 2 w 62"/>
                  <a:gd name="T53" fmla="*/ 7 h 26"/>
                  <a:gd name="T54" fmla="*/ 2 w 62"/>
                  <a:gd name="T55" fmla="*/ 8 h 26"/>
                  <a:gd name="T56" fmla="*/ 0 w 62"/>
                  <a:gd name="T57" fmla="*/ 8 h 26"/>
                  <a:gd name="T58" fmla="*/ 0 w 62"/>
                  <a:gd name="T59" fmla="*/ 10 h 26"/>
                  <a:gd name="T60" fmla="*/ 2 w 62"/>
                  <a:gd name="T61" fmla="*/ 11 h 26"/>
                  <a:gd name="T62" fmla="*/ 2 w 62"/>
                  <a:gd name="T63" fmla="*/ 11 h 26"/>
                  <a:gd name="T64" fmla="*/ 3 w 62"/>
                  <a:gd name="T65" fmla="*/ 13 h 26"/>
                  <a:gd name="T66" fmla="*/ 8 w 62"/>
                  <a:gd name="T67" fmla="*/ 13 h 26"/>
                  <a:gd name="T68" fmla="*/ 10 w 62"/>
                  <a:gd name="T69" fmla="*/ 13 h 26"/>
                  <a:gd name="T70" fmla="*/ 10 w 62"/>
                  <a:gd name="T71" fmla="*/ 15 h 26"/>
                  <a:gd name="T72" fmla="*/ 10 w 62"/>
                  <a:gd name="T73" fmla="*/ 18 h 26"/>
                  <a:gd name="T74" fmla="*/ 11 w 62"/>
                  <a:gd name="T75" fmla="*/ 19 h 26"/>
                  <a:gd name="T76" fmla="*/ 11 w 62"/>
                  <a:gd name="T77" fmla="*/ 21 h 26"/>
                  <a:gd name="T78" fmla="*/ 13 w 62"/>
                  <a:gd name="T79" fmla="*/ 22 h 26"/>
                  <a:gd name="T80" fmla="*/ 15 w 62"/>
                  <a:gd name="T81" fmla="*/ 22 h 26"/>
                  <a:gd name="T82" fmla="*/ 18 w 62"/>
                  <a:gd name="T83" fmla="*/ 26 h 26"/>
                  <a:gd name="T84" fmla="*/ 21 w 62"/>
                  <a:gd name="T85" fmla="*/ 24 h 26"/>
                  <a:gd name="T86" fmla="*/ 23 w 62"/>
                  <a:gd name="T87" fmla="*/ 24 h 26"/>
                  <a:gd name="T88" fmla="*/ 31 w 62"/>
                  <a:gd name="T89" fmla="*/ 22 h 26"/>
                  <a:gd name="T90" fmla="*/ 34 w 62"/>
                  <a:gd name="T91" fmla="*/ 22 h 26"/>
                  <a:gd name="T92" fmla="*/ 40 w 62"/>
                  <a:gd name="T93" fmla="*/ 21 h 26"/>
                  <a:gd name="T94" fmla="*/ 50 w 62"/>
                  <a:gd name="T95" fmla="*/ 22 h 26"/>
                  <a:gd name="T96" fmla="*/ 58 w 62"/>
                  <a:gd name="T97" fmla="*/ 24 h 26"/>
                  <a:gd name="T98" fmla="*/ 61 w 62"/>
                  <a:gd name="T99" fmla="*/ 22 h 26"/>
                  <a:gd name="T100" fmla="*/ 62 w 62"/>
                  <a:gd name="T101" fmla="*/ 22 h 26"/>
                  <a:gd name="T102" fmla="*/ 61 w 62"/>
                  <a:gd name="T103" fmla="*/ 21 h 26"/>
                  <a:gd name="T104" fmla="*/ 59 w 62"/>
                  <a:gd name="T105" fmla="*/ 19 h 26"/>
                  <a:gd name="T106" fmla="*/ 59 w 62"/>
                  <a:gd name="T107" fmla="*/ 19 h 26"/>
                  <a:gd name="T108" fmla="*/ 59 w 62"/>
                  <a:gd name="T109" fmla="*/ 18 h 26"/>
                  <a:gd name="T110" fmla="*/ 59 w 62"/>
                  <a:gd name="T111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2" h="26">
                    <a:moveTo>
                      <a:pt x="59" y="16"/>
                    </a:moveTo>
                    <a:lnTo>
                      <a:pt x="58" y="16"/>
                    </a:lnTo>
                    <a:lnTo>
                      <a:pt x="56" y="15"/>
                    </a:lnTo>
                    <a:lnTo>
                      <a:pt x="54" y="13"/>
                    </a:lnTo>
                    <a:lnTo>
                      <a:pt x="54" y="13"/>
                    </a:lnTo>
                    <a:lnTo>
                      <a:pt x="53" y="11"/>
                    </a:lnTo>
                    <a:lnTo>
                      <a:pt x="50" y="10"/>
                    </a:lnTo>
                    <a:lnTo>
                      <a:pt x="50" y="10"/>
                    </a:lnTo>
                    <a:lnTo>
                      <a:pt x="48" y="8"/>
                    </a:lnTo>
                    <a:lnTo>
                      <a:pt x="48" y="7"/>
                    </a:lnTo>
                    <a:lnTo>
                      <a:pt x="45" y="7"/>
                    </a:lnTo>
                    <a:lnTo>
                      <a:pt x="37" y="3"/>
                    </a:lnTo>
                    <a:lnTo>
                      <a:pt x="34" y="3"/>
                    </a:lnTo>
                    <a:lnTo>
                      <a:pt x="19" y="3"/>
                    </a:lnTo>
                    <a:lnTo>
                      <a:pt x="18" y="3"/>
                    </a:lnTo>
                    <a:lnTo>
                      <a:pt x="13" y="2"/>
                    </a:lnTo>
                    <a:lnTo>
                      <a:pt x="10" y="2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3" y="13"/>
                    </a:lnTo>
                    <a:lnTo>
                      <a:pt x="8" y="13"/>
                    </a:lnTo>
                    <a:lnTo>
                      <a:pt x="10" y="13"/>
                    </a:lnTo>
                    <a:lnTo>
                      <a:pt x="10" y="15"/>
                    </a:lnTo>
                    <a:lnTo>
                      <a:pt x="10" y="18"/>
                    </a:lnTo>
                    <a:lnTo>
                      <a:pt x="11" y="19"/>
                    </a:lnTo>
                    <a:lnTo>
                      <a:pt x="11" y="21"/>
                    </a:lnTo>
                    <a:lnTo>
                      <a:pt x="13" y="22"/>
                    </a:lnTo>
                    <a:lnTo>
                      <a:pt x="15" y="22"/>
                    </a:lnTo>
                    <a:lnTo>
                      <a:pt x="18" y="26"/>
                    </a:lnTo>
                    <a:lnTo>
                      <a:pt x="21" y="24"/>
                    </a:lnTo>
                    <a:lnTo>
                      <a:pt x="23" y="24"/>
                    </a:lnTo>
                    <a:lnTo>
                      <a:pt x="31" y="22"/>
                    </a:lnTo>
                    <a:lnTo>
                      <a:pt x="34" y="22"/>
                    </a:lnTo>
                    <a:lnTo>
                      <a:pt x="40" y="21"/>
                    </a:lnTo>
                    <a:lnTo>
                      <a:pt x="50" y="22"/>
                    </a:lnTo>
                    <a:lnTo>
                      <a:pt x="58" y="24"/>
                    </a:lnTo>
                    <a:lnTo>
                      <a:pt x="61" y="22"/>
                    </a:lnTo>
                    <a:lnTo>
                      <a:pt x="62" y="22"/>
                    </a:lnTo>
                    <a:lnTo>
                      <a:pt x="61" y="21"/>
                    </a:lnTo>
                    <a:lnTo>
                      <a:pt x="59" y="19"/>
                    </a:lnTo>
                    <a:lnTo>
                      <a:pt x="59" y="19"/>
                    </a:lnTo>
                    <a:lnTo>
                      <a:pt x="59" y="18"/>
                    </a:lnTo>
                    <a:lnTo>
                      <a:pt x="59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40" name="Freeform 638">
                <a:extLst>
                  <a:ext uri="{FF2B5EF4-FFF2-40B4-BE49-F238E27FC236}">
                    <a16:creationId xmlns:a16="http://schemas.microsoft.com/office/drawing/2014/main" id="{740D34B0-499B-4A8C-7D1D-26D94764CF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4" y="1360"/>
                <a:ext cx="40" cy="10"/>
              </a:xfrm>
              <a:custGeom>
                <a:avLst/>
                <a:gdLst>
                  <a:gd name="T0" fmla="*/ 3 w 40"/>
                  <a:gd name="T1" fmla="*/ 10 h 10"/>
                  <a:gd name="T2" fmla="*/ 24 w 40"/>
                  <a:gd name="T3" fmla="*/ 10 h 10"/>
                  <a:gd name="T4" fmla="*/ 30 w 40"/>
                  <a:gd name="T5" fmla="*/ 10 h 10"/>
                  <a:gd name="T6" fmla="*/ 32 w 40"/>
                  <a:gd name="T7" fmla="*/ 10 h 10"/>
                  <a:gd name="T8" fmla="*/ 35 w 40"/>
                  <a:gd name="T9" fmla="*/ 10 h 10"/>
                  <a:gd name="T10" fmla="*/ 35 w 40"/>
                  <a:gd name="T11" fmla="*/ 10 h 10"/>
                  <a:gd name="T12" fmla="*/ 36 w 40"/>
                  <a:gd name="T13" fmla="*/ 5 h 10"/>
                  <a:gd name="T14" fmla="*/ 40 w 40"/>
                  <a:gd name="T15" fmla="*/ 5 h 10"/>
                  <a:gd name="T16" fmla="*/ 38 w 40"/>
                  <a:gd name="T17" fmla="*/ 4 h 10"/>
                  <a:gd name="T18" fmla="*/ 38 w 40"/>
                  <a:gd name="T19" fmla="*/ 2 h 10"/>
                  <a:gd name="T20" fmla="*/ 35 w 40"/>
                  <a:gd name="T21" fmla="*/ 2 h 10"/>
                  <a:gd name="T22" fmla="*/ 33 w 40"/>
                  <a:gd name="T23" fmla="*/ 2 h 10"/>
                  <a:gd name="T24" fmla="*/ 29 w 40"/>
                  <a:gd name="T25" fmla="*/ 2 h 10"/>
                  <a:gd name="T26" fmla="*/ 21 w 40"/>
                  <a:gd name="T27" fmla="*/ 2 h 10"/>
                  <a:gd name="T28" fmla="*/ 16 w 40"/>
                  <a:gd name="T29" fmla="*/ 2 h 10"/>
                  <a:gd name="T30" fmla="*/ 13 w 40"/>
                  <a:gd name="T31" fmla="*/ 2 h 10"/>
                  <a:gd name="T32" fmla="*/ 9 w 40"/>
                  <a:gd name="T33" fmla="*/ 0 h 10"/>
                  <a:gd name="T34" fmla="*/ 6 w 40"/>
                  <a:gd name="T35" fmla="*/ 0 h 10"/>
                  <a:gd name="T36" fmla="*/ 1 w 40"/>
                  <a:gd name="T37" fmla="*/ 4 h 10"/>
                  <a:gd name="T38" fmla="*/ 0 w 40"/>
                  <a:gd name="T39" fmla="*/ 4 h 10"/>
                  <a:gd name="T40" fmla="*/ 0 w 40"/>
                  <a:gd name="T41" fmla="*/ 4 h 10"/>
                  <a:gd name="T42" fmla="*/ 0 w 40"/>
                  <a:gd name="T43" fmla="*/ 5 h 10"/>
                  <a:gd name="T44" fmla="*/ 0 w 40"/>
                  <a:gd name="T45" fmla="*/ 7 h 10"/>
                  <a:gd name="T46" fmla="*/ 1 w 40"/>
                  <a:gd name="T47" fmla="*/ 8 h 10"/>
                  <a:gd name="T48" fmla="*/ 3 w 40"/>
                  <a:gd name="T4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0" h="10">
                    <a:moveTo>
                      <a:pt x="3" y="10"/>
                    </a:moveTo>
                    <a:lnTo>
                      <a:pt x="24" y="10"/>
                    </a:lnTo>
                    <a:lnTo>
                      <a:pt x="30" y="10"/>
                    </a:lnTo>
                    <a:lnTo>
                      <a:pt x="32" y="10"/>
                    </a:lnTo>
                    <a:lnTo>
                      <a:pt x="35" y="10"/>
                    </a:lnTo>
                    <a:lnTo>
                      <a:pt x="35" y="10"/>
                    </a:lnTo>
                    <a:lnTo>
                      <a:pt x="36" y="5"/>
                    </a:lnTo>
                    <a:lnTo>
                      <a:pt x="40" y="5"/>
                    </a:lnTo>
                    <a:lnTo>
                      <a:pt x="38" y="4"/>
                    </a:lnTo>
                    <a:lnTo>
                      <a:pt x="38" y="2"/>
                    </a:lnTo>
                    <a:lnTo>
                      <a:pt x="35" y="2"/>
                    </a:lnTo>
                    <a:lnTo>
                      <a:pt x="33" y="2"/>
                    </a:lnTo>
                    <a:lnTo>
                      <a:pt x="29" y="2"/>
                    </a:lnTo>
                    <a:lnTo>
                      <a:pt x="21" y="2"/>
                    </a:lnTo>
                    <a:lnTo>
                      <a:pt x="16" y="2"/>
                    </a:lnTo>
                    <a:lnTo>
                      <a:pt x="13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1" y="8"/>
                    </a:lnTo>
                    <a:lnTo>
                      <a:pt x="3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41" name="Freeform 639">
                <a:extLst>
                  <a:ext uri="{FF2B5EF4-FFF2-40B4-BE49-F238E27FC236}">
                    <a16:creationId xmlns:a16="http://schemas.microsoft.com/office/drawing/2014/main" id="{611F2083-A95F-7B79-9106-9F52F1BF4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6" y="1381"/>
                <a:ext cx="224" cy="67"/>
              </a:xfrm>
              <a:custGeom>
                <a:avLst/>
                <a:gdLst>
                  <a:gd name="T0" fmla="*/ 99 w 224"/>
                  <a:gd name="T1" fmla="*/ 62 h 67"/>
                  <a:gd name="T2" fmla="*/ 100 w 224"/>
                  <a:gd name="T3" fmla="*/ 59 h 67"/>
                  <a:gd name="T4" fmla="*/ 103 w 224"/>
                  <a:gd name="T5" fmla="*/ 60 h 67"/>
                  <a:gd name="T6" fmla="*/ 108 w 224"/>
                  <a:gd name="T7" fmla="*/ 60 h 67"/>
                  <a:gd name="T8" fmla="*/ 108 w 224"/>
                  <a:gd name="T9" fmla="*/ 67 h 67"/>
                  <a:gd name="T10" fmla="*/ 130 w 224"/>
                  <a:gd name="T11" fmla="*/ 67 h 67"/>
                  <a:gd name="T12" fmla="*/ 140 w 224"/>
                  <a:gd name="T13" fmla="*/ 67 h 67"/>
                  <a:gd name="T14" fmla="*/ 146 w 224"/>
                  <a:gd name="T15" fmla="*/ 64 h 67"/>
                  <a:gd name="T16" fmla="*/ 153 w 224"/>
                  <a:gd name="T17" fmla="*/ 64 h 67"/>
                  <a:gd name="T18" fmla="*/ 167 w 224"/>
                  <a:gd name="T19" fmla="*/ 64 h 67"/>
                  <a:gd name="T20" fmla="*/ 173 w 224"/>
                  <a:gd name="T21" fmla="*/ 59 h 67"/>
                  <a:gd name="T22" fmla="*/ 175 w 224"/>
                  <a:gd name="T23" fmla="*/ 57 h 67"/>
                  <a:gd name="T24" fmla="*/ 177 w 224"/>
                  <a:gd name="T25" fmla="*/ 62 h 67"/>
                  <a:gd name="T26" fmla="*/ 189 w 224"/>
                  <a:gd name="T27" fmla="*/ 67 h 67"/>
                  <a:gd name="T28" fmla="*/ 213 w 224"/>
                  <a:gd name="T29" fmla="*/ 64 h 67"/>
                  <a:gd name="T30" fmla="*/ 215 w 224"/>
                  <a:gd name="T31" fmla="*/ 59 h 67"/>
                  <a:gd name="T32" fmla="*/ 218 w 224"/>
                  <a:gd name="T33" fmla="*/ 57 h 67"/>
                  <a:gd name="T34" fmla="*/ 220 w 224"/>
                  <a:gd name="T35" fmla="*/ 52 h 67"/>
                  <a:gd name="T36" fmla="*/ 216 w 224"/>
                  <a:gd name="T37" fmla="*/ 51 h 67"/>
                  <a:gd name="T38" fmla="*/ 220 w 224"/>
                  <a:gd name="T39" fmla="*/ 41 h 67"/>
                  <a:gd name="T40" fmla="*/ 215 w 224"/>
                  <a:gd name="T41" fmla="*/ 38 h 67"/>
                  <a:gd name="T42" fmla="*/ 201 w 224"/>
                  <a:gd name="T43" fmla="*/ 35 h 67"/>
                  <a:gd name="T44" fmla="*/ 183 w 224"/>
                  <a:gd name="T45" fmla="*/ 32 h 67"/>
                  <a:gd name="T46" fmla="*/ 164 w 224"/>
                  <a:gd name="T47" fmla="*/ 33 h 67"/>
                  <a:gd name="T48" fmla="*/ 140 w 224"/>
                  <a:gd name="T49" fmla="*/ 40 h 67"/>
                  <a:gd name="T50" fmla="*/ 132 w 224"/>
                  <a:gd name="T51" fmla="*/ 41 h 67"/>
                  <a:gd name="T52" fmla="*/ 118 w 224"/>
                  <a:gd name="T53" fmla="*/ 40 h 67"/>
                  <a:gd name="T54" fmla="*/ 103 w 224"/>
                  <a:gd name="T55" fmla="*/ 37 h 67"/>
                  <a:gd name="T56" fmla="*/ 102 w 224"/>
                  <a:gd name="T57" fmla="*/ 41 h 67"/>
                  <a:gd name="T58" fmla="*/ 95 w 224"/>
                  <a:gd name="T59" fmla="*/ 37 h 67"/>
                  <a:gd name="T60" fmla="*/ 92 w 224"/>
                  <a:gd name="T61" fmla="*/ 32 h 67"/>
                  <a:gd name="T62" fmla="*/ 84 w 224"/>
                  <a:gd name="T63" fmla="*/ 25 h 67"/>
                  <a:gd name="T64" fmla="*/ 72 w 224"/>
                  <a:gd name="T65" fmla="*/ 22 h 67"/>
                  <a:gd name="T66" fmla="*/ 99 w 224"/>
                  <a:gd name="T67" fmla="*/ 21 h 67"/>
                  <a:gd name="T68" fmla="*/ 70 w 224"/>
                  <a:gd name="T69" fmla="*/ 14 h 67"/>
                  <a:gd name="T70" fmla="*/ 81 w 224"/>
                  <a:gd name="T71" fmla="*/ 14 h 67"/>
                  <a:gd name="T72" fmla="*/ 65 w 224"/>
                  <a:gd name="T73" fmla="*/ 10 h 67"/>
                  <a:gd name="T74" fmla="*/ 43 w 224"/>
                  <a:gd name="T75" fmla="*/ 14 h 67"/>
                  <a:gd name="T76" fmla="*/ 48 w 224"/>
                  <a:gd name="T77" fmla="*/ 10 h 67"/>
                  <a:gd name="T78" fmla="*/ 38 w 224"/>
                  <a:gd name="T79" fmla="*/ 3 h 67"/>
                  <a:gd name="T80" fmla="*/ 16 w 224"/>
                  <a:gd name="T81" fmla="*/ 0 h 67"/>
                  <a:gd name="T82" fmla="*/ 2 w 224"/>
                  <a:gd name="T83" fmla="*/ 2 h 67"/>
                  <a:gd name="T84" fmla="*/ 6 w 224"/>
                  <a:gd name="T85" fmla="*/ 6 h 67"/>
                  <a:gd name="T86" fmla="*/ 0 w 224"/>
                  <a:gd name="T87" fmla="*/ 8 h 67"/>
                  <a:gd name="T88" fmla="*/ 16 w 224"/>
                  <a:gd name="T89" fmla="*/ 13 h 67"/>
                  <a:gd name="T90" fmla="*/ 13 w 224"/>
                  <a:gd name="T91" fmla="*/ 16 h 67"/>
                  <a:gd name="T92" fmla="*/ 32 w 224"/>
                  <a:gd name="T93" fmla="*/ 21 h 67"/>
                  <a:gd name="T94" fmla="*/ 46 w 224"/>
                  <a:gd name="T95" fmla="*/ 17 h 67"/>
                  <a:gd name="T96" fmla="*/ 60 w 224"/>
                  <a:gd name="T97" fmla="*/ 32 h 67"/>
                  <a:gd name="T98" fmla="*/ 57 w 224"/>
                  <a:gd name="T99" fmla="*/ 41 h 67"/>
                  <a:gd name="T100" fmla="*/ 57 w 224"/>
                  <a:gd name="T101" fmla="*/ 48 h 67"/>
                  <a:gd name="T102" fmla="*/ 60 w 224"/>
                  <a:gd name="T103" fmla="*/ 54 h 67"/>
                  <a:gd name="T104" fmla="*/ 70 w 224"/>
                  <a:gd name="T105" fmla="*/ 62 h 67"/>
                  <a:gd name="T106" fmla="*/ 76 w 224"/>
                  <a:gd name="T107" fmla="*/ 59 h 67"/>
                  <a:gd name="T108" fmla="*/ 87 w 224"/>
                  <a:gd name="T109" fmla="*/ 6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24" h="67">
                    <a:moveTo>
                      <a:pt x="91" y="65"/>
                    </a:moveTo>
                    <a:lnTo>
                      <a:pt x="94" y="65"/>
                    </a:lnTo>
                    <a:lnTo>
                      <a:pt x="95" y="64"/>
                    </a:lnTo>
                    <a:lnTo>
                      <a:pt x="97" y="64"/>
                    </a:lnTo>
                    <a:lnTo>
                      <a:pt x="99" y="62"/>
                    </a:lnTo>
                    <a:lnTo>
                      <a:pt x="99" y="62"/>
                    </a:lnTo>
                    <a:lnTo>
                      <a:pt x="99" y="60"/>
                    </a:lnTo>
                    <a:lnTo>
                      <a:pt x="99" y="60"/>
                    </a:lnTo>
                    <a:lnTo>
                      <a:pt x="99" y="60"/>
                    </a:lnTo>
                    <a:lnTo>
                      <a:pt x="99" y="60"/>
                    </a:lnTo>
                    <a:lnTo>
                      <a:pt x="100" y="60"/>
                    </a:lnTo>
                    <a:lnTo>
                      <a:pt x="100" y="59"/>
                    </a:lnTo>
                    <a:lnTo>
                      <a:pt x="102" y="59"/>
                    </a:lnTo>
                    <a:lnTo>
                      <a:pt x="102" y="59"/>
                    </a:lnTo>
                    <a:lnTo>
                      <a:pt x="102" y="59"/>
                    </a:lnTo>
                    <a:lnTo>
                      <a:pt x="102" y="60"/>
                    </a:lnTo>
                    <a:lnTo>
                      <a:pt x="103" y="60"/>
                    </a:lnTo>
                    <a:lnTo>
                      <a:pt x="103" y="60"/>
                    </a:lnTo>
                    <a:lnTo>
                      <a:pt x="105" y="59"/>
                    </a:lnTo>
                    <a:lnTo>
                      <a:pt x="107" y="57"/>
                    </a:lnTo>
                    <a:lnTo>
                      <a:pt x="108" y="57"/>
                    </a:lnTo>
                    <a:lnTo>
                      <a:pt x="108" y="59"/>
                    </a:lnTo>
                    <a:lnTo>
                      <a:pt x="110" y="59"/>
                    </a:lnTo>
                    <a:lnTo>
                      <a:pt x="108" y="60"/>
                    </a:lnTo>
                    <a:lnTo>
                      <a:pt x="108" y="62"/>
                    </a:lnTo>
                    <a:lnTo>
                      <a:pt x="107" y="64"/>
                    </a:lnTo>
                    <a:lnTo>
                      <a:pt x="107" y="64"/>
                    </a:lnTo>
                    <a:lnTo>
                      <a:pt x="107" y="65"/>
                    </a:lnTo>
                    <a:lnTo>
                      <a:pt x="107" y="65"/>
                    </a:lnTo>
                    <a:lnTo>
                      <a:pt x="108" y="67"/>
                    </a:lnTo>
                    <a:lnTo>
                      <a:pt x="113" y="67"/>
                    </a:lnTo>
                    <a:lnTo>
                      <a:pt x="119" y="67"/>
                    </a:lnTo>
                    <a:lnTo>
                      <a:pt x="123" y="65"/>
                    </a:lnTo>
                    <a:lnTo>
                      <a:pt x="127" y="67"/>
                    </a:lnTo>
                    <a:lnTo>
                      <a:pt x="129" y="67"/>
                    </a:lnTo>
                    <a:lnTo>
                      <a:pt x="130" y="67"/>
                    </a:lnTo>
                    <a:lnTo>
                      <a:pt x="130" y="65"/>
                    </a:lnTo>
                    <a:lnTo>
                      <a:pt x="130" y="65"/>
                    </a:lnTo>
                    <a:lnTo>
                      <a:pt x="135" y="65"/>
                    </a:lnTo>
                    <a:lnTo>
                      <a:pt x="137" y="65"/>
                    </a:lnTo>
                    <a:lnTo>
                      <a:pt x="138" y="65"/>
                    </a:lnTo>
                    <a:lnTo>
                      <a:pt x="140" y="67"/>
                    </a:lnTo>
                    <a:lnTo>
                      <a:pt x="142" y="67"/>
                    </a:lnTo>
                    <a:lnTo>
                      <a:pt x="145" y="65"/>
                    </a:lnTo>
                    <a:lnTo>
                      <a:pt x="146" y="65"/>
                    </a:lnTo>
                    <a:lnTo>
                      <a:pt x="146" y="64"/>
                    </a:lnTo>
                    <a:lnTo>
                      <a:pt x="146" y="64"/>
                    </a:lnTo>
                    <a:lnTo>
                      <a:pt x="146" y="64"/>
                    </a:lnTo>
                    <a:lnTo>
                      <a:pt x="148" y="65"/>
                    </a:lnTo>
                    <a:lnTo>
                      <a:pt x="150" y="65"/>
                    </a:lnTo>
                    <a:lnTo>
                      <a:pt x="151" y="65"/>
                    </a:lnTo>
                    <a:lnTo>
                      <a:pt x="151" y="65"/>
                    </a:lnTo>
                    <a:lnTo>
                      <a:pt x="151" y="64"/>
                    </a:lnTo>
                    <a:lnTo>
                      <a:pt x="153" y="64"/>
                    </a:lnTo>
                    <a:lnTo>
                      <a:pt x="153" y="64"/>
                    </a:lnTo>
                    <a:lnTo>
                      <a:pt x="154" y="65"/>
                    </a:lnTo>
                    <a:lnTo>
                      <a:pt x="156" y="65"/>
                    </a:lnTo>
                    <a:lnTo>
                      <a:pt x="159" y="65"/>
                    </a:lnTo>
                    <a:lnTo>
                      <a:pt x="162" y="65"/>
                    </a:lnTo>
                    <a:lnTo>
                      <a:pt x="167" y="64"/>
                    </a:lnTo>
                    <a:lnTo>
                      <a:pt x="170" y="64"/>
                    </a:lnTo>
                    <a:lnTo>
                      <a:pt x="172" y="64"/>
                    </a:lnTo>
                    <a:lnTo>
                      <a:pt x="173" y="62"/>
                    </a:lnTo>
                    <a:lnTo>
                      <a:pt x="173" y="62"/>
                    </a:lnTo>
                    <a:lnTo>
                      <a:pt x="173" y="59"/>
                    </a:lnTo>
                    <a:lnTo>
                      <a:pt x="173" y="59"/>
                    </a:lnTo>
                    <a:lnTo>
                      <a:pt x="172" y="57"/>
                    </a:lnTo>
                    <a:lnTo>
                      <a:pt x="172" y="57"/>
                    </a:lnTo>
                    <a:lnTo>
                      <a:pt x="170" y="56"/>
                    </a:lnTo>
                    <a:lnTo>
                      <a:pt x="172" y="56"/>
                    </a:lnTo>
                    <a:lnTo>
                      <a:pt x="173" y="56"/>
                    </a:lnTo>
                    <a:lnTo>
                      <a:pt x="175" y="57"/>
                    </a:lnTo>
                    <a:lnTo>
                      <a:pt x="177" y="57"/>
                    </a:lnTo>
                    <a:lnTo>
                      <a:pt x="177" y="57"/>
                    </a:lnTo>
                    <a:lnTo>
                      <a:pt x="177" y="59"/>
                    </a:lnTo>
                    <a:lnTo>
                      <a:pt x="177" y="60"/>
                    </a:lnTo>
                    <a:lnTo>
                      <a:pt x="177" y="60"/>
                    </a:lnTo>
                    <a:lnTo>
                      <a:pt x="177" y="62"/>
                    </a:lnTo>
                    <a:lnTo>
                      <a:pt x="178" y="64"/>
                    </a:lnTo>
                    <a:lnTo>
                      <a:pt x="178" y="64"/>
                    </a:lnTo>
                    <a:lnTo>
                      <a:pt x="181" y="65"/>
                    </a:lnTo>
                    <a:lnTo>
                      <a:pt x="183" y="65"/>
                    </a:lnTo>
                    <a:lnTo>
                      <a:pt x="186" y="65"/>
                    </a:lnTo>
                    <a:lnTo>
                      <a:pt x="189" y="67"/>
                    </a:lnTo>
                    <a:lnTo>
                      <a:pt x="191" y="67"/>
                    </a:lnTo>
                    <a:lnTo>
                      <a:pt x="193" y="67"/>
                    </a:lnTo>
                    <a:lnTo>
                      <a:pt x="196" y="65"/>
                    </a:lnTo>
                    <a:lnTo>
                      <a:pt x="199" y="65"/>
                    </a:lnTo>
                    <a:lnTo>
                      <a:pt x="201" y="64"/>
                    </a:lnTo>
                    <a:lnTo>
                      <a:pt x="213" y="64"/>
                    </a:lnTo>
                    <a:lnTo>
                      <a:pt x="213" y="64"/>
                    </a:lnTo>
                    <a:lnTo>
                      <a:pt x="213" y="62"/>
                    </a:lnTo>
                    <a:lnTo>
                      <a:pt x="213" y="60"/>
                    </a:lnTo>
                    <a:lnTo>
                      <a:pt x="213" y="60"/>
                    </a:lnTo>
                    <a:lnTo>
                      <a:pt x="215" y="59"/>
                    </a:lnTo>
                    <a:lnTo>
                      <a:pt x="215" y="59"/>
                    </a:lnTo>
                    <a:lnTo>
                      <a:pt x="215" y="57"/>
                    </a:lnTo>
                    <a:lnTo>
                      <a:pt x="213" y="57"/>
                    </a:lnTo>
                    <a:lnTo>
                      <a:pt x="212" y="56"/>
                    </a:lnTo>
                    <a:lnTo>
                      <a:pt x="213" y="56"/>
                    </a:lnTo>
                    <a:lnTo>
                      <a:pt x="213" y="56"/>
                    </a:lnTo>
                    <a:lnTo>
                      <a:pt x="218" y="57"/>
                    </a:lnTo>
                    <a:lnTo>
                      <a:pt x="223" y="56"/>
                    </a:lnTo>
                    <a:lnTo>
                      <a:pt x="224" y="56"/>
                    </a:lnTo>
                    <a:lnTo>
                      <a:pt x="223" y="54"/>
                    </a:lnTo>
                    <a:lnTo>
                      <a:pt x="223" y="54"/>
                    </a:lnTo>
                    <a:lnTo>
                      <a:pt x="221" y="52"/>
                    </a:lnTo>
                    <a:lnTo>
                      <a:pt x="220" y="52"/>
                    </a:lnTo>
                    <a:lnTo>
                      <a:pt x="216" y="54"/>
                    </a:lnTo>
                    <a:lnTo>
                      <a:pt x="215" y="54"/>
                    </a:lnTo>
                    <a:lnTo>
                      <a:pt x="213" y="52"/>
                    </a:lnTo>
                    <a:lnTo>
                      <a:pt x="212" y="52"/>
                    </a:lnTo>
                    <a:lnTo>
                      <a:pt x="212" y="52"/>
                    </a:lnTo>
                    <a:lnTo>
                      <a:pt x="216" y="51"/>
                    </a:lnTo>
                    <a:lnTo>
                      <a:pt x="221" y="48"/>
                    </a:lnTo>
                    <a:lnTo>
                      <a:pt x="223" y="46"/>
                    </a:lnTo>
                    <a:lnTo>
                      <a:pt x="223" y="46"/>
                    </a:lnTo>
                    <a:lnTo>
                      <a:pt x="221" y="43"/>
                    </a:lnTo>
                    <a:lnTo>
                      <a:pt x="221" y="41"/>
                    </a:lnTo>
                    <a:lnTo>
                      <a:pt x="220" y="41"/>
                    </a:lnTo>
                    <a:lnTo>
                      <a:pt x="215" y="41"/>
                    </a:lnTo>
                    <a:lnTo>
                      <a:pt x="213" y="41"/>
                    </a:lnTo>
                    <a:lnTo>
                      <a:pt x="213" y="41"/>
                    </a:lnTo>
                    <a:lnTo>
                      <a:pt x="215" y="40"/>
                    </a:lnTo>
                    <a:lnTo>
                      <a:pt x="215" y="38"/>
                    </a:lnTo>
                    <a:lnTo>
                      <a:pt x="215" y="38"/>
                    </a:lnTo>
                    <a:lnTo>
                      <a:pt x="212" y="37"/>
                    </a:lnTo>
                    <a:lnTo>
                      <a:pt x="210" y="37"/>
                    </a:lnTo>
                    <a:lnTo>
                      <a:pt x="204" y="37"/>
                    </a:lnTo>
                    <a:lnTo>
                      <a:pt x="202" y="37"/>
                    </a:lnTo>
                    <a:lnTo>
                      <a:pt x="202" y="37"/>
                    </a:lnTo>
                    <a:lnTo>
                      <a:pt x="201" y="35"/>
                    </a:lnTo>
                    <a:lnTo>
                      <a:pt x="202" y="35"/>
                    </a:lnTo>
                    <a:lnTo>
                      <a:pt x="201" y="33"/>
                    </a:lnTo>
                    <a:lnTo>
                      <a:pt x="196" y="33"/>
                    </a:lnTo>
                    <a:lnTo>
                      <a:pt x="189" y="32"/>
                    </a:lnTo>
                    <a:lnTo>
                      <a:pt x="186" y="32"/>
                    </a:lnTo>
                    <a:lnTo>
                      <a:pt x="183" y="32"/>
                    </a:lnTo>
                    <a:lnTo>
                      <a:pt x="177" y="33"/>
                    </a:lnTo>
                    <a:lnTo>
                      <a:pt x="175" y="33"/>
                    </a:lnTo>
                    <a:lnTo>
                      <a:pt x="169" y="32"/>
                    </a:lnTo>
                    <a:lnTo>
                      <a:pt x="165" y="32"/>
                    </a:lnTo>
                    <a:lnTo>
                      <a:pt x="165" y="33"/>
                    </a:lnTo>
                    <a:lnTo>
                      <a:pt x="164" y="33"/>
                    </a:lnTo>
                    <a:lnTo>
                      <a:pt x="158" y="37"/>
                    </a:lnTo>
                    <a:lnTo>
                      <a:pt x="156" y="37"/>
                    </a:lnTo>
                    <a:lnTo>
                      <a:pt x="153" y="37"/>
                    </a:lnTo>
                    <a:lnTo>
                      <a:pt x="148" y="38"/>
                    </a:lnTo>
                    <a:lnTo>
                      <a:pt x="145" y="38"/>
                    </a:lnTo>
                    <a:lnTo>
                      <a:pt x="140" y="40"/>
                    </a:lnTo>
                    <a:lnTo>
                      <a:pt x="138" y="40"/>
                    </a:lnTo>
                    <a:lnTo>
                      <a:pt x="140" y="41"/>
                    </a:lnTo>
                    <a:lnTo>
                      <a:pt x="140" y="43"/>
                    </a:lnTo>
                    <a:lnTo>
                      <a:pt x="137" y="43"/>
                    </a:lnTo>
                    <a:lnTo>
                      <a:pt x="134" y="43"/>
                    </a:lnTo>
                    <a:lnTo>
                      <a:pt x="132" y="41"/>
                    </a:lnTo>
                    <a:lnTo>
                      <a:pt x="129" y="41"/>
                    </a:lnTo>
                    <a:lnTo>
                      <a:pt x="123" y="38"/>
                    </a:lnTo>
                    <a:lnTo>
                      <a:pt x="123" y="38"/>
                    </a:lnTo>
                    <a:lnTo>
                      <a:pt x="119" y="41"/>
                    </a:lnTo>
                    <a:lnTo>
                      <a:pt x="119" y="41"/>
                    </a:lnTo>
                    <a:lnTo>
                      <a:pt x="118" y="40"/>
                    </a:lnTo>
                    <a:lnTo>
                      <a:pt x="118" y="38"/>
                    </a:lnTo>
                    <a:lnTo>
                      <a:pt x="111" y="40"/>
                    </a:lnTo>
                    <a:lnTo>
                      <a:pt x="107" y="37"/>
                    </a:lnTo>
                    <a:lnTo>
                      <a:pt x="105" y="37"/>
                    </a:lnTo>
                    <a:lnTo>
                      <a:pt x="105" y="37"/>
                    </a:lnTo>
                    <a:lnTo>
                      <a:pt x="103" y="37"/>
                    </a:lnTo>
                    <a:lnTo>
                      <a:pt x="103" y="37"/>
                    </a:lnTo>
                    <a:lnTo>
                      <a:pt x="102" y="38"/>
                    </a:lnTo>
                    <a:lnTo>
                      <a:pt x="103" y="40"/>
                    </a:lnTo>
                    <a:lnTo>
                      <a:pt x="103" y="40"/>
                    </a:lnTo>
                    <a:lnTo>
                      <a:pt x="103" y="41"/>
                    </a:lnTo>
                    <a:lnTo>
                      <a:pt x="102" y="41"/>
                    </a:lnTo>
                    <a:lnTo>
                      <a:pt x="102" y="41"/>
                    </a:lnTo>
                    <a:lnTo>
                      <a:pt x="97" y="38"/>
                    </a:lnTo>
                    <a:lnTo>
                      <a:pt x="97" y="38"/>
                    </a:lnTo>
                    <a:lnTo>
                      <a:pt x="92" y="38"/>
                    </a:lnTo>
                    <a:lnTo>
                      <a:pt x="92" y="38"/>
                    </a:lnTo>
                    <a:lnTo>
                      <a:pt x="95" y="37"/>
                    </a:lnTo>
                    <a:lnTo>
                      <a:pt x="97" y="35"/>
                    </a:lnTo>
                    <a:lnTo>
                      <a:pt x="99" y="35"/>
                    </a:lnTo>
                    <a:lnTo>
                      <a:pt x="99" y="33"/>
                    </a:lnTo>
                    <a:lnTo>
                      <a:pt x="97" y="33"/>
                    </a:lnTo>
                    <a:lnTo>
                      <a:pt x="94" y="32"/>
                    </a:lnTo>
                    <a:lnTo>
                      <a:pt x="92" y="32"/>
                    </a:lnTo>
                    <a:lnTo>
                      <a:pt x="92" y="32"/>
                    </a:lnTo>
                    <a:lnTo>
                      <a:pt x="91" y="30"/>
                    </a:lnTo>
                    <a:lnTo>
                      <a:pt x="89" y="29"/>
                    </a:lnTo>
                    <a:lnTo>
                      <a:pt x="87" y="29"/>
                    </a:lnTo>
                    <a:lnTo>
                      <a:pt x="86" y="27"/>
                    </a:lnTo>
                    <a:lnTo>
                      <a:pt x="84" y="25"/>
                    </a:lnTo>
                    <a:lnTo>
                      <a:pt x="80" y="25"/>
                    </a:lnTo>
                    <a:lnTo>
                      <a:pt x="78" y="25"/>
                    </a:lnTo>
                    <a:lnTo>
                      <a:pt x="75" y="24"/>
                    </a:lnTo>
                    <a:lnTo>
                      <a:pt x="72" y="24"/>
                    </a:lnTo>
                    <a:lnTo>
                      <a:pt x="70" y="22"/>
                    </a:lnTo>
                    <a:lnTo>
                      <a:pt x="72" y="22"/>
                    </a:lnTo>
                    <a:lnTo>
                      <a:pt x="78" y="22"/>
                    </a:lnTo>
                    <a:lnTo>
                      <a:pt x="84" y="24"/>
                    </a:lnTo>
                    <a:lnTo>
                      <a:pt x="95" y="22"/>
                    </a:lnTo>
                    <a:lnTo>
                      <a:pt x="97" y="22"/>
                    </a:lnTo>
                    <a:lnTo>
                      <a:pt x="97" y="21"/>
                    </a:lnTo>
                    <a:lnTo>
                      <a:pt x="99" y="21"/>
                    </a:lnTo>
                    <a:lnTo>
                      <a:pt x="97" y="19"/>
                    </a:lnTo>
                    <a:lnTo>
                      <a:pt x="76" y="16"/>
                    </a:lnTo>
                    <a:lnTo>
                      <a:pt x="72" y="16"/>
                    </a:lnTo>
                    <a:lnTo>
                      <a:pt x="70" y="16"/>
                    </a:lnTo>
                    <a:lnTo>
                      <a:pt x="70" y="14"/>
                    </a:lnTo>
                    <a:lnTo>
                      <a:pt x="70" y="14"/>
                    </a:lnTo>
                    <a:lnTo>
                      <a:pt x="70" y="14"/>
                    </a:lnTo>
                    <a:lnTo>
                      <a:pt x="72" y="14"/>
                    </a:lnTo>
                    <a:lnTo>
                      <a:pt x="76" y="14"/>
                    </a:lnTo>
                    <a:lnTo>
                      <a:pt x="80" y="16"/>
                    </a:lnTo>
                    <a:lnTo>
                      <a:pt x="81" y="14"/>
                    </a:lnTo>
                    <a:lnTo>
                      <a:pt x="81" y="14"/>
                    </a:lnTo>
                    <a:lnTo>
                      <a:pt x="80" y="13"/>
                    </a:lnTo>
                    <a:lnTo>
                      <a:pt x="78" y="13"/>
                    </a:lnTo>
                    <a:lnTo>
                      <a:pt x="73" y="10"/>
                    </a:lnTo>
                    <a:lnTo>
                      <a:pt x="72" y="10"/>
                    </a:lnTo>
                    <a:lnTo>
                      <a:pt x="68" y="10"/>
                    </a:lnTo>
                    <a:lnTo>
                      <a:pt x="65" y="10"/>
                    </a:lnTo>
                    <a:lnTo>
                      <a:pt x="59" y="11"/>
                    </a:lnTo>
                    <a:lnTo>
                      <a:pt x="52" y="11"/>
                    </a:lnTo>
                    <a:lnTo>
                      <a:pt x="49" y="11"/>
                    </a:lnTo>
                    <a:lnTo>
                      <a:pt x="44" y="16"/>
                    </a:lnTo>
                    <a:lnTo>
                      <a:pt x="43" y="16"/>
                    </a:lnTo>
                    <a:lnTo>
                      <a:pt x="43" y="14"/>
                    </a:lnTo>
                    <a:lnTo>
                      <a:pt x="44" y="14"/>
                    </a:lnTo>
                    <a:lnTo>
                      <a:pt x="44" y="13"/>
                    </a:lnTo>
                    <a:lnTo>
                      <a:pt x="46" y="11"/>
                    </a:lnTo>
                    <a:lnTo>
                      <a:pt x="46" y="10"/>
                    </a:lnTo>
                    <a:lnTo>
                      <a:pt x="48" y="10"/>
                    </a:lnTo>
                    <a:lnTo>
                      <a:pt x="48" y="10"/>
                    </a:lnTo>
                    <a:lnTo>
                      <a:pt x="46" y="8"/>
                    </a:lnTo>
                    <a:lnTo>
                      <a:pt x="46" y="8"/>
                    </a:lnTo>
                    <a:lnTo>
                      <a:pt x="46" y="6"/>
                    </a:lnTo>
                    <a:lnTo>
                      <a:pt x="44" y="6"/>
                    </a:lnTo>
                    <a:lnTo>
                      <a:pt x="41" y="5"/>
                    </a:lnTo>
                    <a:lnTo>
                      <a:pt x="38" y="3"/>
                    </a:lnTo>
                    <a:lnTo>
                      <a:pt x="37" y="3"/>
                    </a:lnTo>
                    <a:lnTo>
                      <a:pt x="35" y="3"/>
                    </a:lnTo>
                    <a:lnTo>
                      <a:pt x="33" y="3"/>
                    </a:lnTo>
                    <a:lnTo>
                      <a:pt x="29" y="2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6" y="2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5" y="6"/>
                    </a:lnTo>
                    <a:lnTo>
                      <a:pt x="6" y="6"/>
                    </a:lnTo>
                    <a:lnTo>
                      <a:pt x="5" y="8"/>
                    </a:lnTo>
                    <a:lnTo>
                      <a:pt x="3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3" y="10"/>
                    </a:lnTo>
                    <a:lnTo>
                      <a:pt x="11" y="13"/>
                    </a:lnTo>
                    <a:lnTo>
                      <a:pt x="13" y="13"/>
                    </a:lnTo>
                    <a:lnTo>
                      <a:pt x="16" y="13"/>
                    </a:lnTo>
                    <a:lnTo>
                      <a:pt x="14" y="13"/>
                    </a:lnTo>
                    <a:lnTo>
                      <a:pt x="14" y="13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11" y="16"/>
                    </a:lnTo>
                    <a:lnTo>
                      <a:pt x="13" y="16"/>
                    </a:lnTo>
                    <a:lnTo>
                      <a:pt x="17" y="17"/>
                    </a:lnTo>
                    <a:lnTo>
                      <a:pt x="21" y="21"/>
                    </a:lnTo>
                    <a:lnTo>
                      <a:pt x="24" y="21"/>
                    </a:lnTo>
                    <a:lnTo>
                      <a:pt x="27" y="21"/>
                    </a:lnTo>
                    <a:lnTo>
                      <a:pt x="29" y="19"/>
                    </a:lnTo>
                    <a:lnTo>
                      <a:pt x="32" y="21"/>
                    </a:lnTo>
                    <a:lnTo>
                      <a:pt x="38" y="21"/>
                    </a:lnTo>
                    <a:lnTo>
                      <a:pt x="41" y="21"/>
                    </a:lnTo>
                    <a:lnTo>
                      <a:pt x="41" y="21"/>
                    </a:lnTo>
                    <a:lnTo>
                      <a:pt x="43" y="19"/>
                    </a:lnTo>
                    <a:lnTo>
                      <a:pt x="46" y="17"/>
                    </a:lnTo>
                    <a:lnTo>
                      <a:pt x="46" y="17"/>
                    </a:lnTo>
                    <a:lnTo>
                      <a:pt x="48" y="17"/>
                    </a:lnTo>
                    <a:lnTo>
                      <a:pt x="51" y="22"/>
                    </a:lnTo>
                    <a:lnTo>
                      <a:pt x="52" y="24"/>
                    </a:lnTo>
                    <a:lnTo>
                      <a:pt x="56" y="29"/>
                    </a:lnTo>
                    <a:lnTo>
                      <a:pt x="59" y="30"/>
                    </a:lnTo>
                    <a:lnTo>
                      <a:pt x="60" y="32"/>
                    </a:lnTo>
                    <a:lnTo>
                      <a:pt x="60" y="33"/>
                    </a:lnTo>
                    <a:lnTo>
                      <a:pt x="60" y="35"/>
                    </a:lnTo>
                    <a:lnTo>
                      <a:pt x="62" y="37"/>
                    </a:lnTo>
                    <a:lnTo>
                      <a:pt x="60" y="37"/>
                    </a:lnTo>
                    <a:lnTo>
                      <a:pt x="60" y="38"/>
                    </a:lnTo>
                    <a:lnTo>
                      <a:pt x="57" y="41"/>
                    </a:lnTo>
                    <a:lnTo>
                      <a:pt x="57" y="43"/>
                    </a:lnTo>
                    <a:lnTo>
                      <a:pt x="57" y="43"/>
                    </a:lnTo>
                    <a:lnTo>
                      <a:pt x="57" y="44"/>
                    </a:lnTo>
                    <a:lnTo>
                      <a:pt x="57" y="46"/>
                    </a:lnTo>
                    <a:lnTo>
                      <a:pt x="57" y="46"/>
                    </a:lnTo>
                    <a:lnTo>
                      <a:pt x="57" y="48"/>
                    </a:lnTo>
                    <a:lnTo>
                      <a:pt x="59" y="49"/>
                    </a:lnTo>
                    <a:lnTo>
                      <a:pt x="62" y="51"/>
                    </a:lnTo>
                    <a:lnTo>
                      <a:pt x="62" y="51"/>
                    </a:lnTo>
                    <a:lnTo>
                      <a:pt x="60" y="51"/>
                    </a:lnTo>
                    <a:lnTo>
                      <a:pt x="60" y="52"/>
                    </a:lnTo>
                    <a:lnTo>
                      <a:pt x="60" y="54"/>
                    </a:lnTo>
                    <a:lnTo>
                      <a:pt x="62" y="59"/>
                    </a:lnTo>
                    <a:lnTo>
                      <a:pt x="64" y="60"/>
                    </a:lnTo>
                    <a:lnTo>
                      <a:pt x="67" y="60"/>
                    </a:lnTo>
                    <a:lnTo>
                      <a:pt x="68" y="62"/>
                    </a:lnTo>
                    <a:lnTo>
                      <a:pt x="68" y="62"/>
                    </a:lnTo>
                    <a:lnTo>
                      <a:pt x="70" y="62"/>
                    </a:lnTo>
                    <a:lnTo>
                      <a:pt x="73" y="62"/>
                    </a:lnTo>
                    <a:lnTo>
                      <a:pt x="73" y="62"/>
                    </a:lnTo>
                    <a:lnTo>
                      <a:pt x="73" y="60"/>
                    </a:lnTo>
                    <a:lnTo>
                      <a:pt x="73" y="60"/>
                    </a:lnTo>
                    <a:lnTo>
                      <a:pt x="76" y="57"/>
                    </a:lnTo>
                    <a:lnTo>
                      <a:pt x="76" y="59"/>
                    </a:lnTo>
                    <a:lnTo>
                      <a:pt x="76" y="60"/>
                    </a:lnTo>
                    <a:lnTo>
                      <a:pt x="75" y="60"/>
                    </a:lnTo>
                    <a:lnTo>
                      <a:pt x="78" y="60"/>
                    </a:lnTo>
                    <a:lnTo>
                      <a:pt x="81" y="64"/>
                    </a:lnTo>
                    <a:lnTo>
                      <a:pt x="83" y="64"/>
                    </a:lnTo>
                    <a:lnTo>
                      <a:pt x="87" y="65"/>
                    </a:lnTo>
                    <a:lnTo>
                      <a:pt x="91" y="6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42" name="Freeform 640">
                <a:extLst>
                  <a:ext uri="{FF2B5EF4-FFF2-40B4-BE49-F238E27FC236}">
                    <a16:creationId xmlns:a16="http://schemas.microsoft.com/office/drawing/2014/main" id="{1D3A2400-4A20-0538-B02A-3D3A87E8C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9" y="1365"/>
                <a:ext cx="19" cy="11"/>
              </a:xfrm>
              <a:custGeom>
                <a:avLst/>
                <a:gdLst>
                  <a:gd name="T0" fmla="*/ 19 w 19"/>
                  <a:gd name="T1" fmla="*/ 6 h 11"/>
                  <a:gd name="T2" fmla="*/ 19 w 19"/>
                  <a:gd name="T3" fmla="*/ 5 h 11"/>
                  <a:gd name="T4" fmla="*/ 18 w 19"/>
                  <a:gd name="T5" fmla="*/ 3 h 11"/>
                  <a:gd name="T6" fmla="*/ 13 w 19"/>
                  <a:gd name="T7" fmla="*/ 2 h 11"/>
                  <a:gd name="T8" fmla="*/ 10 w 19"/>
                  <a:gd name="T9" fmla="*/ 0 h 11"/>
                  <a:gd name="T10" fmla="*/ 7 w 19"/>
                  <a:gd name="T11" fmla="*/ 0 h 11"/>
                  <a:gd name="T12" fmla="*/ 3 w 19"/>
                  <a:gd name="T13" fmla="*/ 0 h 11"/>
                  <a:gd name="T14" fmla="*/ 2 w 19"/>
                  <a:gd name="T15" fmla="*/ 0 h 11"/>
                  <a:gd name="T16" fmla="*/ 0 w 19"/>
                  <a:gd name="T17" fmla="*/ 0 h 11"/>
                  <a:gd name="T18" fmla="*/ 0 w 19"/>
                  <a:gd name="T19" fmla="*/ 0 h 11"/>
                  <a:gd name="T20" fmla="*/ 0 w 19"/>
                  <a:gd name="T21" fmla="*/ 2 h 11"/>
                  <a:gd name="T22" fmla="*/ 0 w 19"/>
                  <a:gd name="T23" fmla="*/ 5 h 11"/>
                  <a:gd name="T24" fmla="*/ 0 w 19"/>
                  <a:gd name="T25" fmla="*/ 6 h 11"/>
                  <a:gd name="T26" fmla="*/ 0 w 19"/>
                  <a:gd name="T27" fmla="*/ 6 h 11"/>
                  <a:gd name="T28" fmla="*/ 2 w 19"/>
                  <a:gd name="T29" fmla="*/ 8 h 11"/>
                  <a:gd name="T30" fmla="*/ 11 w 19"/>
                  <a:gd name="T31" fmla="*/ 11 h 11"/>
                  <a:gd name="T32" fmla="*/ 14 w 19"/>
                  <a:gd name="T33" fmla="*/ 11 h 11"/>
                  <a:gd name="T34" fmla="*/ 18 w 19"/>
                  <a:gd name="T35" fmla="*/ 10 h 11"/>
                  <a:gd name="T36" fmla="*/ 18 w 19"/>
                  <a:gd name="T37" fmla="*/ 10 h 11"/>
                  <a:gd name="T38" fmla="*/ 19 w 19"/>
                  <a:gd name="T39" fmla="*/ 8 h 11"/>
                  <a:gd name="T40" fmla="*/ 19 w 19"/>
                  <a:gd name="T41" fmla="*/ 8 h 11"/>
                  <a:gd name="T42" fmla="*/ 19 w 19"/>
                  <a:gd name="T43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11">
                    <a:moveTo>
                      <a:pt x="19" y="6"/>
                    </a:moveTo>
                    <a:lnTo>
                      <a:pt x="19" y="5"/>
                    </a:lnTo>
                    <a:lnTo>
                      <a:pt x="18" y="3"/>
                    </a:lnTo>
                    <a:lnTo>
                      <a:pt x="13" y="2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11" y="11"/>
                    </a:lnTo>
                    <a:lnTo>
                      <a:pt x="14" y="11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9" y="8"/>
                    </a:lnTo>
                    <a:lnTo>
                      <a:pt x="19" y="8"/>
                    </a:lnTo>
                    <a:lnTo>
                      <a:pt x="19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43" name="Freeform 641">
                <a:extLst>
                  <a:ext uri="{FF2B5EF4-FFF2-40B4-BE49-F238E27FC236}">
                    <a16:creationId xmlns:a16="http://schemas.microsoft.com/office/drawing/2014/main" id="{BBDDB444-F7A9-6750-0A35-0454CFE6B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" y="1386"/>
                <a:ext cx="11" cy="9"/>
              </a:xfrm>
              <a:custGeom>
                <a:avLst/>
                <a:gdLst>
                  <a:gd name="T0" fmla="*/ 11 w 11"/>
                  <a:gd name="T1" fmla="*/ 5 h 9"/>
                  <a:gd name="T2" fmla="*/ 11 w 11"/>
                  <a:gd name="T3" fmla="*/ 3 h 9"/>
                  <a:gd name="T4" fmla="*/ 11 w 11"/>
                  <a:gd name="T5" fmla="*/ 3 h 9"/>
                  <a:gd name="T6" fmla="*/ 11 w 11"/>
                  <a:gd name="T7" fmla="*/ 3 h 9"/>
                  <a:gd name="T8" fmla="*/ 10 w 11"/>
                  <a:gd name="T9" fmla="*/ 1 h 9"/>
                  <a:gd name="T10" fmla="*/ 8 w 11"/>
                  <a:gd name="T11" fmla="*/ 0 h 9"/>
                  <a:gd name="T12" fmla="*/ 5 w 11"/>
                  <a:gd name="T13" fmla="*/ 0 h 9"/>
                  <a:gd name="T14" fmla="*/ 2 w 11"/>
                  <a:gd name="T15" fmla="*/ 1 h 9"/>
                  <a:gd name="T16" fmla="*/ 0 w 11"/>
                  <a:gd name="T17" fmla="*/ 1 h 9"/>
                  <a:gd name="T18" fmla="*/ 0 w 11"/>
                  <a:gd name="T19" fmla="*/ 3 h 9"/>
                  <a:gd name="T20" fmla="*/ 0 w 11"/>
                  <a:gd name="T21" fmla="*/ 3 h 9"/>
                  <a:gd name="T22" fmla="*/ 2 w 11"/>
                  <a:gd name="T23" fmla="*/ 5 h 9"/>
                  <a:gd name="T24" fmla="*/ 3 w 11"/>
                  <a:gd name="T25" fmla="*/ 8 h 9"/>
                  <a:gd name="T26" fmla="*/ 5 w 11"/>
                  <a:gd name="T27" fmla="*/ 9 h 9"/>
                  <a:gd name="T28" fmla="*/ 6 w 11"/>
                  <a:gd name="T29" fmla="*/ 9 h 9"/>
                  <a:gd name="T30" fmla="*/ 6 w 11"/>
                  <a:gd name="T31" fmla="*/ 9 h 9"/>
                  <a:gd name="T32" fmla="*/ 8 w 11"/>
                  <a:gd name="T33" fmla="*/ 9 h 9"/>
                  <a:gd name="T34" fmla="*/ 10 w 11"/>
                  <a:gd name="T35" fmla="*/ 9 h 9"/>
                  <a:gd name="T36" fmla="*/ 10 w 11"/>
                  <a:gd name="T37" fmla="*/ 9 h 9"/>
                  <a:gd name="T38" fmla="*/ 10 w 11"/>
                  <a:gd name="T39" fmla="*/ 9 h 9"/>
                  <a:gd name="T40" fmla="*/ 10 w 11"/>
                  <a:gd name="T41" fmla="*/ 9 h 9"/>
                  <a:gd name="T42" fmla="*/ 10 w 11"/>
                  <a:gd name="T43" fmla="*/ 8 h 9"/>
                  <a:gd name="T44" fmla="*/ 10 w 11"/>
                  <a:gd name="T45" fmla="*/ 6 h 9"/>
                  <a:gd name="T46" fmla="*/ 10 w 11"/>
                  <a:gd name="T47" fmla="*/ 6 h 9"/>
                  <a:gd name="T48" fmla="*/ 10 w 11"/>
                  <a:gd name="T49" fmla="*/ 5 h 9"/>
                  <a:gd name="T50" fmla="*/ 11 w 11"/>
                  <a:gd name="T51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" h="9">
                    <a:moveTo>
                      <a:pt x="11" y="5"/>
                    </a:moveTo>
                    <a:lnTo>
                      <a:pt x="11" y="3"/>
                    </a:lnTo>
                    <a:lnTo>
                      <a:pt x="11" y="3"/>
                    </a:lnTo>
                    <a:lnTo>
                      <a:pt x="11" y="3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3" y="8"/>
                    </a:lnTo>
                    <a:lnTo>
                      <a:pt x="5" y="9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8" y="9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5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44" name="Freeform 642">
                <a:extLst>
                  <a:ext uri="{FF2B5EF4-FFF2-40B4-BE49-F238E27FC236}">
                    <a16:creationId xmlns:a16="http://schemas.microsoft.com/office/drawing/2014/main" id="{53531FAE-B0B5-2E50-8E93-894587FF7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0" y="1367"/>
                <a:ext cx="95" cy="46"/>
              </a:xfrm>
              <a:custGeom>
                <a:avLst/>
                <a:gdLst>
                  <a:gd name="T0" fmla="*/ 5 w 95"/>
                  <a:gd name="T1" fmla="*/ 38 h 46"/>
                  <a:gd name="T2" fmla="*/ 5 w 95"/>
                  <a:gd name="T3" fmla="*/ 39 h 46"/>
                  <a:gd name="T4" fmla="*/ 3 w 95"/>
                  <a:gd name="T5" fmla="*/ 41 h 46"/>
                  <a:gd name="T6" fmla="*/ 5 w 95"/>
                  <a:gd name="T7" fmla="*/ 43 h 46"/>
                  <a:gd name="T8" fmla="*/ 11 w 95"/>
                  <a:gd name="T9" fmla="*/ 41 h 46"/>
                  <a:gd name="T10" fmla="*/ 19 w 95"/>
                  <a:gd name="T11" fmla="*/ 43 h 46"/>
                  <a:gd name="T12" fmla="*/ 25 w 95"/>
                  <a:gd name="T13" fmla="*/ 41 h 46"/>
                  <a:gd name="T14" fmla="*/ 27 w 95"/>
                  <a:gd name="T15" fmla="*/ 36 h 46"/>
                  <a:gd name="T16" fmla="*/ 30 w 95"/>
                  <a:gd name="T17" fmla="*/ 41 h 46"/>
                  <a:gd name="T18" fmla="*/ 32 w 95"/>
                  <a:gd name="T19" fmla="*/ 44 h 46"/>
                  <a:gd name="T20" fmla="*/ 37 w 95"/>
                  <a:gd name="T21" fmla="*/ 46 h 46"/>
                  <a:gd name="T22" fmla="*/ 43 w 95"/>
                  <a:gd name="T23" fmla="*/ 43 h 46"/>
                  <a:gd name="T24" fmla="*/ 45 w 95"/>
                  <a:gd name="T25" fmla="*/ 41 h 46"/>
                  <a:gd name="T26" fmla="*/ 41 w 95"/>
                  <a:gd name="T27" fmla="*/ 39 h 46"/>
                  <a:gd name="T28" fmla="*/ 43 w 95"/>
                  <a:gd name="T29" fmla="*/ 36 h 46"/>
                  <a:gd name="T30" fmla="*/ 43 w 95"/>
                  <a:gd name="T31" fmla="*/ 33 h 46"/>
                  <a:gd name="T32" fmla="*/ 45 w 95"/>
                  <a:gd name="T33" fmla="*/ 35 h 46"/>
                  <a:gd name="T34" fmla="*/ 49 w 95"/>
                  <a:gd name="T35" fmla="*/ 38 h 46"/>
                  <a:gd name="T36" fmla="*/ 51 w 95"/>
                  <a:gd name="T37" fmla="*/ 38 h 46"/>
                  <a:gd name="T38" fmla="*/ 56 w 95"/>
                  <a:gd name="T39" fmla="*/ 33 h 46"/>
                  <a:gd name="T40" fmla="*/ 54 w 95"/>
                  <a:gd name="T41" fmla="*/ 30 h 46"/>
                  <a:gd name="T42" fmla="*/ 54 w 95"/>
                  <a:gd name="T43" fmla="*/ 28 h 46"/>
                  <a:gd name="T44" fmla="*/ 59 w 95"/>
                  <a:gd name="T45" fmla="*/ 27 h 46"/>
                  <a:gd name="T46" fmla="*/ 60 w 95"/>
                  <a:gd name="T47" fmla="*/ 22 h 46"/>
                  <a:gd name="T48" fmla="*/ 65 w 95"/>
                  <a:gd name="T49" fmla="*/ 20 h 46"/>
                  <a:gd name="T50" fmla="*/ 67 w 95"/>
                  <a:gd name="T51" fmla="*/ 22 h 46"/>
                  <a:gd name="T52" fmla="*/ 64 w 95"/>
                  <a:gd name="T53" fmla="*/ 28 h 46"/>
                  <a:gd name="T54" fmla="*/ 65 w 95"/>
                  <a:gd name="T55" fmla="*/ 33 h 46"/>
                  <a:gd name="T56" fmla="*/ 72 w 95"/>
                  <a:gd name="T57" fmla="*/ 35 h 46"/>
                  <a:gd name="T58" fmla="*/ 75 w 95"/>
                  <a:gd name="T59" fmla="*/ 33 h 46"/>
                  <a:gd name="T60" fmla="*/ 76 w 95"/>
                  <a:gd name="T61" fmla="*/ 30 h 46"/>
                  <a:gd name="T62" fmla="*/ 83 w 95"/>
                  <a:gd name="T63" fmla="*/ 27 h 46"/>
                  <a:gd name="T64" fmla="*/ 89 w 95"/>
                  <a:gd name="T65" fmla="*/ 24 h 46"/>
                  <a:gd name="T66" fmla="*/ 89 w 95"/>
                  <a:gd name="T67" fmla="*/ 20 h 46"/>
                  <a:gd name="T68" fmla="*/ 88 w 95"/>
                  <a:gd name="T69" fmla="*/ 17 h 46"/>
                  <a:gd name="T70" fmla="*/ 92 w 95"/>
                  <a:gd name="T71" fmla="*/ 17 h 46"/>
                  <a:gd name="T72" fmla="*/ 86 w 95"/>
                  <a:gd name="T73" fmla="*/ 12 h 46"/>
                  <a:gd name="T74" fmla="*/ 94 w 95"/>
                  <a:gd name="T75" fmla="*/ 8 h 46"/>
                  <a:gd name="T76" fmla="*/ 95 w 95"/>
                  <a:gd name="T77" fmla="*/ 6 h 46"/>
                  <a:gd name="T78" fmla="*/ 86 w 95"/>
                  <a:gd name="T79" fmla="*/ 1 h 46"/>
                  <a:gd name="T80" fmla="*/ 78 w 95"/>
                  <a:gd name="T81" fmla="*/ 1 h 46"/>
                  <a:gd name="T82" fmla="*/ 76 w 95"/>
                  <a:gd name="T83" fmla="*/ 3 h 46"/>
                  <a:gd name="T84" fmla="*/ 80 w 95"/>
                  <a:gd name="T85" fmla="*/ 4 h 46"/>
                  <a:gd name="T86" fmla="*/ 76 w 95"/>
                  <a:gd name="T87" fmla="*/ 6 h 46"/>
                  <a:gd name="T88" fmla="*/ 73 w 95"/>
                  <a:gd name="T89" fmla="*/ 6 h 46"/>
                  <a:gd name="T90" fmla="*/ 53 w 95"/>
                  <a:gd name="T91" fmla="*/ 6 h 46"/>
                  <a:gd name="T92" fmla="*/ 45 w 95"/>
                  <a:gd name="T93" fmla="*/ 11 h 46"/>
                  <a:gd name="T94" fmla="*/ 33 w 95"/>
                  <a:gd name="T95" fmla="*/ 17 h 46"/>
                  <a:gd name="T96" fmla="*/ 32 w 95"/>
                  <a:gd name="T97" fmla="*/ 20 h 46"/>
                  <a:gd name="T98" fmla="*/ 22 w 95"/>
                  <a:gd name="T99" fmla="*/ 25 h 46"/>
                  <a:gd name="T100" fmla="*/ 8 w 95"/>
                  <a:gd name="T101" fmla="*/ 31 h 46"/>
                  <a:gd name="T102" fmla="*/ 2 w 95"/>
                  <a:gd name="T103" fmla="*/ 36 h 46"/>
                  <a:gd name="T104" fmla="*/ 3 w 95"/>
                  <a:gd name="T105" fmla="*/ 3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5" h="46">
                    <a:moveTo>
                      <a:pt x="5" y="38"/>
                    </a:moveTo>
                    <a:lnTo>
                      <a:pt x="5" y="38"/>
                    </a:lnTo>
                    <a:lnTo>
                      <a:pt x="5" y="38"/>
                    </a:lnTo>
                    <a:lnTo>
                      <a:pt x="5" y="38"/>
                    </a:lnTo>
                    <a:lnTo>
                      <a:pt x="5" y="38"/>
                    </a:lnTo>
                    <a:lnTo>
                      <a:pt x="5" y="39"/>
                    </a:lnTo>
                    <a:lnTo>
                      <a:pt x="5" y="39"/>
                    </a:lnTo>
                    <a:lnTo>
                      <a:pt x="5" y="41"/>
                    </a:lnTo>
                    <a:lnTo>
                      <a:pt x="3" y="41"/>
                    </a:lnTo>
                    <a:lnTo>
                      <a:pt x="5" y="41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6" y="43"/>
                    </a:lnTo>
                    <a:lnTo>
                      <a:pt x="8" y="43"/>
                    </a:lnTo>
                    <a:lnTo>
                      <a:pt x="11" y="41"/>
                    </a:lnTo>
                    <a:lnTo>
                      <a:pt x="13" y="41"/>
                    </a:lnTo>
                    <a:lnTo>
                      <a:pt x="16" y="41"/>
                    </a:lnTo>
                    <a:lnTo>
                      <a:pt x="19" y="43"/>
                    </a:lnTo>
                    <a:lnTo>
                      <a:pt x="21" y="43"/>
                    </a:lnTo>
                    <a:lnTo>
                      <a:pt x="22" y="43"/>
                    </a:lnTo>
                    <a:lnTo>
                      <a:pt x="25" y="41"/>
                    </a:lnTo>
                    <a:lnTo>
                      <a:pt x="27" y="38"/>
                    </a:lnTo>
                    <a:lnTo>
                      <a:pt x="27" y="36"/>
                    </a:lnTo>
                    <a:lnTo>
                      <a:pt x="27" y="36"/>
                    </a:lnTo>
                    <a:lnTo>
                      <a:pt x="29" y="38"/>
                    </a:lnTo>
                    <a:lnTo>
                      <a:pt x="29" y="38"/>
                    </a:lnTo>
                    <a:lnTo>
                      <a:pt x="30" y="41"/>
                    </a:lnTo>
                    <a:lnTo>
                      <a:pt x="30" y="41"/>
                    </a:lnTo>
                    <a:lnTo>
                      <a:pt x="32" y="43"/>
                    </a:lnTo>
                    <a:lnTo>
                      <a:pt x="32" y="44"/>
                    </a:lnTo>
                    <a:lnTo>
                      <a:pt x="33" y="46"/>
                    </a:lnTo>
                    <a:lnTo>
                      <a:pt x="33" y="46"/>
                    </a:lnTo>
                    <a:lnTo>
                      <a:pt x="37" y="46"/>
                    </a:lnTo>
                    <a:lnTo>
                      <a:pt x="40" y="46"/>
                    </a:lnTo>
                    <a:lnTo>
                      <a:pt x="41" y="44"/>
                    </a:lnTo>
                    <a:lnTo>
                      <a:pt x="43" y="43"/>
                    </a:lnTo>
                    <a:lnTo>
                      <a:pt x="43" y="43"/>
                    </a:lnTo>
                    <a:lnTo>
                      <a:pt x="45" y="43"/>
                    </a:lnTo>
                    <a:lnTo>
                      <a:pt x="45" y="41"/>
                    </a:lnTo>
                    <a:lnTo>
                      <a:pt x="45" y="41"/>
                    </a:lnTo>
                    <a:lnTo>
                      <a:pt x="43" y="39"/>
                    </a:lnTo>
                    <a:lnTo>
                      <a:pt x="41" y="39"/>
                    </a:lnTo>
                    <a:lnTo>
                      <a:pt x="41" y="38"/>
                    </a:lnTo>
                    <a:lnTo>
                      <a:pt x="43" y="38"/>
                    </a:lnTo>
                    <a:lnTo>
                      <a:pt x="43" y="36"/>
                    </a:lnTo>
                    <a:lnTo>
                      <a:pt x="43" y="35"/>
                    </a:lnTo>
                    <a:lnTo>
                      <a:pt x="43" y="35"/>
                    </a:lnTo>
                    <a:lnTo>
                      <a:pt x="43" y="33"/>
                    </a:lnTo>
                    <a:lnTo>
                      <a:pt x="45" y="33"/>
                    </a:lnTo>
                    <a:lnTo>
                      <a:pt x="45" y="33"/>
                    </a:lnTo>
                    <a:lnTo>
                      <a:pt x="45" y="35"/>
                    </a:lnTo>
                    <a:lnTo>
                      <a:pt x="46" y="36"/>
                    </a:lnTo>
                    <a:lnTo>
                      <a:pt x="48" y="38"/>
                    </a:lnTo>
                    <a:lnTo>
                      <a:pt x="49" y="38"/>
                    </a:lnTo>
                    <a:lnTo>
                      <a:pt x="49" y="38"/>
                    </a:lnTo>
                    <a:lnTo>
                      <a:pt x="51" y="38"/>
                    </a:lnTo>
                    <a:lnTo>
                      <a:pt x="51" y="38"/>
                    </a:lnTo>
                    <a:lnTo>
                      <a:pt x="53" y="35"/>
                    </a:lnTo>
                    <a:lnTo>
                      <a:pt x="53" y="35"/>
                    </a:lnTo>
                    <a:lnTo>
                      <a:pt x="56" y="33"/>
                    </a:lnTo>
                    <a:lnTo>
                      <a:pt x="56" y="31"/>
                    </a:lnTo>
                    <a:lnTo>
                      <a:pt x="56" y="30"/>
                    </a:lnTo>
                    <a:lnTo>
                      <a:pt x="54" y="30"/>
                    </a:lnTo>
                    <a:lnTo>
                      <a:pt x="53" y="28"/>
                    </a:lnTo>
                    <a:lnTo>
                      <a:pt x="54" y="28"/>
                    </a:lnTo>
                    <a:lnTo>
                      <a:pt x="54" y="28"/>
                    </a:lnTo>
                    <a:lnTo>
                      <a:pt x="56" y="28"/>
                    </a:lnTo>
                    <a:lnTo>
                      <a:pt x="57" y="27"/>
                    </a:lnTo>
                    <a:lnTo>
                      <a:pt x="59" y="27"/>
                    </a:lnTo>
                    <a:lnTo>
                      <a:pt x="59" y="24"/>
                    </a:lnTo>
                    <a:lnTo>
                      <a:pt x="59" y="24"/>
                    </a:lnTo>
                    <a:lnTo>
                      <a:pt x="60" y="22"/>
                    </a:lnTo>
                    <a:lnTo>
                      <a:pt x="60" y="22"/>
                    </a:lnTo>
                    <a:lnTo>
                      <a:pt x="62" y="22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7" y="20"/>
                    </a:lnTo>
                    <a:lnTo>
                      <a:pt x="67" y="22"/>
                    </a:lnTo>
                    <a:lnTo>
                      <a:pt x="65" y="25"/>
                    </a:lnTo>
                    <a:lnTo>
                      <a:pt x="64" y="27"/>
                    </a:lnTo>
                    <a:lnTo>
                      <a:pt x="64" y="28"/>
                    </a:lnTo>
                    <a:lnTo>
                      <a:pt x="64" y="30"/>
                    </a:lnTo>
                    <a:lnTo>
                      <a:pt x="64" y="31"/>
                    </a:lnTo>
                    <a:lnTo>
                      <a:pt x="65" y="33"/>
                    </a:lnTo>
                    <a:lnTo>
                      <a:pt x="67" y="33"/>
                    </a:lnTo>
                    <a:lnTo>
                      <a:pt x="70" y="35"/>
                    </a:lnTo>
                    <a:lnTo>
                      <a:pt x="72" y="35"/>
                    </a:lnTo>
                    <a:lnTo>
                      <a:pt x="73" y="35"/>
                    </a:lnTo>
                    <a:lnTo>
                      <a:pt x="75" y="33"/>
                    </a:lnTo>
                    <a:lnTo>
                      <a:pt x="75" y="33"/>
                    </a:lnTo>
                    <a:lnTo>
                      <a:pt x="76" y="31"/>
                    </a:lnTo>
                    <a:lnTo>
                      <a:pt x="76" y="31"/>
                    </a:lnTo>
                    <a:lnTo>
                      <a:pt x="76" y="30"/>
                    </a:lnTo>
                    <a:lnTo>
                      <a:pt x="76" y="28"/>
                    </a:lnTo>
                    <a:lnTo>
                      <a:pt x="76" y="28"/>
                    </a:lnTo>
                    <a:lnTo>
                      <a:pt x="83" y="27"/>
                    </a:lnTo>
                    <a:lnTo>
                      <a:pt x="86" y="25"/>
                    </a:lnTo>
                    <a:lnTo>
                      <a:pt x="89" y="25"/>
                    </a:lnTo>
                    <a:lnTo>
                      <a:pt x="89" y="24"/>
                    </a:lnTo>
                    <a:lnTo>
                      <a:pt x="91" y="24"/>
                    </a:lnTo>
                    <a:lnTo>
                      <a:pt x="91" y="22"/>
                    </a:lnTo>
                    <a:lnTo>
                      <a:pt x="89" y="20"/>
                    </a:lnTo>
                    <a:lnTo>
                      <a:pt x="86" y="19"/>
                    </a:lnTo>
                    <a:lnTo>
                      <a:pt x="86" y="17"/>
                    </a:lnTo>
                    <a:lnTo>
                      <a:pt x="88" y="17"/>
                    </a:lnTo>
                    <a:lnTo>
                      <a:pt x="88" y="17"/>
                    </a:lnTo>
                    <a:lnTo>
                      <a:pt x="91" y="17"/>
                    </a:lnTo>
                    <a:lnTo>
                      <a:pt x="92" y="17"/>
                    </a:lnTo>
                    <a:lnTo>
                      <a:pt x="91" y="16"/>
                    </a:lnTo>
                    <a:lnTo>
                      <a:pt x="89" y="14"/>
                    </a:lnTo>
                    <a:lnTo>
                      <a:pt x="86" y="12"/>
                    </a:lnTo>
                    <a:lnTo>
                      <a:pt x="86" y="11"/>
                    </a:lnTo>
                    <a:lnTo>
                      <a:pt x="86" y="11"/>
                    </a:lnTo>
                    <a:lnTo>
                      <a:pt x="94" y="8"/>
                    </a:lnTo>
                    <a:lnTo>
                      <a:pt x="95" y="8"/>
                    </a:lnTo>
                    <a:lnTo>
                      <a:pt x="95" y="8"/>
                    </a:lnTo>
                    <a:lnTo>
                      <a:pt x="95" y="6"/>
                    </a:lnTo>
                    <a:lnTo>
                      <a:pt x="95" y="6"/>
                    </a:lnTo>
                    <a:lnTo>
                      <a:pt x="89" y="3"/>
                    </a:lnTo>
                    <a:lnTo>
                      <a:pt x="86" y="1"/>
                    </a:lnTo>
                    <a:lnTo>
                      <a:pt x="84" y="1"/>
                    </a:lnTo>
                    <a:lnTo>
                      <a:pt x="83" y="0"/>
                    </a:lnTo>
                    <a:lnTo>
                      <a:pt x="78" y="1"/>
                    </a:lnTo>
                    <a:lnTo>
                      <a:pt x="78" y="1"/>
                    </a:lnTo>
                    <a:lnTo>
                      <a:pt x="76" y="3"/>
                    </a:lnTo>
                    <a:lnTo>
                      <a:pt x="76" y="3"/>
                    </a:lnTo>
                    <a:lnTo>
                      <a:pt x="76" y="3"/>
                    </a:lnTo>
                    <a:lnTo>
                      <a:pt x="80" y="4"/>
                    </a:lnTo>
                    <a:lnTo>
                      <a:pt x="80" y="4"/>
                    </a:lnTo>
                    <a:lnTo>
                      <a:pt x="80" y="6"/>
                    </a:lnTo>
                    <a:lnTo>
                      <a:pt x="78" y="6"/>
                    </a:lnTo>
                    <a:lnTo>
                      <a:pt x="76" y="6"/>
                    </a:lnTo>
                    <a:lnTo>
                      <a:pt x="75" y="6"/>
                    </a:lnTo>
                    <a:lnTo>
                      <a:pt x="73" y="6"/>
                    </a:lnTo>
                    <a:lnTo>
                      <a:pt x="73" y="6"/>
                    </a:lnTo>
                    <a:lnTo>
                      <a:pt x="72" y="6"/>
                    </a:lnTo>
                    <a:lnTo>
                      <a:pt x="64" y="4"/>
                    </a:lnTo>
                    <a:lnTo>
                      <a:pt x="53" y="6"/>
                    </a:lnTo>
                    <a:lnTo>
                      <a:pt x="49" y="8"/>
                    </a:lnTo>
                    <a:lnTo>
                      <a:pt x="46" y="9"/>
                    </a:lnTo>
                    <a:lnTo>
                      <a:pt x="45" y="11"/>
                    </a:lnTo>
                    <a:lnTo>
                      <a:pt x="40" y="12"/>
                    </a:lnTo>
                    <a:lnTo>
                      <a:pt x="35" y="17"/>
                    </a:lnTo>
                    <a:lnTo>
                      <a:pt x="33" y="17"/>
                    </a:lnTo>
                    <a:lnTo>
                      <a:pt x="33" y="19"/>
                    </a:lnTo>
                    <a:lnTo>
                      <a:pt x="32" y="20"/>
                    </a:lnTo>
                    <a:lnTo>
                      <a:pt x="32" y="20"/>
                    </a:lnTo>
                    <a:lnTo>
                      <a:pt x="25" y="24"/>
                    </a:lnTo>
                    <a:lnTo>
                      <a:pt x="24" y="24"/>
                    </a:lnTo>
                    <a:lnTo>
                      <a:pt x="22" y="25"/>
                    </a:lnTo>
                    <a:lnTo>
                      <a:pt x="17" y="30"/>
                    </a:lnTo>
                    <a:lnTo>
                      <a:pt x="17" y="30"/>
                    </a:lnTo>
                    <a:lnTo>
                      <a:pt x="8" y="31"/>
                    </a:lnTo>
                    <a:lnTo>
                      <a:pt x="6" y="31"/>
                    </a:lnTo>
                    <a:lnTo>
                      <a:pt x="5" y="33"/>
                    </a:lnTo>
                    <a:lnTo>
                      <a:pt x="2" y="36"/>
                    </a:lnTo>
                    <a:lnTo>
                      <a:pt x="2" y="38"/>
                    </a:lnTo>
                    <a:lnTo>
                      <a:pt x="0" y="38"/>
                    </a:lnTo>
                    <a:lnTo>
                      <a:pt x="3" y="38"/>
                    </a:lnTo>
                    <a:lnTo>
                      <a:pt x="5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45" name="Freeform 643">
                <a:extLst>
                  <a:ext uri="{FF2B5EF4-FFF2-40B4-BE49-F238E27FC236}">
                    <a16:creationId xmlns:a16="http://schemas.microsoft.com/office/drawing/2014/main" id="{A19411B2-D323-6DC5-EC03-8C60401F93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352"/>
                <a:ext cx="17" cy="10"/>
              </a:xfrm>
              <a:custGeom>
                <a:avLst/>
                <a:gdLst>
                  <a:gd name="T0" fmla="*/ 5 w 17"/>
                  <a:gd name="T1" fmla="*/ 10 h 10"/>
                  <a:gd name="T2" fmla="*/ 9 w 17"/>
                  <a:gd name="T3" fmla="*/ 10 h 10"/>
                  <a:gd name="T4" fmla="*/ 11 w 17"/>
                  <a:gd name="T5" fmla="*/ 10 h 10"/>
                  <a:gd name="T6" fmla="*/ 16 w 17"/>
                  <a:gd name="T7" fmla="*/ 10 h 10"/>
                  <a:gd name="T8" fmla="*/ 17 w 17"/>
                  <a:gd name="T9" fmla="*/ 10 h 10"/>
                  <a:gd name="T10" fmla="*/ 17 w 17"/>
                  <a:gd name="T11" fmla="*/ 8 h 10"/>
                  <a:gd name="T12" fmla="*/ 17 w 17"/>
                  <a:gd name="T13" fmla="*/ 8 h 10"/>
                  <a:gd name="T14" fmla="*/ 17 w 17"/>
                  <a:gd name="T15" fmla="*/ 7 h 10"/>
                  <a:gd name="T16" fmla="*/ 17 w 17"/>
                  <a:gd name="T17" fmla="*/ 7 h 10"/>
                  <a:gd name="T18" fmla="*/ 16 w 17"/>
                  <a:gd name="T19" fmla="*/ 5 h 10"/>
                  <a:gd name="T20" fmla="*/ 14 w 17"/>
                  <a:gd name="T21" fmla="*/ 5 h 10"/>
                  <a:gd name="T22" fmla="*/ 13 w 17"/>
                  <a:gd name="T23" fmla="*/ 4 h 10"/>
                  <a:gd name="T24" fmla="*/ 11 w 17"/>
                  <a:gd name="T25" fmla="*/ 4 h 10"/>
                  <a:gd name="T26" fmla="*/ 9 w 17"/>
                  <a:gd name="T27" fmla="*/ 4 h 10"/>
                  <a:gd name="T28" fmla="*/ 9 w 17"/>
                  <a:gd name="T29" fmla="*/ 2 h 10"/>
                  <a:gd name="T30" fmla="*/ 9 w 17"/>
                  <a:gd name="T31" fmla="*/ 2 h 10"/>
                  <a:gd name="T32" fmla="*/ 9 w 17"/>
                  <a:gd name="T33" fmla="*/ 0 h 10"/>
                  <a:gd name="T34" fmla="*/ 5 w 17"/>
                  <a:gd name="T35" fmla="*/ 2 h 10"/>
                  <a:gd name="T36" fmla="*/ 3 w 17"/>
                  <a:gd name="T37" fmla="*/ 2 h 10"/>
                  <a:gd name="T38" fmla="*/ 3 w 17"/>
                  <a:gd name="T39" fmla="*/ 4 h 10"/>
                  <a:gd name="T40" fmla="*/ 1 w 17"/>
                  <a:gd name="T41" fmla="*/ 4 h 10"/>
                  <a:gd name="T42" fmla="*/ 0 w 17"/>
                  <a:gd name="T43" fmla="*/ 4 h 10"/>
                  <a:gd name="T44" fmla="*/ 0 w 17"/>
                  <a:gd name="T45" fmla="*/ 5 h 10"/>
                  <a:gd name="T46" fmla="*/ 5 w 17"/>
                  <a:gd name="T4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" h="10">
                    <a:moveTo>
                      <a:pt x="5" y="10"/>
                    </a:moveTo>
                    <a:lnTo>
                      <a:pt x="9" y="10"/>
                    </a:lnTo>
                    <a:lnTo>
                      <a:pt x="11" y="10"/>
                    </a:lnTo>
                    <a:lnTo>
                      <a:pt x="16" y="10"/>
                    </a:lnTo>
                    <a:lnTo>
                      <a:pt x="17" y="10"/>
                    </a:lnTo>
                    <a:lnTo>
                      <a:pt x="17" y="8"/>
                    </a:lnTo>
                    <a:lnTo>
                      <a:pt x="17" y="8"/>
                    </a:lnTo>
                    <a:lnTo>
                      <a:pt x="17" y="7"/>
                    </a:lnTo>
                    <a:lnTo>
                      <a:pt x="17" y="7"/>
                    </a:lnTo>
                    <a:lnTo>
                      <a:pt x="16" y="5"/>
                    </a:lnTo>
                    <a:lnTo>
                      <a:pt x="14" y="5"/>
                    </a:lnTo>
                    <a:lnTo>
                      <a:pt x="13" y="4"/>
                    </a:lnTo>
                    <a:lnTo>
                      <a:pt x="11" y="4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9" y="0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5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46" name="Freeform 644">
                <a:extLst>
                  <a:ext uri="{FF2B5EF4-FFF2-40B4-BE49-F238E27FC236}">
                    <a16:creationId xmlns:a16="http://schemas.microsoft.com/office/drawing/2014/main" id="{E3AE26D7-20CC-FB50-EDD4-BF4648363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5" y="1384"/>
                <a:ext cx="16" cy="7"/>
              </a:xfrm>
              <a:custGeom>
                <a:avLst/>
                <a:gdLst>
                  <a:gd name="T0" fmla="*/ 11 w 16"/>
                  <a:gd name="T1" fmla="*/ 0 h 7"/>
                  <a:gd name="T2" fmla="*/ 5 w 16"/>
                  <a:gd name="T3" fmla="*/ 2 h 7"/>
                  <a:gd name="T4" fmla="*/ 2 w 16"/>
                  <a:gd name="T5" fmla="*/ 2 h 7"/>
                  <a:gd name="T6" fmla="*/ 0 w 16"/>
                  <a:gd name="T7" fmla="*/ 3 h 7"/>
                  <a:gd name="T8" fmla="*/ 0 w 16"/>
                  <a:gd name="T9" fmla="*/ 5 h 7"/>
                  <a:gd name="T10" fmla="*/ 0 w 16"/>
                  <a:gd name="T11" fmla="*/ 5 h 7"/>
                  <a:gd name="T12" fmla="*/ 14 w 16"/>
                  <a:gd name="T13" fmla="*/ 7 h 7"/>
                  <a:gd name="T14" fmla="*/ 16 w 16"/>
                  <a:gd name="T15" fmla="*/ 5 h 7"/>
                  <a:gd name="T16" fmla="*/ 16 w 16"/>
                  <a:gd name="T17" fmla="*/ 3 h 7"/>
                  <a:gd name="T18" fmla="*/ 16 w 16"/>
                  <a:gd name="T19" fmla="*/ 3 h 7"/>
                  <a:gd name="T20" fmla="*/ 16 w 16"/>
                  <a:gd name="T21" fmla="*/ 2 h 7"/>
                  <a:gd name="T22" fmla="*/ 14 w 16"/>
                  <a:gd name="T23" fmla="*/ 2 h 7"/>
                  <a:gd name="T24" fmla="*/ 11 w 16"/>
                  <a:gd name="T2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7">
                    <a:moveTo>
                      <a:pt x="11" y="0"/>
                    </a:moveTo>
                    <a:lnTo>
                      <a:pt x="5" y="2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4" y="7"/>
                    </a:lnTo>
                    <a:lnTo>
                      <a:pt x="16" y="5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47" name="Freeform 645">
                <a:extLst>
                  <a:ext uri="{FF2B5EF4-FFF2-40B4-BE49-F238E27FC236}">
                    <a16:creationId xmlns:a16="http://schemas.microsoft.com/office/drawing/2014/main" id="{B4ECA217-7F2B-5F95-ABC0-F274104C8F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2" y="1410"/>
                <a:ext cx="5" cy="6"/>
              </a:xfrm>
              <a:custGeom>
                <a:avLst/>
                <a:gdLst>
                  <a:gd name="T0" fmla="*/ 0 w 5"/>
                  <a:gd name="T1" fmla="*/ 4 h 6"/>
                  <a:gd name="T2" fmla="*/ 0 w 5"/>
                  <a:gd name="T3" fmla="*/ 4 h 6"/>
                  <a:gd name="T4" fmla="*/ 2 w 5"/>
                  <a:gd name="T5" fmla="*/ 6 h 6"/>
                  <a:gd name="T6" fmla="*/ 2 w 5"/>
                  <a:gd name="T7" fmla="*/ 4 h 6"/>
                  <a:gd name="T8" fmla="*/ 3 w 5"/>
                  <a:gd name="T9" fmla="*/ 4 h 6"/>
                  <a:gd name="T10" fmla="*/ 3 w 5"/>
                  <a:gd name="T11" fmla="*/ 4 h 6"/>
                  <a:gd name="T12" fmla="*/ 3 w 5"/>
                  <a:gd name="T13" fmla="*/ 3 h 6"/>
                  <a:gd name="T14" fmla="*/ 5 w 5"/>
                  <a:gd name="T15" fmla="*/ 3 h 6"/>
                  <a:gd name="T16" fmla="*/ 5 w 5"/>
                  <a:gd name="T17" fmla="*/ 1 h 6"/>
                  <a:gd name="T18" fmla="*/ 5 w 5"/>
                  <a:gd name="T19" fmla="*/ 1 h 6"/>
                  <a:gd name="T20" fmla="*/ 3 w 5"/>
                  <a:gd name="T21" fmla="*/ 0 h 6"/>
                  <a:gd name="T22" fmla="*/ 3 w 5"/>
                  <a:gd name="T23" fmla="*/ 1 h 6"/>
                  <a:gd name="T24" fmla="*/ 2 w 5"/>
                  <a:gd name="T25" fmla="*/ 1 h 6"/>
                  <a:gd name="T26" fmla="*/ 3 w 5"/>
                  <a:gd name="T27" fmla="*/ 1 h 6"/>
                  <a:gd name="T28" fmla="*/ 3 w 5"/>
                  <a:gd name="T29" fmla="*/ 1 h 6"/>
                  <a:gd name="T30" fmla="*/ 3 w 5"/>
                  <a:gd name="T31" fmla="*/ 3 h 6"/>
                  <a:gd name="T32" fmla="*/ 0 w 5"/>
                  <a:gd name="T3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" h="6">
                    <a:moveTo>
                      <a:pt x="0" y="4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48" name="Freeform 646">
                <a:extLst>
                  <a:ext uri="{FF2B5EF4-FFF2-40B4-BE49-F238E27FC236}">
                    <a16:creationId xmlns:a16="http://schemas.microsoft.com/office/drawing/2014/main" id="{59CE4DE2-545D-6D41-324C-056F65CD9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6" y="1405"/>
                <a:ext cx="24" cy="16"/>
              </a:xfrm>
              <a:custGeom>
                <a:avLst/>
                <a:gdLst>
                  <a:gd name="T0" fmla="*/ 24 w 24"/>
                  <a:gd name="T1" fmla="*/ 1 h 16"/>
                  <a:gd name="T2" fmla="*/ 22 w 24"/>
                  <a:gd name="T3" fmla="*/ 0 h 16"/>
                  <a:gd name="T4" fmla="*/ 21 w 24"/>
                  <a:gd name="T5" fmla="*/ 0 h 16"/>
                  <a:gd name="T6" fmla="*/ 19 w 24"/>
                  <a:gd name="T7" fmla="*/ 1 h 16"/>
                  <a:gd name="T8" fmla="*/ 16 w 24"/>
                  <a:gd name="T9" fmla="*/ 3 h 16"/>
                  <a:gd name="T10" fmla="*/ 13 w 24"/>
                  <a:gd name="T11" fmla="*/ 5 h 16"/>
                  <a:gd name="T12" fmla="*/ 10 w 24"/>
                  <a:gd name="T13" fmla="*/ 6 h 16"/>
                  <a:gd name="T14" fmla="*/ 5 w 24"/>
                  <a:gd name="T15" fmla="*/ 9 h 16"/>
                  <a:gd name="T16" fmla="*/ 2 w 24"/>
                  <a:gd name="T17" fmla="*/ 11 h 16"/>
                  <a:gd name="T18" fmla="*/ 0 w 24"/>
                  <a:gd name="T19" fmla="*/ 13 h 16"/>
                  <a:gd name="T20" fmla="*/ 0 w 24"/>
                  <a:gd name="T21" fmla="*/ 14 h 16"/>
                  <a:gd name="T22" fmla="*/ 0 w 24"/>
                  <a:gd name="T23" fmla="*/ 14 h 16"/>
                  <a:gd name="T24" fmla="*/ 0 w 24"/>
                  <a:gd name="T25" fmla="*/ 14 h 16"/>
                  <a:gd name="T26" fmla="*/ 3 w 24"/>
                  <a:gd name="T27" fmla="*/ 14 h 16"/>
                  <a:gd name="T28" fmla="*/ 7 w 24"/>
                  <a:gd name="T29" fmla="*/ 16 h 16"/>
                  <a:gd name="T30" fmla="*/ 10 w 24"/>
                  <a:gd name="T31" fmla="*/ 16 h 16"/>
                  <a:gd name="T32" fmla="*/ 13 w 24"/>
                  <a:gd name="T33" fmla="*/ 14 h 16"/>
                  <a:gd name="T34" fmla="*/ 14 w 24"/>
                  <a:gd name="T35" fmla="*/ 14 h 16"/>
                  <a:gd name="T36" fmla="*/ 19 w 24"/>
                  <a:gd name="T37" fmla="*/ 9 h 16"/>
                  <a:gd name="T38" fmla="*/ 21 w 24"/>
                  <a:gd name="T39" fmla="*/ 6 h 16"/>
                  <a:gd name="T40" fmla="*/ 22 w 24"/>
                  <a:gd name="T41" fmla="*/ 5 h 16"/>
                  <a:gd name="T42" fmla="*/ 24 w 24"/>
                  <a:gd name="T43" fmla="*/ 1 h 16"/>
                  <a:gd name="T44" fmla="*/ 24 w 24"/>
                  <a:gd name="T45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16">
                    <a:moveTo>
                      <a:pt x="24" y="1"/>
                    </a:moveTo>
                    <a:lnTo>
                      <a:pt x="22" y="0"/>
                    </a:lnTo>
                    <a:lnTo>
                      <a:pt x="21" y="0"/>
                    </a:lnTo>
                    <a:lnTo>
                      <a:pt x="19" y="1"/>
                    </a:lnTo>
                    <a:lnTo>
                      <a:pt x="16" y="3"/>
                    </a:lnTo>
                    <a:lnTo>
                      <a:pt x="13" y="5"/>
                    </a:lnTo>
                    <a:lnTo>
                      <a:pt x="10" y="6"/>
                    </a:lnTo>
                    <a:lnTo>
                      <a:pt x="5" y="9"/>
                    </a:lnTo>
                    <a:lnTo>
                      <a:pt x="2" y="11"/>
                    </a:lnTo>
                    <a:lnTo>
                      <a:pt x="0" y="13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3" y="14"/>
                    </a:lnTo>
                    <a:lnTo>
                      <a:pt x="7" y="16"/>
                    </a:lnTo>
                    <a:lnTo>
                      <a:pt x="10" y="16"/>
                    </a:lnTo>
                    <a:lnTo>
                      <a:pt x="13" y="14"/>
                    </a:lnTo>
                    <a:lnTo>
                      <a:pt x="14" y="14"/>
                    </a:lnTo>
                    <a:lnTo>
                      <a:pt x="19" y="9"/>
                    </a:lnTo>
                    <a:lnTo>
                      <a:pt x="21" y="6"/>
                    </a:lnTo>
                    <a:lnTo>
                      <a:pt x="22" y="5"/>
                    </a:lnTo>
                    <a:lnTo>
                      <a:pt x="24" y="1"/>
                    </a:lnTo>
                    <a:lnTo>
                      <a:pt x="24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49" name="Freeform 647">
                <a:extLst>
                  <a:ext uri="{FF2B5EF4-FFF2-40B4-BE49-F238E27FC236}">
                    <a16:creationId xmlns:a16="http://schemas.microsoft.com/office/drawing/2014/main" id="{B824B618-2504-CAC7-9293-0198C81CC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9" y="1443"/>
                <a:ext cx="8" cy="3"/>
              </a:xfrm>
              <a:custGeom>
                <a:avLst/>
                <a:gdLst>
                  <a:gd name="T0" fmla="*/ 1 w 8"/>
                  <a:gd name="T1" fmla="*/ 3 h 3"/>
                  <a:gd name="T2" fmla="*/ 4 w 8"/>
                  <a:gd name="T3" fmla="*/ 3 h 3"/>
                  <a:gd name="T4" fmla="*/ 6 w 8"/>
                  <a:gd name="T5" fmla="*/ 3 h 3"/>
                  <a:gd name="T6" fmla="*/ 6 w 8"/>
                  <a:gd name="T7" fmla="*/ 3 h 3"/>
                  <a:gd name="T8" fmla="*/ 8 w 8"/>
                  <a:gd name="T9" fmla="*/ 3 h 3"/>
                  <a:gd name="T10" fmla="*/ 8 w 8"/>
                  <a:gd name="T11" fmla="*/ 3 h 3"/>
                  <a:gd name="T12" fmla="*/ 6 w 8"/>
                  <a:gd name="T13" fmla="*/ 2 h 3"/>
                  <a:gd name="T14" fmla="*/ 4 w 8"/>
                  <a:gd name="T15" fmla="*/ 0 h 3"/>
                  <a:gd name="T16" fmla="*/ 3 w 8"/>
                  <a:gd name="T17" fmla="*/ 0 h 3"/>
                  <a:gd name="T18" fmla="*/ 1 w 8"/>
                  <a:gd name="T19" fmla="*/ 2 h 3"/>
                  <a:gd name="T20" fmla="*/ 1 w 8"/>
                  <a:gd name="T21" fmla="*/ 2 h 3"/>
                  <a:gd name="T22" fmla="*/ 0 w 8"/>
                  <a:gd name="T23" fmla="*/ 2 h 3"/>
                  <a:gd name="T24" fmla="*/ 0 w 8"/>
                  <a:gd name="T25" fmla="*/ 2 h 3"/>
                  <a:gd name="T26" fmla="*/ 1 w 8"/>
                  <a:gd name="T2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3">
                    <a:moveTo>
                      <a:pt x="1" y="3"/>
                    </a:moveTo>
                    <a:lnTo>
                      <a:pt x="4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50" name="Freeform 648">
                <a:extLst>
                  <a:ext uri="{FF2B5EF4-FFF2-40B4-BE49-F238E27FC236}">
                    <a16:creationId xmlns:a16="http://schemas.microsoft.com/office/drawing/2014/main" id="{B26C96A7-540F-9247-B499-6C81384264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" y="1387"/>
                <a:ext cx="156" cy="62"/>
              </a:xfrm>
              <a:custGeom>
                <a:avLst/>
                <a:gdLst>
                  <a:gd name="T0" fmla="*/ 45 w 156"/>
                  <a:gd name="T1" fmla="*/ 11 h 62"/>
                  <a:gd name="T2" fmla="*/ 37 w 156"/>
                  <a:gd name="T3" fmla="*/ 8 h 62"/>
                  <a:gd name="T4" fmla="*/ 24 w 156"/>
                  <a:gd name="T5" fmla="*/ 13 h 62"/>
                  <a:gd name="T6" fmla="*/ 35 w 156"/>
                  <a:gd name="T7" fmla="*/ 16 h 62"/>
                  <a:gd name="T8" fmla="*/ 18 w 156"/>
                  <a:gd name="T9" fmla="*/ 16 h 62"/>
                  <a:gd name="T10" fmla="*/ 13 w 156"/>
                  <a:gd name="T11" fmla="*/ 21 h 62"/>
                  <a:gd name="T12" fmla="*/ 26 w 156"/>
                  <a:gd name="T13" fmla="*/ 24 h 62"/>
                  <a:gd name="T14" fmla="*/ 16 w 156"/>
                  <a:gd name="T15" fmla="*/ 26 h 62"/>
                  <a:gd name="T16" fmla="*/ 7 w 156"/>
                  <a:gd name="T17" fmla="*/ 32 h 62"/>
                  <a:gd name="T18" fmla="*/ 32 w 156"/>
                  <a:gd name="T19" fmla="*/ 29 h 62"/>
                  <a:gd name="T20" fmla="*/ 18 w 156"/>
                  <a:gd name="T21" fmla="*/ 35 h 62"/>
                  <a:gd name="T22" fmla="*/ 4 w 156"/>
                  <a:gd name="T23" fmla="*/ 37 h 62"/>
                  <a:gd name="T24" fmla="*/ 2 w 156"/>
                  <a:gd name="T25" fmla="*/ 42 h 62"/>
                  <a:gd name="T26" fmla="*/ 20 w 156"/>
                  <a:gd name="T27" fmla="*/ 46 h 62"/>
                  <a:gd name="T28" fmla="*/ 27 w 156"/>
                  <a:gd name="T29" fmla="*/ 45 h 62"/>
                  <a:gd name="T30" fmla="*/ 32 w 156"/>
                  <a:gd name="T31" fmla="*/ 46 h 62"/>
                  <a:gd name="T32" fmla="*/ 42 w 156"/>
                  <a:gd name="T33" fmla="*/ 45 h 62"/>
                  <a:gd name="T34" fmla="*/ 40 w 156"/>
                  <a:gd name="T35" fmla="*/ 40 h 62"/>
                  <a:gd name="T36" fmla="*/ 47 w 156"/>
                  <a:gd name="T37" fmla="*/ 37 h 62"/>
                  <a:gd name="T38" fmla="*/ 48 w 156"/>
                  <a:gd name="T39" fmla="*/ 37 h 62"/>
                  <a:gd name="T40" fmla="*/ 50 w 156"/>
                  <a:gd name="T41" fmla="*/ 40 h 62"/>
                  <a:gd name="T42" fmla="*/ 50 w 156"/>
                  <a:gd name="T43" fmla="*/ 45 h 62"/>
                  <a:gd name="T44" fmla="*/ 63 w 156"/>
                  <a:gd name="T45" fmla="*/ 45 h 62"/>
                  <a:gd name="T46" fmla="*/ 67 w 156"/>
                  <a:gd name="T47" fmla="*/ 42 h 62"/>
                  <a:gd name="T48" fmla="*/ 78 w 156"/>
                  <a:gd name="T49" fmla="*/ 43 h 62"/>
                  <a:gd name="T50" fmla="*/ 85 w 156"/>
                  <a:gd name="T51" fmla="*/ 42 h 62"/>
                  <a:gd name="T52" fmla="*/ 74 w 156"/>
                  <a:gd name="T53" fmla="*/ 48 h 62"/>
                  <a:gd name="T54" fmla="*/ 48 w 156"/>
                  <a:gd name="T55" fmla="*/ 53 h 62"/>
                  <a:gd name="T56" fmla="*/ 45 w 156"/>
                  <a:gd name="T57" fmla="*/ 58 h 62"/>
                  <a:gd name="T58" fmla="*/ 66 w 156"/>
                  <a:gd name="T59" fmla="*/ 62 h 62"/>
                  <a:gd name="T60" fmla="*/ 91 w 156"/>
                  <a:gd name="T61" fmla="*/ 53 h 62"/>
                  <a:gd name="T62" fmla="*/ 112 w 156"/>
                  <a:gd name="T63" fmla="*/ 46 h 62"/>
                  <a:gd name="T64" fmla="*/ 115 w 156"/>
                  <a:gd name="T65" fmla="*/ 48 h 62"/>
                  <a:gd name="T66" fmla="*/ 125 w 156"/>
                  <a:gd name="T67" fmla="*/ 48 h 62"/>
                  <a:gd name="T68" fmla="*/ 137 w 156"/>
                  <a:gd name="T69" fmla="*/ 48 h 62"/>
                  <a:gd name="T70" fmla="*/ 153 w 156"/>
                  <a:gd name="T71" fmla="*/ 37 h 62"/>
                  <a:gd name="T72" fmla="*/ 156 w 156"/>
                  <a:gd name="T73" fmla="*/ 24 h 62"/>
                  <a:gd name="T74" fmla="*/ 145 w 156"/>
                  <a:gd name="T75" fmla="*/ 19 h 62"/>
                  <a:gd name="T76" fmla="*/ 139 w 156"/>
                  <a:gd name="T77" fmla="*/ 23 h 62"/>
                  <a:gd name="T78" fmla="*/ 139 w 156"/>
                  <a:gd name="T79" fmla="*/ 27 h 62"/>
                  <a:gd name="T80" fmla="*/ 137 w 156"/>
                  <a:gd name="T81" fmla="*/ 26 h 62"/>
                  <a:gd name="T82" fmla="*/ 131 w 156"/>
                  <a:gd name="T83" fmla="*/ 24 h 62"/>
                  <a:gd name="T84" fmla="*/ 125 w 156"/>
                  <a:gd name="T85" fmla="*/ 26 h 62"/>
                  <a:gd name="T86" fmla="*/ 128 w 156"/>
                  <a:gd name="T87" fmla="*/ 21 h 62"/>
                  <a:gd name="T88" fmla="*/ 120 w 156"/>
                  <a:gd name="T89" fmla="*/ 19 h 62"/>
                  <a:gd name="T90" fmla="*/ 123 w 156"/>
                  <a:gd name="T91" fmla="*/ 15 h 62"/>
                  <a:gd name="T92" fmla="*/ 117 w 156"/>
                  <a:gd name="T93" fmla="*/ 8 h 62"/>
                  <a:gd name="T94" fmla="*/ 118 w 156"/>
                  <a:gd name="T95" fmla="*/ 4 h 62"/>
                  <a:gd name="T96" fmla="*/ 113 w 156"/>
                  <a:gd name="T97" fmla="*/ 0 h 62"/>
                  <a:gd name="T98" fmla="*/ 101 w 156"/>
                  <a:gd name="T99" fmla="*/ 8 h 62"/>
                  <a:gd name="T100" fmla="*/ 94 w 156"/>
                  <a:gd name="T101" fmla="*/ 13 h 62"/>
                  <a:gd name="T102" fmla="*/ 106 w 156"/>
                  <a:gd name="T103" fmla="*/ 18 h 62"/>
                  <a:gd name="T104" fmla="*/ 101 w 156"/>
                  <a:gd name="T105" fmla="*/ 23 h 62"/>
                  <a:gd name="T106" fmla="*/ 112 w 156"/>
                  <a:gd name="T107" fmla="*/ 32 h 62"/>
                  <a:gd name="T108" fmla="*/ 90 w 156"/>
                  <a:gd name="T109" fmla="*/ 34 h 62"/>
                  <a:gd name="T110" fmla="*/ 82 w 156"/>
                  <a:gd name="T111" fmla="*/ 31 h 62"/>
                  <a:gd name="T112" fmla="*/ 74 w 156"/>
                  <a:gd name="T113" fmla="*/ 26 h 62"/>
                  <a:gd name="T114" fmla="*/ 75 w 156"/>
                  <a:gd name="T115" fmla="*/ 23 h 62"/>
                  <a:gd name="T116" fmla="*/ 55 w 156"/>
                  <a:gd name="T117" fmla="*/ 1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6" h="62">
                    <a:moveTo>
                      <a:pt x="48" y="16"/>
                    </a:moveTo>
                    <a:lnTo>
                      <a:pt x="47" y="13"/>
                    </a:lnTo>
                    <a:lnTo>
                      <a:pt x="47" y="13"/>
                    </a:lnTo>
                    <a:lnTo>
                      <a:pt x="45" y="13"/>
                    </a:lnTo>
                    <a:lnTo>
                      <a:pt x="45" y="11"/>
                    </a:lnTo>
                    <a:lnTo>
                      <a:pt x="45" y="10"/>
                    </a:lnTo>
                    <a:lnTo>
                      <a:pt x="45" y="10"/>
                    </a:lnTo>
                    <a:lnTo>
                      <a:pt x="43" y="8"/>
                    </a:lnTo>
                    <a:lnTo>
                      <a:pt x="40" y="8"/>
                    </a:lnTo>
                    <a:lnTo>
                      <a:pt x="37" y="8"/>
                    </a:lnTo>
                    <a:lnTo>
                      <a:pt x="34" y="8"/>
                    </a:lnTo>
                    <a:lnTo>
                      <a:pt x="27" y="10"/>
                    </a:lnTo>
                    <a:lnTo>
                      <a:pt x="24" y="11"/>
                    </a:lnTo>
                    <a:lnTo>
                      <a:pt x="24" y="13"/>
                    </a:lnTo>
                    <a:lnTo>
                      <a:pt x="24" y="13"/>
                    </a:lnTo>
                    <a:lnTo>
                      <a:pt x="24" y="15"/>
                    </a:lnTo>
                    <a:lnTo>
                      <a:pt x="24" y="15"/>
                    </a:lnTo>
                    <a:lnTo>
                      <a:pt x="26" y="15"/>
                    </a:lnTo>
                    <a:lnTo>
                      <a:pt x="34" y="16"/>
                    </a:lnTo>
                    <a:lnTo>
                      <a:pt x="35" y="16"/>
                    </a:lnTo>
                    <a:lnTo>
                      <a:pt x="37" y="16"/>
                    </a:lnTo>
                    <a:lnTo>
                      <a:pt x="35" y="18"/>
                    </a:lnTo>
                    <a:lnTo>
                      <a:pt x="24" y="16"/>
                    </a:lnTo>
                    <a:lnTo>
                      <a:pt x="21" y="16"/>
                    </a:lnTo>
                    <a:lnTo>
                      <a:pt x="18" y="16"/>
                    </a:lnTo>
                    <a:lnTo>
                      <a:pt x="16" y="18"/>
                    </a:lnTo>
                    <a:lnTo>
                      <a:pt x="13" y="19"/>
                    </a:lnTo>
                    <a:lnTo>
                      <a:pt x="13" y="19"/>
                    </a:lnTo>
                    <a:lnTo>
                      <a:pt x="15" y="21"/>
                    </a:lnTo>
                    <a:lnTo>
                      <a:pt x="13" y="21"/>
                    </a:lnTo>
                    <a:lnTo>
                      <a:pt x="13" y="23"/>
                    </a:lnTo>
                    <a:lnTo>
                      <a:pt x="13" y="23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26" y="24"/>
                    </a:lnTo>
                    <a:lnTo>
                      <a:pt x="34" y="24"/>
                    </a:lnTo>
                    <a:lnTo>
                      <a:pt x="32" y="26"/>
                    </a:lnTo>
                    <a:lnTo>
                      <a:pt x="27" y="26"/>
                    </a:lnTo>
                    <a:lnTo>
                      <a:pt x="23" y="26"/>
                    </a:lnTo>
                    <a:lnTo>
                      <a:pt x="16" y="26"/>
                    </a:lnTo>
                    <a:lnTo>
                      <a:pt x="12" y="27"/>
                    </a:lnTo>
                    <a:lnTo>
                      <a:pt x="8" y="27"/>
                    </a:lnTo>
                    <a:lnTo>
                      <a:pt x="8" y="29"/>
                    </a:lnTo>
                    <a:lnTo>
                      <a:pt x="7" y="31"/>
                    </a:lnTo>
                    <a:lnTo>
                      <a:pt x="7" y="32"/>
                    </a:lnTo>
                    <a:lnTo>
                      <a:pt x="8" y="32"/>
                    </a:lnTo>
                    <a:lnTo>
                      <a:pt x="16" y="32"/>
                    </a:lnTo>
                    <a:lnTo>
                      <a:pt x="21" y="32"/>
                    </a:lnTo>
                    <a:lnTo>
                      <a:pt x="32" y="29"/>
                    </a:lnTo>
                    <a:lnTo>
                      <a:pt x="32" y="29"/>
                    </a:lnTo>
                    <a:lnTo>
                      <a:pt x="32" y="31"/>
                    </a:lnTo>
                    <a:lnTo>
                      <a:pt x="31" y="31"/>
                    </a:lnTo>
                    <a:lnTo>
                      <a:pt x="31" y="32"/>
                    </a:lnTo>
                    <a:lnTo>
                      <a:pt x="21" y="35"/>
                    </a:lnTo>
                    <a:lnTo>
                      <a:pt x="18" y="35"/>
                    </a:lnTo>
                    <a:lnTo>
                      <a:pt x="10" y="35"/>
                    </a:lnTo>
                    <a:lnTo>
                      <a:pt x="7" y="35"/>
                    </a:lnTo>
                    <a:lnTo>
                      <a:pt x="5" y="35"/>
                    </a:lnTo>
                    <a:lnTo>
                      <a:pt x="4" y="35"/>
                    </a:lnTo>
                    <a:lnTo>
                      <a:pt x="4" y="37"/>
                    </a:lnTo>
                    <a:lnTo>
                      <a:pt x="2" y="38"/>
                    </a:lnTo>
                    <a:lnTo>
                      <a:pt x="0" y="3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8" y="43"/>
                    </a:lnTo>
                    <a:lnTo>
                      <a:pt x="10" y="43"/>
                    </a:lnTo>
                    <a:lnTo>
                      <a:pt x="15" y="43"/>
                    </a:lnTo>
                    <a:lnTo>
                      <a:pt x="20" y="46"/>
                    </a:lnTo>
                    <a:lnTo>
                      <a:pt x="24" y="48"/>
                    </a:lnTo>
                    <a:lnTo>
                      <a:pt x="26" y="48"/>
                    </a:lnTo>
                    <a:lnTo>
                      <a:pt x="26" y="46"/>
                    </a:lnTo>
                    <a:lnTo>
                      <a:pt x="27" y="46"/>
                    </a:lnTo>
                    <a:lnTo>
                      <a:pt x="27" y="45"/>
                    </a:lnTo>
                    <a:lnTo>
                      <a:pt x="27" y="45"/>
                    </a:lnTo>
                    <a:lnTo>
                      <a:pt x="29" y="45"/>
                    </a:lnTo>
                    <a:lnTo>
                      <a:pt x="29" y="45"/>
                    </a:lnTo>
                    <a:lnTo>
                      <a:pt x="31" y="45"/>
                    </a:lnTo>
                    <a:lnTo>
                      <a:pt x="32" y="46"/>
                    </a:lnTo>
                    <a:lnTo>
                      <a:pt x="32" y="46"/>
                    </a:lnTo>
                    <a:lnTo>
                      <a:pt x="34" y="48"/>
                    </a:lnTo>
                    <a:lnTo>
                      <a:pt x="34" y="48"/>
                    </a:lnTo>
                    <a:lnTo>
                      <a:pt x="35" y="48"/>
                    </a:lnTo>
                    <a:lnTo>
                      <a:pt x="42" y="45"/>
                    </a:lnTo>
                    <a:lnTo>
                      <a:pt x="42" y="43"/>
                    </a:lnTo>
                    <a:lnTo>
                      <a:pt x="42" y="43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42" y="40"/>
                    </a:lnTo>
                    <a:lnTo>
                      <a:pt x="43" y="42"/>
                    </a:lnTo>
                    <a:lnTo>
                      <a:pt x="45" y="42"/>
                    </a:lnTo>
                    <a:lnTo>
                      <a:pt x="45" y="40"/>
                    </a:lnTo>
                    <a:lnTo>
                      <a:pt x="47" y="37"/>
                    </a:lnTo>
                    <a:lnTo>
                      <a:pt x="47" y="37"/>
                    </a:lnTo>
                    <a:lnTo>
                      <a:pt x="47" y="37"/>
                    </a:lnTo>
                    <a:lnTo>
                      <a:pt x="47" y="37"/>
                    </a:lnTo>
                    <a:lnTo>
                      <a:pt x="48" y="37"/>
                    </a:lnTo>
                    <a:lnTo>
                      <a:pt x="48" y="37"/>
                    </a:lnTo>
                    <a:lnTo>
                      <a:pt x="53" y="37"/>
                    </a:lnTo>
                    <a:lnTo>
                      <a:pt x="55" y="37"/>
                    </a:lnTo>
                    <a:lnTo>
                      <a:pt x="53" y="37"/>
                    </a:lnTo>
                    <a:lnTo>
                      <a:pt x="50" y="38"/>
                    </a:lnTo>
                    <a:lnTo>
                      <a:pt x="50" y="40"/>
                    </a:lnTo>
                    <a:lnTo>
                      <a:pt x="50" y="40"/>
                    </a:lnTo>
                    <a:lnTo>
                      <a:pt x="48" y="42"/>
                    </a:lnTo>
                    <a:lnTo>
                      <a:pt x="48" y="43"/>
                    </a:lnTo>
                    <a:lnTo>
                      <a:pt x="50" y="43"/>
                    </a:lnTo>
                    <a:lnTo>
                      <a:pt x="50" y="45"/>
                    </a:lnTo>
                    <a:lnTo>
                      <a:pt x="50" y="45"/>
                    </a:lnTo>
                    <a:lnTo>
                      <a:pt x="51" y="45"/>
                    </a:lnTo>
                    <a:lnTo>
                      <a:pt x="56" y="45"/>
                    </a:lnTo>
                    <a:lnTo>
                      <a:pt x="61" y="45"/>
                    </a:lnTo>
                    <a:lnTo>
                      <a:pt x="63" y="45"/>
                    </a:lnTo>
                    <a:lnTo>
                      <a:pt x="63" y="43"/>
                    </a:lnTo>
                    <a:lnTo>
                      <a:pt x="64" y="43"/>
                    </a:lnTo>
                    <a:lnTo>
                      <a:pt x="64" y="42"/>
                    </a:lnTo>
                    <a:lnTo>
                      <a:pt x="66" y="42"/>
                    </a:lnTo>
                    <a:lnTo>
                      <a:pt x="67" y="42"/>
                    </a:lnTo>
                    <a:lnTo>
                      <a:pt x="69" y="43"/>
                    </a:lnTo>
                    <a:lnTo>
                      <a:pt x="70" y="43"/>
                    </a:lnTo>
                    <a:lnTo>
                      <a:pt x="72" y="43"/>
                    </a:lnTo>
                    <a:lnTo>
                      <a:pt x="75" y="43"/>
                    </a:lnTo>
                    <a:lnTo>
                      <a:pt x="78" y="43"/>
                    </a:lnTo>
                    <a:lnTo>
                      <a:pt x="80" y="42"/>
                    </a:lnTo>
                    <a:lnTo>
                      <a:pt x="83" y="40"/>
                    </a:lnTo>
                    <a:lnTo>
                      <a:pt x="85" y="40"/>
                    </a:lnTo>
                    <a:lnTo>
                      <a:pt x="85" y="42"/>
                    </a:lnTo>
                    <a:lnTo>
                      <a:pt x="85" y="42"/>
                    </a:lnTo>
                    <a:lnTo>
                      <a:pt x="82" y="43"/>
                    </a:lnTo>
                    <a:lnTo>
                      <a:pt x="80" y="46"/>
                    </a:lnTo>
                    <a:lnTo>
                      <a:pt x="77" y="46"/>
                    </a:lnTo>
                    <a:lnTo>
                      <a:pt x="75" y="46"/>
                    </a:lnTo>
                    <a:lnTo>
                      <a:pt x="74" y="48"/>
                    </a:lnTo>
                    <a:lnTo>
                      <a:pt x="70" y="46"/>
                    </a:lnTo>
                    <a:lnTo>
                      <a:pt x="64" y="48"/>
                    </a:lnTo>
                    <a:lnTo>
                      <a:pt x="63" y="48"/>
                    </a:lnTo>
                    <a:lnTo>
                      <a:pt x="56" y="51"/>
                    </a:lnTo>
                    <a:lnTo>
                      <a:pt x="48" y="53"/>
                    </a:lnTo>
                    <a:lnTo>
                      <a:pt x="45" y="53"/>
                    </a:lnTo>
                    <a:lnTo>
                      <a:pt x="43" y="54"/>
                    </a:lnTo>
                    <a:lnTo>
                      <a:pt x="42" y="56"/>
                    </a:lnTo>
                    <a:lnTo>
                      <a:pt x="43" y="58"/>
                    </a:lnTo>
                    <a:lnTo>
                      <a:pt x="45" y="58"/>
                    </a:lnTo>
                    <a:lnTo>
                      <a:pt x="50" y="61"/>
                    </a:lnTo>
                    <a:lnTo>
                      <a:pt x="51" y="61"/>
                    </a:lnTo>
                    <a:lnTo>
                      <a:pt x="53" y="62"/>
                    </a:lnTo>
                    <a:lnTo>
                      <a:pt x="59" y="62"/>
                    </a:lnTo>
                    <a:lnTo>
                      <a:pt x="66" y="62"/>
                    </a:lnTo>
                    <a:lnTo>
                      <a:pt x="77" y="59"/>
                    </a:lnTo>
                    <a:lnTo>
                      <a:pt x="82" y="58"/>
                    </a:lnTo>
                    <a:lnTo>
                      <a:pt x="86" y="56"/>
                    </a:lnTo>
                    <a:lnTo>
                      <a:pt x="90" y="56"/>
                    </a:lnTo>
                    <a:lnTo>
                      <a:pt x="91" y="53"/>
                    </a:lnTo>
                    <a:lnTo>
                      <a:pt x="91" y="53"/>
                    </a:lnTo>
                    <a:lnTo>
                      <a:pt x="94" y="51"/>
                    </a:lnTo>
                    <a:lnTo>
                      <a:pt x="96" y="51"/>
                    </a:lnTo>
                    <a:lnTo>
                      <a:pt x="106" y="50"/>
                    </a:lnTo>
                    <a:lnTo>
                      <a:pt x="112" y="46"/>
                    </a:lnTo>
                    <a:lnTo>
                      <a:pt x="113" y="45"/>
                    </a:lnTo>
                    <a:lnTo>
                      <a:pt x="115" y="46"/>
                    </a:lnTo>
                    <a:lnTo>
                      <a:pt x="117" y="46"/>
                    </a:lnTo>
                    <a:lnTo>
                      <a:pt x="115" y="46"/>
                    </a:lnTo>
                    <a:lnTo>
                      <a:pt x="115" y="48"/>
                    </a:lnTo>
                    <a:lnTo>
                      <a:pt x="117" y="48"/>
                    </a:lnTo>
                    <a:lnTo>
                      <a:pt x="118" y="48"/>
                    </a:lnTo>
                    <a:lnTo>
                      <a:pt x="120" y="48"/>
                    </a:lnTo>
                    <a:lnTo>
                      <a:pt x="121" y="48"/>
                    </a:lnTo>
                    <a:lnTo>
                      <a:pt x="125" y="48"/>
                    </a:lnTo>
                    <a:lnTo>
                      <a:pt x="126" y="48"/>
                    </a:lnTo>
                    <a:lnTo>
                      <a:pt x="131" y="48"/>
                    </a:lnTo>
                    <a:lnTo>
                      <a:pt x="136" y="50"/>
                    </a:lnTo>
                    <a:lnTo>
                      <a:pt x="136" y="50"/>
                    </a:lnTo>
                    <a:lnTo>
                      <a:pt x="137" y="48"/>
                    </a:lnTo>
                    <a:lnTo>
                      <a:pt x="142" y="46"/>
                    </a:lnTo>
                    <a:lnTo>
                      <a:pt x="149" y="45"/>
                    </a:lnTo>
                    <a:lnTo>
                      <a:pt x="150" y="43"/>
                    </a:lnTo>
                    <a:lnTo>
                      <a:pt x="152" y="42"/>
                    </a:lnTo>
                    <a:lnTo>
                      <a:pt x="153" y="37"/>
                    </a:lnTo>
                    <a:lnTo>
                      <a:pt x="155" y="34"/>
                    </a:lnTo>
                    <a:lnTo>
                      <a:pt x="156" y="31"/>
                    </a:lnTo>
                    <a:lnTo>
                      <a:pt x="156" y="29"/>
                    </a:lnTo>
                    <a:lnTo>
                      <a:pt x="156" y="27"/>
                    </a:lnTo>
                    <a:lnTo>
                      <a:pt x="156" y="24"/>
                    </a:lnTo>
                    <a:lnTo>
                      <a:pt x="155" y="23"/>
                    </a:lnTo>
                    <a:lnTo>
                      <a:pt x="155" y="23"/>
                    </a:lnTo>
                    <a:lnTo>
                      <a:pt x="153" y="23"/>
                    </a:lnTo>
                    <a:lnTo>
                      <a:pt x="152" y="21"/>
                    </a:lnTo>
                    <a:lnTo>
                      <a:pt x="145" y="19"/>
                    </a:lnTo>
                    <a:lnTo>
                      <a:pt x="144" y="19"/>
                    </a:lnTo>
                    <a:lnTo>
                      <a:pt x="142" y="21"/>
                    </a:lnTo>
                    <a:lnTo>
                      <a:pt x="139" y="23"/>
                    </a:lnTo>
                    <a:lnTo>
                      <a:pt x="139" y="23"/>
                    </a:lnTo>
                    <a:lnTo>
                      <a:pt x="139" y="23"/>
                    </a:lnTo>
                    <a:lnTo>
                      <a:pt x="139" y="24"/>
                    </a:lnTo>
                    <a:lnTo>
                      <a:pt x="141" y="26"/>
                    </a:lnTo>
                    <a:lnTo>
                      <a:pt x="141" y="26"/>
                    </a:lnTo>
                    <a:lnTo>
                      <a:pt x="141" y="26"/>
                    </a:lnTo>
                    <a:lnTo>
                      <a:pt x="139" y="27"/>
                    </a:lnTo>
                    <a:lnTo>
                      <a:pt x="139" y="29"/>
                    </a:lnTo>
                    <a:lnTo>
                      <a:pt x="139" y="29"/>
                    </a:lnTo>
                    <a:lnTo>
                      <a:pt x="139" y="31"/>
                    </a:lnTo>
                    <a:lnTo>
                      <a:pt x="137" y="27"/>
                    </a:lnTo>
                    <a:lnTo>
                      <a:pt x="137" y="26"/>
                    </a:lnTo>
                    <a:lnTo>
                      <a:pt x="136" y="26"/>
                    </a:lnTo>
                    <a:lnTo>
                      <a:pt x="136" y="24"/>
                    </a:lnTo>
                    <a:lnTo>
                      <a:pt x="134" y="24"/>
                    </a:lnTo>
                    <a:lnTo>
                      <a:pt x="133" y="24"/>
                    </a:lnTo>
                    <a:lnTo>
                      <a:pt x="131" y="24"/>
                    </a:lnTo>
                    <a:lnTo>
                      <a:pt x="128" y="24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25" y="26"/>
                    </a:lnTo>
                    <a:lnTo>
                      <a:pt x="128" y="23"/>
                    </a:lnTo>
                    <a:lnTo>
                      <a:pt x="128" y="23"/>
                    </a:lnTo>
                    <a:lnTo>
                      <a:pt x="128" y="23"/>
                    </a:lnTo>
                    <a:lnTo>
                      <a:pt x="128" y="21"/>
                    </a:lnTo>
                    <a:lnTo>
                      <a:pt x="128" y="21"/>
                    </a:lnTo>
                    <a:lnTo>
                      <a:pt x="126" y="19"/>
                    </a:lnTo>
                    <a:lnTo>
                      <a:pt x="125" y="19"/>
                    </a:lnTo>
                    <a:lnTo>
                      <a:pt x="121" y="19"/>
                    </a:lnTo>
                    <a:lnTo>
                      <a:pt x="120" y="19"/>
                    </a:lnTo>
                    <a:lnTo>
                      <a:pt x="120" y="19"/>
                    </a:lnTo>
                    <a:lnTo>
                      <a:pt x="120" y="19"/>
                    </a:lnTo>
                    <a:lnTo>
                      <a:pt x="120" y="18"/>
                    </a:lnTo>
                    <a:lnTo>
                      <a:pt x="120" y="18"/>
                    </a:lnTo>
                    <a:lnTo>
                      <a:pt x="121" y="16"/>
                    </a:lnTo>
                    <a:lnTo>
                      <a:pt x="123" y="15"/>
                    </a:lnTo>
                    <a:lnTo>
                      <a:pt x="121" y="13"/>
                    </a:lnTo>
                    <a:lnTo>
                      <a:pt x="120" y="11"/>
                    </a:lnTo>
                    <a:lnTo>
                      <a:pt x="118" y="10"/>
                    </a:lnTo>
                    <a:lnTo>
                      <a:pt x="118" y="10"/>
                    </a:lnTo>
                    <a:lnTo>
                      <a:pt x="117" y="8"/>
                    </a:lnTo>
                    <a:lnTo>
                      <a:pt x="117" y="7"/>
                    </a:lnTo>
                    <a:lnTo>
                      <a:pt x="117" y="7"/>
                    </a:lnTo>
                    <a:lnTo>
                      <a:pt x="117" y="5"/>
                    </a:lnTo>
                    <a:lnTo>
                      <a:pt x="117" y="5"/>
                    </a:lnTo>
                    <a:lnTo>
                      <a:pt x="118" y="4"/>
                    </a:lnTo>
                    <a:lnTo>
                      <a:pt x="118" y="4"/>
                    </a:lnTo>
                    <a:lnTo>
                      <a:pt x="118" y="2"/>
                    </a:lnTo>
                    <a:lnTo>
                      <a:pt x="118" y="2"/>
                    </a:lnTo>
                    <a:lnTo>
                      <a:pt x="117" y="2"/>
                    </a:lnTo>
                    <a:lnTo>
                      <a:pt x="113" y="0"/>
                    </a:lnTo>
                    <a:lnTo>
                      <a:pt x="110" y="0"/>
                    </a:lnTo>
                    <a:lnTo>
                      <a:pt x="109" y="0"/>
                    </a:lnTo>
                    <a:lnTo>
                      <a:pt x="107" y="2"/>
                    </a:lnTo>
                    <a:lnTo>
                      <a:pt x="106" y="4"/>
                    </a:lnTo>
                    <a:lnTo>
                      <a:pt x="101" y="8"/>
                    </a:lnTo>
                    <a:lnTo>
                      <a:pt x="99" y="8"/>
                    </a:lnTo>
                    <a:lnTo>
                      <a:pt x="94" y="10"/>
                    </a:lnTo>
                    <a:lnTo>
                      <a:pt x="94" y="11"/>
                    </a:lnTo>
                    <a:lnTo>
                      <a:pt x="94" y="11"/>
                    </a:lnTo>
                    <a:lnTo>
                      <a:pt x="94" y="13"/>
                    </a:lnTo>
                    <a:lnTo>
                      <a:pt x="96" y="13"/>
                    </a:lnTo>
                    <a:lnTo>
                      <a:pt x="96" y="15"/>
                    </a:lnTo>
                    <a:lnTo>
                      <a:pt x="99" y="16"/>
                    </a:lnTo>
                    <a:lnTo>
                      <a:pt x="102" y="16"/>
                    </a:lnTo>
                    <a:lnTo>
                      <a:pt x="106" y="18"/>
                    </a:lnTo>
                    <a:lnTo>
                      <a:pt x="106" y="19"/>
                    </a:lnTo>
                    <a:lnTo>
                      <a:pt x="106" y="19"/>
                    </a:lnTo>
                    <a:lnTo>
                      <a:pt x="106" y="21"/>
                    </a:lnTo>
                    <a:lnTo>
                      <a:pt x="106" y="21"/>
                    </a:lnTo>
                    <a:lnTo>
                      <a:pt x="101" y="23"/>
                    </a:lnTo>
                    <a:lnTo>
                      <a:pt x="101" y="26"/>
                    </a:lnTo>
                    <a:lnTo>
                      <a:pt x="112" y="29"/>
                    </a:lnTo>
                    <a:lnTo>
                      <a:pt x="112" y="31"/>
                    </a:lnTo>
                    <a:lnTo>
                      <a:pt x="113" y="31"/>
                    </a:lnTo>
                    <a:lnTo>
                      <a:pt x="112" y="32"/>
                    </a:lnTo>
                    <a:lnTo>
                      <a:pt x="112" y="34"/>
                    </a:lnTo>
                    <a:lnTo>
                      <a:pt x="112" y="34"/>
                    </a:lnTo>
                    <a:lnTo>
                      <a:pt x="110" y="34"/>
                    </a:lnTo>
                    <a:lnTo>
                      <a:pt x="93" y="34"/>
                    </a:lnTo>
                    <a:lnTo>
                      <a:pt x="90" y="34"/>
                    </a:lnTo>
                    <a:lnTo>
                      <a:pt x="86" y="34"/>
                    </a:lnTo>
                    <a:lnTo>
                      <a:pt x="85" y="34"/>
                    </a:lnTo>
                    <a:lnTo>
                      <a:pt x="83" y="32"/>
                    </a:lnTo>
                    <a:lnTo>
                      <a:pt x="82" y="32"/>
                    </a:lnTo>
                    <a:lnTo>
                      <a:pt x="82" y="31"/>
                    </a:lnTo>
                    <a:lnTo>
                      <a:pt x="80" y="27"/>
                    </a:lnTo>
                    <a:lnTo>
                      <a:pt x="78" y="26"/>
                    </a:lnTo>
                    <a:lnTo>
                      <a:pt x="78" y="26"/>
                    </a:lnTo>
                    <a:lnTo>
                      <a:pt x="77" y="26"/>
                    </a:lnTo>
                    <a:lnTo>
                      <a:pt x="74" y="26"/>
                    </a:lnTo>
                    <a:lnTo>
                      <a:pt x="72" y="26"/>
                    </a:lnTo>
                    <a:lnTo>
                      <a:pt x="72" y="26"/>
                    </a:lnTo>
                    <a:lnTo>
                      <a:pt x="72" y="26"/>
                    </a:lnTo>
                    <a:lnTo>
                      <a:pt x="75" y="24"/>
                    </a:lnTo>
                    <a:lnTo>
                      <a:pt x="75" y="23"/>
                    </a:lnTo>
                    <a:lnTo>
                      <a:pt x="69" y="19"/>
                    </a:lnTo>
                    <a:lnTo>
                      <a:pt x="64" y="16"/>
                    </a:lnTo>
                    <a:lnTo>
                      <a:pt x="61" y="15"/>
                    </a:lnTo>
                    <a:lnTo>
                      <a:pt x="58" y="15"/>
                    </a:lnTo>
                    <a:lnTo>
                      <a:pt x="55" y="15"/>
                    </a:lnTo>
                    <a:lnTo>
                      <a:pt x="50" y="16"/>
                    </a:lnTo>
                    <a:lnTo>
                      <a:pt x="48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51" name="Freeform 649">
                <a:extLst>
                  <a:ext uri="{FF2B5EF4-FFF2-40B4-BE49-F238E27FC236}">
                    <a16:creationId xmlns:a16="http://schemas.microsoft.com/office/drawing/2014/main" id="{AD3347B0-D60A-E543-D163-57DB2C9BC9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7" y="1362"/>
                <a:ext cx="20" cy="17"/>
              </a:xfrm>
              <a:custGeom>
                <a:avLst/>
                <a:gdLst>
                  <a:gd name="T0" fmla="*/ 3 w 20"/>
                  <a:gd name="T1" fmla="*/ 5 h 17"/>
                  <a:gd name="T2" fmla="*/ 4 w 20"/>
                  <a:gd name="T3" fmla="*/ 6 h 17"/>
                  <a:gd name="T4" fmla="*/ 4 w 20"/>
                  <a:gd name="T5" fmla="*/ 8 h 17"/>
                  <a:gd name="T6" fmla="*/ 7 w 20"/>
                  <a:gd name="T7" fmla="*/ 11 h 17"/>
                  <a:gd name="T8" fmla="*/ 9 w 20"/>
                  <a:gd name="T9" fmla="*/ 13 h 17"/>
                  <a:gd name="T10" fmla="*/ 11 w 20"/>
                  <a:gd name="T11" fmla="*/ 16 h 17"/>
                  <a:gd name="T12" fmla="*/ 14 w 20"/>
                  <a:gd name="T13" fmla="*/ 16 h 17"/>
                  <a:gd name="T14" fmla="*/ 17 w 20"/>
                  <a:gd name="T15" fmla="*/ 17 h 17"/>
                  <a:gd name="T16" fmla="*/ 20 w 20"/>
                  <a:gd name="T17" fmla="*/ 16 h 17"/>
                  <a:gd name="T18" fmla="*/ 20 w 20"/>
                  <a:gd name="T19" fmla="*/ 16 h 17"/>
                  <a:gd name="T20" fmla="*/ 20 w 20"/>
                  <a:gd name="T21" fmla="*/ 14 h 17"/>
                  <a:gd name="T22" fmla="*/ 20 w 20"/>
                  <a:gd name="T23" fmla="*/ 14 h 17"/>
                  <a:gd name="T24" fmla="*/ 20 w 20"/>
                  <a:gd name="T25" fmla="*/ 13 h 17"/>
                  <a:gd name="T26" fmla="*/ 20 w 20"/>
                  <a:gd name="T27" fmla="*/ 11 h 17"/>
                  <a:gd name="T28" fmla="*/ 17 w 20"/>
                  <a:gd name="T29" fmla="*/ 9 h 17"/>
                  <a:gd name="T30" fmla="*/ 14 w 20"/>
                  <a:gd name="T31" fmla="*/ 9 h 17"/>
                  <a:gd name="T32" fmla="*/ 14 w 20"/>
                  <a:gd name="T33" fmla="*/ 8 h 17"/>
                  <a:gd name="T34" fmla="*/ 14 w 20"/>
                  <a:gd name="T35" fmla="*/ 6 h 17"/>
                  <a:gd name="T36" fmla="*/ 12 w 20"/>
                  <a:gd name="T37" fmla="*/ 5 h 17"/>
                  <a:gd name="T38" fmla="*/ 11 w 20"/>
                  <a:gd name="T39" fmla="*/ 3 h 17"/>
                  <a:gd name="T40" fmla="*/ 7 w 20"/>
                  <a:gd name="T41" fmla="*/ 2 h 17"/>
                  <a:gd name="T42" fmla="*/ 6 w 20"/>
                  <a:gd name="T43" fmla="*/ 0 h 17"/>
                  <a:gd name="T44" fmla="*/ 3 w 20"/>
                  <a:gd name="T45" fmla="*/ 0 h 17"/>
                  <a:gd name="T46" fmla="*/ 1 w 20"/>
                  <a:gd name="T47" fmla="*/ 0 h 17"/>
                  <a:gd name="T48" fmla="*/ 0 w 20"/>
                  <a:gd name="T49" fmla="*/ 0 h 17"/>
                  <a:gd name="T50" fmla="*/ 3 w 20"/>
                  <a:gd name="T51" fmla="*/ 3 h 17"/>
                  <a:gd name="T52" fmla="*/ 3 w 20"/>
                  <a:gd name="T53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" h="17">
                    <a:moveTo>
                      <a:pt x="3" y="5"/>
                    </a:moveTo>
                    <a:lnTo>
                      <a:pt x="4" y="6"/>
                    </a:lnTo>
                    <a:lnTo>
                      <a:pt x="4" y="8"/>
                    </a:lnTo>
                    <a:lnTo>
                      <a:pt x="7" y="11"/>
                    </a:lnTo>
                    <a:lnTo>
                      <a:pt x="9" y="13"/>
                    </a:lnTo>
                    <a:lnTo>
                      <a:pt x="11" y="16"/>
                    </a:lnTo>
                    <a:lnTo>
                      <a:pt x="14" y="16"/>
                    </a:lnTo>
                    <a:lnTo>
                      <a:pt x="17" y="17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0" y="13"/>
                    </a:lnTo>
                    <a:lnTo>
                      <a:pt x="20" y="11"/>
                    </a:lnTo>
                    <a:lnTo>
                      <a:pt x="17" y="9"/>
                    </a:lnTo>
                    <a:lnTo>
                      <a:pt x="14" y="9"/>
                    </a:lnTo>
                    <a:lnTo>
                      <a:pt x="14" y="8"/>
                    </a:lnTo>
                    <a:lnTo>
                      <a:pt x="14" y="6"/>
                    </a:lnTo>
                    <a:lnTo>
                      <a:pt x="12" y="5"/>
                    </a:lnTo>
                    <a:lnTo>
                      <a:pt x="11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3" y="3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52" name="Freeform 650">
                <a:extLst>
                  <a:ext uri="{FF2B5EF4-FFF2-40B4-BE49-F238E27FC236}">
                    <a16:creationId xmlns:a16="http://schemas.microsoft.com/office/drawing/2014/main" id="{8746F235-EA15-5D28-12E9-7DC562ACA7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4" y="1333"/>
                <a:ext cx="51" cy="15"/>
              </a:xfrm>
              <a:custGeom>
                <a:avLst/>
                <a:gdLst>
                  <a:gd name="T0" fmla="*/ 2 w 51"/>
                  <a:gd name="T1" fmla="*/ 15 h 15"/>
                  <a:gd name="T2" fmla="*/ 3 w 51"/>
                  <a:gd name="T3" fmla="*/ 15 h 15"/>
                  <a:gd name="T4" fmla="*/ 10 w 51"/>
                  <a:gd name="T5" fmla="*/ 13 h 15"/>
                  <a:gd name="T6" fmla="*/ 14 w 51"/>
                  <a:gd name="T7" fmla="*/ 11 h 15"/>
                  <a:gd name="T8" fmla="*/ 19 w 51"/>
                  <a:gd name="T9" fmla="*/ 15 h 15"/>
                  <a:gd name="T10" fmla="*/ 22 w 51"/>
                  <a:gd name="T11" fmla="*/ 15 h 15"/>
                  <a:gd name="T12" fmla="*/ 24 w 51"/>
                  <a:gd name="T13" fmla="*/ 15 h 15"/>
                  <a:gd name="T14" fmla="*/ 26 w 51"/>
                  <a:gd name="T15" fmla="*/ 13 h 15"/>
                  <a:gd name="T16" fmla="*/ 27 w 51"/>
                  <a:gd name="T17" fmla="*/ 11 h 15"/>
                  <a:gd name="T18" fmla="*/ 27 w 51"/>
                  <a:gd name="T19" fmla="*/ 11 h 15"/>
                  <a:gd name="T20" fmla="*/ 29 w 51"/>
                  <a:gd name="T21" fmla="*/ 11 h 15"/>
                  <a:gd name="T22" fmla="*/ 32 w 51"/>
                  <a:gd name="T23" fmla="*/ 13 h 15"/>
                  <a:gd name="T24" fmla="*/ 34 w 51"/>
                  <a:gd name="T25" fmla="*/ 13 h 15"/>
                  <a:gd name="T26" fmla="*/ 37 w 51"/>
                  <a:gd name="T27" fmla="*/ 15 h 15"/>
                  <a:gd name="T28" fmla="*/ 38 w 51"/>
                  <a:gd name="T29" fmla="*/ 13 h 15"/>
                  <a:gd name="T30" fmla="*/ 42 w 51"/>
                  <a:gd name="T31" fmla="*/ 13 h 15"/>
                  <a:gd name="T32" fmla="*/ 46 w 51"/>
                  <a:gd name="T33" fmla="*/ 13 h 15"/>
                  <a:gd name="T34" fmla="*/ 50 w 51"/>
                  <a:gd name="T35" fmla="*/ 13 h 15"/>
                  <a:gd name="T36" fmla="*/ 51 w 51"/>
                  <a:gd name="T37" fmla="*/ 13 h 15"/>
                  <a:gd name="T38" fmla="*/ 51 w 51"/>
                  <a:gd name="T39" fmla="*/ 11 h 15"/>
                  <a:gd name="T40" fmla="*/ 51 w 51"/>
                  <a:gd name="T41" fmla="*/ 11 h 15"/>
                  <a:gd name="T42" fmla="*/ 51 w 51"/>
                  <a:gd name="T43" fmla="*/ 10 h 15"/>
                  <a:gd name="T44" fmla="*/ 51 w 51"/>
                  <a:gd name="T45" fmla="*/ 8 h 15"/>
                  <a:gd name="T46" fmla="*/ 50 w 51"/>
                  <a:gd name="T47" fmla="*/ 7 h 15"/>
                  <a:gd name="T48" fmla="*/ 50 w 51"/>
                  <a:gd name="T49" fmla="*/ 7 h 15"/>
                  <a:gd name="T50" fmla="*/ 48 w 51"/>
                  <a:gd name="T51" fmla="*/ 5 h 15"/>
                  <a:gd name="T52" fmla="*/ 48 w 51"/>
                  <a:gd name="T53" fmla="*/ 5 h 15"/>
                  <a:gd name="T54" fmla="*/ 45 w 51"/>
                  <a:gd name="T55" fmla="*/ 3 h 15"/>
                  <a:gd name="T56" fmla="*/ 43 w 51"/>
                  <a:gd name="T57" fmla="*/ 3 h 15"/>
                  <a:gd name="T58" fmla="*/ 42 w 51"/>
                  <a:gd name="T59" fmla="*/ 2 h 15"/>
                  <a:gd name="T60" fmla="*/ 37 w 51"/>
                  <a:gd name="T61" fmla="*/ 0 h 15"/>
                  <a:gd name="T62" fmla="*/ 35 w 51"/>
                  <a:gd name="T63" fmla="*/ 0 h 15"/>
                  <a:gd name="T64" fmla="*/ 32 w 51"/>
                  <a:gd name="T65" fmla="*/ 2 h 15"/>
                  <a:gd name="T66" fmla="*/ 29 w 51"/>
                  <a:gd name="T67" fmla="*/ 2 h 15"/>
                  <a:gd name="T68" fmla="*/ 24 w 51"/>
                  <a:gd name="T69" fmla="*/ 3 h 15"/>
                  <a:gd name="T70" fmla="*/ 22 w 51"/>
                  <a:gd name="T71" fmla="*/ 5 h 15"/>
                  <a:gd name="T72" fmla="*/ 21 w 51"/>
                  <a:gd name="T73" fmla="*/ 7 h 15"/>
                  <a:gd name="T74" fmla="*/ 14 w 51"/>
                  <a:gd name="T75" fmla="*/ 7 h 15"/>
                  <a:gd name="T76" fmla="*/ 8 w 51"/>
                  <a:gd name="T77" fmla="*/ 8 h 15"/>
                  <a:gd name="T78" fmla="*/ 7 w 51"/>
                  <a:gd name="T79" fmla="*/ 10 h 15"/>
                  <a:gd name="T80" fmla="*/ 2 w 51"/>
                  <a:gd name="T81" fmla="*/ 11 h 15"/>
                  <a:gd name="T82" fmla="*/ 0 w 51"/>
                  <a:gd name="T83" fmla="*/ 13 h 15"/>
                  <a:gd name="T84" fmla="*/ 0 w 51"/>
                  <a:gd name="T85" fmla="*/ 13 h 15"/>
                  <a:gd name="T86" fmla="*/ 2 w 51"/>
                  <a:gd name="T87" fmla="*/ 15 h 15"/>
                  <a:gd name="T88" fmla="*/ 2 w 51"/>
                  <a:gd name="T8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1" h="15">
                    <a:moveTo>
                      <a:pt x="2" y="15"/>
                    </a:moveTo>
                    <a:lnTo>
                      <a:pt x="3" y="15"/>
                    </a:lnTo>
                    <a:lnTo>
                      <a:pt x="10" y="13"/>
                    </a:lnTo>
                    <a:lnTo>
                      <a:pt x="14" y="11"/>
                    </a:lnTo>
                    <a:lnTo>
                      <a:pt x="19" y="15"/>
                    </a:lnTo>
                    <a:lnTo>
                      <a:pt x="22" y="15"/>
                    </a:lnTo>
                    <a:lnTo>
                      <a:pt x="24" y="15"/>
                    </a:lnTo>
                    <a:lnTo>
                      <a:pt x="26" y="13"/>
                    </a:lnTo>
                    <a:lnTo>
                      <a:pt x="27" y="11"/>
                    </a:lnTo>
                    <a:lnTo>
                      <a:pt x="27" y="11"/>
                    </a:lnTo>
                    <a:lnTo>
                      <a:pt x="29" y="11"/>
                    </a:lnTo>
                    <a:lnTo>
                      <a:pt x="32" y="13"/>
                    </a:lnTo>
                    <a:lnTo>
                      <a:pt x="34" y="13"/>
                    </a:lnTo>
                    <a:lnTo>
                      <a:pt x="37" y="15"/>
                    </a:lnTo>
                    <a:lnTo>
                      <a:pt x="38" y="13"/>
                    </a:lnTo>
                    <a:lnTo>
                      <a:pt x="42" y="13"/>
                    </a:lnTo>
                    <a:lnTo>
                      <a:pt x="46" y="13"/>
                    </a:lnTo>
                    <a:lnTo>
                      <a:pt x="50" y="13"/>
                    </a:lnTo>
                    <a:lnTo>
                      <a:pt x="51" y="13"/>
                    </a:lnTo>
                    <a:lnTo>
                      <a:pt x="51" y="11"/>
                    </a:lnTo>
                    <a:lnTo>
                      <a:pt x="51" y="11"/>
                    </a:lnTo>
                    <a:lnTo>
                      <a:pt x="51" y="10"/>
                    </a:lnTo>
                    <a:lnTo>
                      <a:pt x="51" y="8"/>
                    </a:lnTo>
                    <a:lnTo>
                      <a:pt x="50" y="7"/>
                    </a:lnTo>
                    <a:lnTo>
                      <a:pt x="50" y="7"/>
                    </a:lnTo>
                    <a:lnTo>
                      <a:pt x="48" y="5"/>
                    </a:lnTo>
                    <a:lnTo>
                      <a:pt x="48" y="5"/>
                    </a:lnTo>
                    <a:lnTo>
                      <a:pt x="45" y="3"/>
                    </a:lnTo>
                    <a:lnTo>
                      <a:pt x="43" y="3"/>
                    </a:lnTo>
                    <a:lnTo>
                      <a:pt x="42" y="2"/>
                    </a:lnTo>
                    <a:lnTo>
                      <a:pt x="37" y="0"/>
                    </a:lnTo>
                    <a:lnTo>
                      <a:pt x="35" y="0"/>
                    </a:lnTo>
                    <a:lnTo>
                      <a:pt x="32" y="2"/>
                    </a:lnTo>
                    <a:lnTo>
                      <a:pt x="29" y="2"/>
                    </a:lnTo>
                    <a:lnTo>
                      <a:pt x="24" y="3"/>
                    </a:lnTo>
                    <a:lnTo>
                      <a:pt x="22" y="5"/>
                    </a:lnTo>
                    <a:lnTo>
                      <a:pt x="21" y="7"/>
                    </a:lnTo>
                    <a:lnTo>
                      <a:pt x="14" y="7"/>
                    </a:lnTo>
                    <a:lnTo>
                      <a:pt x="8" y="8"/>
                    </a:lnTo>
                    <a:lnTo>
                      <a:pt x="7" y="10"/>
                    </a:lnTo>
                    <a:lnTo>
                      <a:pt x="2" y="11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2" y="15"/>
                    </a:lnTo>
                    <a:lnTo>
                      <a:pt x="2" y="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53" name="Freeform 651">
                <a:extLst>
                  <a:ext uri="{FF2B5EF4-FFF2-40B4-BE49-F238E27FC236}">
                    <a16:creationId xmlns:a16="http://schemas.microsoft.com/office/drawing/2014/main" id="{62EA6C82-BFF6-090E-4A7C-F8C5F3CA81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3" y="1317"/>
                <a:ext cx="86" cy="43"/>
              </a:xfrm>
              <a:custGeom>
                <a:avLst/>
                <a:gdLst>
                  <a:gd name="T0" fmla="*/ 5 w 86"/>
                  <a:gd name="T1" fmla="*/ 10 h 43"/>
                  <a:gd name="T2" fmla="*/ 11 w 86"/>
                  <a:gd name="T3" fmla="*/ 10 h 43"/>
                  <a:gd name="T4" fmla="*/ 9 w 86"/>
                  <a:gd name="T5" fmla="*/ 13 h 43"/>
                  <a:gd name="T6" fmla="*/ 8 w 86"/>
                  <a:gd name="T7" fmla="*/ 15 h 43"/>
                  <a:gd name="T8" fmla="*/ 11 w 86"/>
                  <a:gd name="T9" fmla="*/ 16 h 43"/>
                  <a:gd name="T10" fmla="*/ 16 w 86"/>
                  <a:gd name="T11" fmla="*/ 12 h 43"/>
                  <a:gd name="T12" fmla="*/ 19 w 86"/>
                  <a:gd name="T13" fmla="*/ 10 h 43"/>
                  <a:gd name="T14" fmla="*/ 22 w 86"/>
                  <a:gd name="T15" fmla="*/ 13 h 43"/>
                  <a:gd name="T16" fmla="*/ 19 w 86"/>
                  <a:gd name="T17" fmla="*/ 15 h 43"/>
                  <a:gd name="T18" fmla="*/ 19 w 86"/>
                  <a:gd name="T19" fmla="*/ 16 h 43"/>
                  <a:gd name="T20" fmla="*/ 27 w 86"/>
                  <a:gd name="T21" fmla="*/ 16 h 43"/>
                  <a:gd name="T22" fmla="*/ 29 w 86"/>
                  <a:gd name="T23" fmla="*/ 18 h 43"/>
                  <a:gd name="T24" fmla="*/ 22 w 86"/>
                  <a:gd name="T25" fmla="*/ 19 h 43"/>
                  <a:gd name="T26" fmla="*/ 25 w 86"/>
                  <a:gd name="T27" fmla="*/ 21 h 43"/>
                  <a:gd name="T28" fmla="*/ 27 w 86"/>
                  <a:gd name="T29" fmla="*/ 23 h 43"/>
                  <a:gd name="T30" fmla="*/ 17 w 86"/>
                  <a:gd name="T31" fmla="*/ 23 h 43"/>
                  <a:gd name="T32" fmla="*/ 11 w 86"/>
                  <a:gd name="T33" fmla="*/ 23 h 43"/>
                  <a:gd name="T34" fmla="*/ 8 w 86"/>
                  <a:gd name="T35" fmla="*/ 24 h 43"/>
                  <a:gd name="T36" fmla="*/ 9 w 86"/>
                  <a:gd name="T37" fmla="*/ 27 h 43"/>
                  <a:gd name="T38" fmla="*/ 14 w 86"/>
                  <a:gd name="T39" fmla="*/ 31 h 43"/>
                  <a:gd name="T40" fmla="*/ 22 w 86"/>
                  <a:gd name="T41" fmla="*/ 31 h 43"/>
                  <a:gd name="T42" fmla="*/ 36 w 86"/>
                  <a:gd name="T43" fmla="*/ 27 h 43"/>
                  <a:gd name="T44" fmla="*/ 36 w 86"/>
                  <a:gd name="T45" fmla="*/ 29 h 43"/>
                  <a:gd name="T46" fmla="*/ 38 w 86"/>
                  <a:gd name="T47" fmla="*/ 31 h 43"/>
                  <a:gd name="T48" fmla="*/ 43 w 86"/>
                  <a:gd name="T49" fmla="*/ 31 h 43"/>
                  <a:gd name="T50" fmla="*/ 49 w 86"/>
                  <a:gd name="T51" fmla="*/ 31 h 43"/>
                  <a:gd name="T52" fmla="*/ 59 w 86"/>
                  <a:gd name="T53" fmla="*/ 32 h 43"/>
                  <a:gd name="T54" fmla="*/ 62 w 86"/>
                  <a:gd name="T55" fmla="*/ 35 h 43"/>
                  <a:gd name="T56" fmla="*/ 62 w 86"/>
                  <a:gd name="T57" fmla="*/ 39 h 43"/>
                  <a:gd name="T58" fmla="*/ 64 w 86"/>
                  <a:gd name="T59" fmla="*/ 40 h 43"/>
                  <a:gd name="T60" fmla="*/ 68 w 86"/>
                  <a:gd name="T61" fmla="*/ 43 h 43"/>
                  <a:gd name="T62" fmla="*/ 76 w 86"/>
                  <a:gd name="T63" fmla="*/ 43 h 43"/>
                  <a:gd name="T64" fmla="*/ 83 w 86"/>
                  <a:gd name="T65" fmla="*/ 42 h 43"/>
                  <a:gd name="T66" fmla="*/ 84 w 86"/>
                  <a:gd name="T67" fmla="*/ 39 h 43"/>
                  <a:gd name="T68" fmla="*/ 86 w 86"/>
                  <a:gd name="T69" fmla="*/ 37 h 43"/>
                  <a:gd name="T70" fmla="*/ 83 w 86"/>
                  <a:gd name="T71" fmla="*/ 35 h 43"/>
                  <a:gd name="T72" fmla="*/ 75 w 86"/>
                  <a:gd name="T73" fmla="*/ 29 h 43"/>
                  <a:gd name="T74" fmla="*/ 75 w 86"/>
                  <a:gd name="T75" fmla="*/ 27 h 43"/>
                  <a:gd name="T76" fmla="*/ 75 w 86"/>
                  <a:gd name="T77" fmla="*/ 26 h 43"/>
                  <a:gd name="T78" fmla="*/ 76 w 86"/>
                  <a:gd name="T79" fmla="*/ 24 h 43"/>
                  <a:gd name="T80" fmla="*/ 78 w 86"/>
                  <a:gd name="T81" fmla="*/ 23 h 43"/>
                  <a:gd name="T82" fmla="*/ 75 w 86"/>
                  <a:gd name="T83" fmla="*/ 21 h 43"/>
                  <a:gd name="T84" fmla="*/ 67 w 86"/>
                  <a:gd name="T85" fmla="*/ 15 h 43"/>
                  <a:gd name="T86" fmla="*/ 57 w 86"/>
                  <a:gd name="T87" fmla="*/ 16 h 43"/>
                  <a:gd name="T88" fmla="*/ 57 w 86"/>
                  <a:gd name="T89" fmla="*/ 15 h 43"/>
                  <a:gd name="T90" fmla="*/ 59 w 86"/>
                  <a:gd name="T91" fmla="*/ 12 h 43"/>
                  <a:gd name="T92" fmla="*/ 57 w 86"/>
                  <a:gd name="T93" fmla="*/ 12 h 43"/>
                  <a:gd name="T94" fmla="*/ 51 w 86"/>
                  <a:gd name="T95" fmla="*/ 8 h 43"/>
                  <a:gd name="T96" fmla="*/ 48 w 86"/>
                  <a:gd name="T97" fmla="*/ 8 h 43"/>
                  <a:gd name="T98" fmla="*/ 41 w 86"/>
                  <a:gd name="T99" fmla="*/ 10 h 43"/>
                  <a:gd name="T100" fmla="*/ 41 w 86"/>
                  <a:gd name="T101" fmla="*/ 12 h 43"/>
                  <a:gd name="T102" fmla="*/ 40 w 86"/>
                  <a:gd name="T103" fmla="*/ 13 h 43"/>
                  <a:gd name="T104" fmla="*/ 40 w 86"/>
                  <a:gd name="T105" fmla="*/ 12 h 43"/>
                  <a:gd name="T106" fmla="*/ 36 w 86"/>
                  <a:gd name="T107" fmla="*/ 12 h 43"/>
                  <a:gd name="T108" fmla="*/ 38 w 86"/>
                  <a:gd name="T109" fmla="*/ 10 h 43"/>
                  <a:gd name="T110" fmla="*/ 38 w 86"/>
                  <a:gd name="T111" fmla="*/ 8 h 43"/>
                  <a:gd name="T112" fmla="*/ 35 w 86"/>
                  <a:gd name="T113" fmla="*/ 4 h 43"/>
                  <a:gd name="T114" fmla="*/ 29 w 86"/>
                  <a:gd name="T115" fmla="*/ 2 h 43"/>
                  <a:gd name="T116" fmla="*/ 21 w 86"/>
                  <a:gd name="T117" fmla="*/ 0 h 43"/>
                  <a:gd name="T118" fmla="*/ 3 w 86"/>
                  <a:gd name="T119" fmla="*/ 0 h 43"/>
                  <a:gd name="T120" fmla="*/ 1 w 86"/>
                  <a:gd name="T121" fmla="*/ 4 h 43"/>
                  <a:gd name="T122" fmla="*/ 0 w 86"/>
                  <a:gd name="T123" fmla="*/ 7 h 43"/>
                  <a:gd name="T124" fmla="*/ 1 w 86"/>
                  <a:gd name="T125" fmla="*/ 1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6" h="43">
                    <a:moveTo>
                      <a:pt x="1" y="10"/>
                    </a:moveTo>
                    <a:lnTo>
                      <a:pt x="5" y="10"/>
                    </a:lnTo>
                    <a:lnTo>
                      <a:pt x="9" y="8"/>
                    </a:lnTo>
                    <a:lnTo>
                      <a:pt x="11" y="10"/>
                    </a:lnTo>
                    <a:lnTo>
                      <a:pt x="11" y="10"/>
                    </a:lnTo>
                    <a:lnTo>
                      <a:pt x="9" y="13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9" y="16"/>
                    </a:lnTo>
                    <a:lnTo>
                      <a:pt x="11" y="16"/>
                    </a:lnTo>
                    <a:lnTo>
                      <a:pt x="11" y="15"/>
                    </a:lnTo>
                    <a:lnTo>
                      <a:pt x="16" y="12"/>
                    </a:lnTo>
                    <a:lnTo>
                      <a:pt x="19" y="10"/>
                    </a:lnTo>
                    <a:lnTo>
                      <a:pt x="19" y="10"/>
                    </a:lnTo>
                    <a:lnTo>
                      <a:pt x="21" y="12"/>
                    </a:lnTo>
                    <a:lnTo>
                      <a:pt x="22" y="13"/>
                    </a:lnTo>
                    <a:lnTo>
                      <a:pt x="22" y="13"/>
                    </a:lnTo>
                    <a:lnTo>
                      <a:pt x="19" y="15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21" y="16"/>
                    </a:lnTo>
                    <a:lnTo>
                      <a:pt x="27" y="16"/>
                    </a:lnTo>
                    <a:lnTo>
                      <a:pt x="29" y="18"/>
                    </a:lnTo>
                    <a:lnTo>
                      <a:pt x="29" y="18"/>
                    </a:lnTo>
                    <a:lnTo>
                      <a:pt x="27" y="19"/>
                    </a:lnTo>
                    <a:lnTo>
                      <a:pt x="22" y="19"/>
                    </a:lnTo>
                    <a:lnTo>
                      <a:pt x="21" y="21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27" y="23"/>
                    </a:lnTo>
                    <a:lnTo>
                      <a:pt x="24" y="24"/>
                    </a:lnTo>
                    <a:lnTo>
                      <a:pt x="17" y="23"/>
                    </a:lnTo>
                    <a:lnTo>
                      <a:pt x="11" y="23"/>
                    </a:lnTo>
                    <a:lnTo>
                      <a:pt x="11" y="23"/>
                    </a:lnTo>
                    <a:lnTo>
                      <a:pt x="9" y="23"/>
                    </a:lnTo>
                    <a:lnTo>
                      <a:pt x="8" y="24"/>
                    </a:lnTo>
                    <a:lnTo>
                      <a:pt x="8" y="26"/>
                    </a:lnTo>
                    <a:lnTo>
                      <a:pt x="9" y="27"/>
                    </a:lnTo>
                    <a:lnTo>
                      <a:pt x="11" y="29"/>
                    </a:lnTo>
                    <a:lnTo>
                      <a:pt x="14" y="31"/>
                    </a:lnTo>
                    <a:lnTo>
                      <a:pt x="17" y="31"/>
                    </a:lnTo>
                    <a:lnTo>
                      <a:pt x="22" y="31"/>
                    </a:lnTo>
                    <a:lnTo>
                      <a:pt x="25" y="29"/>
                    </a:lnTo>
                    <a:lnTo>
                      <a:pt x="36" y="27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6" y="31"/>
                    </a:lnTo>
                    <a:lnTo>
                      <a:pt x="38" y="31"/>
                    </a:lnTo>
                    <a:lnTo>
                      <a:pt x="38" y="31"/>
                    </a:lnTo>
                    <a:lnTo>
                      <a:pt x="43" y="31"/>
                    </a:lnTo>
                    <a:lnTo>
                      <a:pt x="46" y="31"/>
                    </a:lnTo>
                    <a:lnTo>
                      <a:pt x="49" y="31"/>
                    </a:lnTo>
                    <a:lnTo>
                      <a:pt x="56" y="32"/>
                    </a:lnTo>
                    <a:lnTo>
                      <a:pt x="59" y="32"/>
                    </a:lnTo>
                    <a:lnTo>
                      <a:pt x="60" y="34"/>
                    </a:lnTo>
                    <a:lnTo>
                      <a:pt x="62" y="35"/>
                    </a:lnTo>
                    <a:lnTo>
                      <a:pt x="62" y="35"/>
                    </a:lnTo>
                    <a:lnTo>
                      <a:pt x="62" y="39"/>
                    </a:lnTo>
                    <a:lnTo>
                      <a:pt x="62" y="39"/>
                    </a:lnTo>
                    <a:lnTo>
                      <a:pt x="64" y="40"/>
                    </a:lnTo>
                    <a:lnTo>
                      <a:pt x="65" y="42"/>
                    </a:lnTo>
                    <a:lnTo>
                      <a:pt x="68" y="43"/>
                    </a:lnTo>
                    <a:lnTo>
                      <a:pt x="73" y="43"/>
                    </a:lnTo>
                    <a:lnTo>
                      <a:pt x="76" y="43"/>
                    </a:lnTo>
                    <a:lnTo>
                      <a:pt x="81" y="42"/>
                    </a:lnTo>
                    <a:lnTo>
                      <a:pt x="83" y="42"/>
                    </a:lnTo>
                    <a:lnTo>
                      <a:pt x="84" y="42"/>
                    </a:lnTo>
                    <a:lnTo>
                      <a:pt x="84" y="39"/>
                    </a:lnTo>
                    <a:lnTo>
                      <a:pt x="86" y="39"/>
                    </a:lnTo>
                    <a:lnTo>
                      <a:pt x="86" y="37"/>
                    </a:lnTo>
                    <a:lnTo>
                      <a:pt x="84" y="35"/>
                    </a:lnTo>
                    <a:lnTo>
                      <a:pt x="83" y="35"/>
                    </a:lnTo>
                    <a:lnTo>
                      <a:pt x="78" y="31"/>
                    </a:lnTo>
                    <a:lnTo>
                      <a:pt x="75" y="29"/>
                    </a:lnTo>
                    <a:lnTo>
                      <a:pt x="75" y="29"/>
                    </a:lnTo>
                    <a:lnTo>
                      <a:pt x="75" y="27"/>
                    </a:lnTo>
                    <a:lnTo>
                      <a:pt x="75" y="27"/>
                    </a:lnTo>
                    <a:lnTo>
                      <a:pt x="75" y="26"/>
                    </a:lnTo>
                    <a:lnTo>
                      <a:pt x="75" y="26"/>
                    </a:lnTo>
                    <a:lnTo>
                      <a:pt x="76" y="24"/>
                    </a:lnTo>
                    <a:lnTo>
                      <a:pt x="76" y="23"/>
                    </a:lnTo>
                    <a:lnTo>
                      <a:pt x="78" y="23"/>
                    </a:lnTo>
                    <a:lnTo>
                      <a:pt x="78" y="23"/>
                    </a:lnTo>
                    <a:lnTo>
                      <a:pt x="75" y="21"/>
                    </a:lnTo>
                    <a:lnTo>
                      <a:pt x="72" y="18"/>
                    </a:lnTo>
                    <a:lnTo>
                      <a:pt x="67" y="15"/>
                    </a:lnTo>
                    <a:lnTo>
                      <a:pt x="60" y="16"/>
                    </a:lnTo>
                    <a:lnTo>
                      <a:pt x="57" y="16"/>
                    </a:lnTo>
                    <a:lnTo>
                      <a:pt x="57" y="15"/>
                    </a:lnTo>
                    <a:lnTo>
                      <a:pt x="57" y="15"/>
                    </a:lnTo>
                    <a:lnTo>
                      <a:pt x="59" y="13"/>
                    </a:lnTo>
                    <a:lnTo>
                      <a:pt x="59" y="12"/>
                    </a:lnTo>
                    <a:lnTo>
                      <a:pt x="59" y="12"/>
                    </a:lnTo>
                    <a:lnTo>
                      <a:pt x="57" y="12"/>
                    </a:lnTo>
                    <a:lnTo>
                      <a:pt x="56" y="10"/>
                    </a:lnTo>
                    <a:lnTo>
                      <a:pt x="51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4" y="8"/>
                    </a:lnTo>
                    <a:lnTo>
                      <a:pt x="41" y="10"/>
                    </a:lnTo>
                    <a:lnTo>
                      <a:pt x="41" y="12"/>
                    </a:lnTo>
                    <a:lnTo>
                      <a:pt x="41" y="12"/>
                    </a:lnTo>
                    <a:lnTo>
                      <a:pt x="40" y="13"/>
                    </a:lnTo>
                    <a:lnTo>
                      <a:pt x="40" y="13"/>
                    </a:lnTo>
                    <a:lnTo>
                      <a:pt x="40" y="13"/>
                    </a:lnTo>
                    <a:lnTo>
                      <a:pt x="40" y="12"/>
                    </a:lnTo>
                    <a:lnTo>
                      <a:pt x="38" y="12"/>
                    </a:lnTo>
                    <a:lnTo>
                      <a:pt x="36" y="12"/>
                    </a:lnTo>
                    <a:lnTo>
                      <a:pt x="38" y="10"/>
                    </a:lnTo>
                    <a:lnTo>
                      <a:pt x="38" y="10"/>
                    </a:lnTo>
                    <a:lnTo>
                      <a:pt x="38" y="8"/>
                    </a:lnTo>
                    <a:lnTo>
                      <a:pt x="38" y="8"/>
                    </a:lnTo>
                    <a:lnTo>
                      <a:pt x="38" y="7"/>
                    </a:lnTo>
                    <a:lnTo>
                      <a:pt x="35" y="4"/>
                    </a:lnTo>
                    <a:lnTo>
                      <a:pt x="32" y="2"/>
                    </a:lnTo>
                    <a:lnTo>
                      <a:pt x="29" y="2"/>
                    </a:lnTo>
                    <a:lnTo>
                      <a:pt x="25" y="0"/>
                    </a:lnTo>
                    <a:lnTo>
                      <a:pt x="21" y="0"/>
                    </a:lnTo>
                    <a:lnTo>
                      <a:pt x="9" y="2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1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54" name="Freeform 652">
                <a:extLst>
                  <a:ext uri="{FF2B5EF4-FFF2-40B4-BE49-F238E27FC236}">
                    <a16:creationId xmlns:a16="http://schemas.microsoft.com/office/drawing/2014/main" id="{BF859E05-7E19-D6DB-5A5F-2AF3A34FF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5" y="1443"/>
                <a:ext cx="5" cy="5"/>
              </a:xfrm>
              <a:custGeom>
                <a:avLst/>
                <a:gdLst>
                  <a:gd name="T0" fmla="*/ 5 w 5"/>
                  <a:gd name="T1" fmla="*/ 3 h 5"/>
                  <a:gd name="T2" fmla="*/ 5 w 5"/>
                  <a:gd name="T3" fmla="*/ 3 h 5"/>
                  <a:gd name="T4" fmla="*/ 5 w 5"/>
                  <a:gd name="T5" fmla="*/ 2 h 5"/>
                  <a:gd name="T6" fmla="*/ 5 w 5"/>
                  <a:gd name="T7" fmla="*/ 2 h 5"/>
                  <a:gd name="T8" fmla="*/ 3 w 5"/>
                  <a:gd name="T9" fmla="*/ 0 h 5"/>
                  <a:gd name="T10" fmla="*/ 3 w 5"/>
                  <a:gd name="T11" fmla="*/ 2 h 5"/>
                  <a:gd name="T12" fmla="*/ 0 w 5"/>
                  <a:gd name="T13" fmla="*/ 3 h 5"/>
                  <a:gd name="T14" fmla="*/ 0 w 5"/>
                  <a:gd name="T15" fmla="*/ 5 h 5"/>
                  <a:gd name="T16" fmla="*/ 0 w 5"/>
                  <a:gd name="T17" fmla="*/ 5 h 5"/>
                  <a:gd name="T18" fmla="*/ 5 w 5"/>
                  <a:gd name="T1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5">
                    <a:moveTo>
                      <a:pt x="5" y="3"/>
                    </a:moveTo>
                    <a:lnTo>
                      <a:pt x="5" y="3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5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55" name="Freeform 653">
                <a:extLst>
                  <a:ext uri="{FF2B5EF4-FFF2-40B4-BE49-F238E27FC236}">
                    <a16:creationId xmlns:a16="http://schemas.microsoft.com/office/drawing/2014/main" id="{7C4890F3-B99F-1F19-CACE-2EEF5795D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6" y="3338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3 w 5"/>
                  <a:gd name="T3" fmla="*/ 0 h 5"/>
                  <a:gd name="T4" fmla="*/ 3 w 5"/>
                  <a:gd name="T5" fmla="*/ 1 h 5"/>
                  <a:gd name="T6" fmla="*/ 3 w 5"/>
                  <a:gd name="T7" fmla="*/ 3 h 5"/>
                  <a:gd name="T8" fmla="*/ 0 w 5"/>
                  <a:gd name="T9" fmla="*/ 5 h 5"/>
                  <a:gd name="T10" fmla="*/ 0 w 5"/>
                  <a:gd name="T11" fmla="*/ 5 h 5"/>
                  <a:gd name="T12" fmla="*/ 0 w 5"/>
                  <a:gd name="T13" fmla="*/ 5 h 5"/>
                  <a:gd name="T14" fmla="*/ 2 w 5"/>
                  <a:gd name="T15" fmla="*/ 5 h 5"/>
                  <a:gd name="T16" fmla="*/ 2 w 5"/>
                  <a:gd name="T17" fmla="*/ 5 h 5"/>
                  <a:gd name="T18" fmla="*/ 2 w 5"/>
                  <a:gd name="T19" fmla="*/ 5 h 5"/>
                  <a:gd name="T20" fmla="*/ 3 w 5"/>
                  <a:gd name="T21" fmla="*/ 5 h 5"/>
                  <a:gd name="T22" fmla="*/ 5 w 5"/>
                  <a:gd name="T23" fmla="*/ 5 h 5"/>
                  <a:gd name="T24" fmla="*/ 5 w 5"/>
                  <a:gd name="T25" fmla="*/ 5 h 5"/>
                  <a:gd name="T26" fmla="*/ 5 w 5"/>
                  <a:gd name="T27" fmla="*/ 5 h 5"/>
                  <a:gd name="T28" fmla="*/ 5 w 5"/>
                  <a:gd name="T29" fmla="*/ 3 h 5"/>
                  <a:gd name="T30" fmla="*/ 3 w 5"/>
                  <a:gd name="T31" fmla="*/ 3 h 5"/>
                  <a:gd name="T32" fmla="*/ 5 w 5"/>
                  <a:gd name="T33" fmla="*/ 3 h 5"/>
                  <a:gd name="T34" fmla="*/ 5 w 5"/>
                  <a:gd name="T35" fmla="*/ 1 h 5"/>
                  <a:gd name="T36" fmla="*/ 5 w 5"/>
                  <a:gd name="T37" fmla="*/ 1 h 5"/>
                  <a:gd name="T38" fmla="*/ 5 w 5"/>
                  <a:gd name="T39" fmla="*/ 1 h 5"/>
                  <a:gd name="T40" fmla="*/ 5 w 5"/>
                  <a:gd name="T41" fmla="*/ 0 h 5"/>
                  <a:gd name="T42" fmla="*/ 5 w 5"/>
                  <a:gd name="T43" fmla="*/ 0 h 5"/>
                  <a:gd name="T44" fmla="*/ 5 w 5"/>
                  <a:gd name="T4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3" y="0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56" name="Freeform 654">
                <a:extLst>
                  <a:ext uri="{FF2B5EF4-FFF2-40B4-BE49-F238E27FC236}">
                    <a16:creationId xmlns:a16="http://schemas.microsoft.com/office/drawing/2014/main" id="{54EA624B-16C3-613B-9692-A9E94CBAD2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4" y="1777"/>
                <a:ext cx="16" cy="13"/>
              </a:xfrm>
              <a:custGeom>
                <a:avLst/>
                <a:gdLst>
                  <a:gd name="T0" fmla="*/ 16 w 16"/>
                  <a:gd name="T1" fmla="*/ 6 h 13"/>
                  <a:gd name="T2" fmla="*/ 16 w 16"/>
                  <a:gd name="T3" fmla="*/ 5 h 13"/>
                  <a:gd name="T4" fmla="*/ 16 w 16"/>
                  <a:gd name="T5" fmla="*/ 1 h 13"/>
                  <a:gd name="T6" fmla="*/ 14 w 16"/>
                  <a:gd name="T7" fmla="*/ 0 h 13"/>
                  <a:gd name="T8" fmla="*/ 14 w 16"/>
                  <a:gd name="T9" fmla="*/ 0 h 13"/>
                  <a:gd name="T10" fmla="*/ 10 w 16"/>
                  <a:gd name="T11" fmla="*/ 1 h 13"/>
                  <a:gd name="T12" fmla="*/ 5 w 16"/>
                  <a:gd name="T13" fmla="*/ 3 h 13"/>
                  <a:gd name="T14" fmla="*/ 5 w 16"/>
                  <a:gd name="T15" fmla="*/ 5 h 13"/>
                  <a:gd name="T16" fmla="*/ 5 w 16"/>
                  <a:gd name="T17" fmla="*/ 5 h 13"/>
                  <a:gd name="T18" fmla="*/ 5 w 16"/>
                  <a:gd name="T19" fmla="*/ 8 h 13"/>
                  <a:gd name="T20" fmla="*/ 2 w 16"/>
                  <a:gd name="T21" fmla="*/ 11 h 13"/>
                  <a:gd name="T22" fmla="*/ 0 w 16"/>
                  <a:gd name="T23" fmla="*/ 11 h 13"/>
                  <a:gd name="T24" fmla="*/ 0 w 16"/>
                  <a:gd name="T25" fmla="*/ 13 h 13"/>
                  <a:gd name="T26" fmla="*/ 0 w 16"/>
                  <a:gd name="T27" fmla="*/ 13 h 13"/>
                  <a:gd name="T28" fmla="*/ 2 w 16"/>
                  <a:gd name="T29" fmla="*/ 13 h 13"/>
                  <a:gd name="T30" fmla="*/ 3 w 16"/>
                  <a:gd name="T31" fmla="*/ 11 h 13"/>
                  <a:gd name="T32" fmla="*/ 8 w 16"/>
                  <a:gd name="T33" fmla="*/ 8 h 13"/>
                  <a:gd name="T34" fmla="*/ 11 w 16"/>
                  <a:gd name="T35" fmla="*/ 6 h 13"/>
                  <a:gd name="T36" fmla="*/ 16 w 16"/>
                  <a:gd name="T3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" h="13">
                    <a:moveTo>
                      <a:pt x="16" y="6"/>
                    </a:moveTo>
                    <a:lnTo>
                      <a:pt x="16" y="5"/>
                    </a:lnTo>
                    <a:lnTo>
                      <a:pt x="16" y="1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1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8"/>
                    </a:lnTo>
                    <a:lnTo>
                      <a:pt x="2" y="11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2" y="13"/>
                    </a:lnTo>
                    <a:lnTo>
                      <a:pt x="3" y="11"/>
                    </a:lnTo>
                    <a:lnTo>
                      <a:pt x="8" y="8"/>
                    </a:lnTo>
                    <a:lnTo>
                      <a:pt x="11" y="6"/>
                    </a:lnTo>
                    <a:lnTo>
                      <a:pt x="16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57" name="Freeform 655">
                <a:extLst>
                  <a:ext uri="{FF2B5EF4-FFF2-40B4-BE49-F238E27FC236}">
                    <a16:creationId xmlns:a16="http://schemas.microsoft.com/office/drawing/2014/main" id="{9E0193DE-F491-12AC-F2DB-E05623508B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7" y="2781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2 w 2"/>
                  <a:gd name="T9" fmla="*/ 2 h 2"/>
                  <a:gd name="T10" fmla="*/ 2 w 2"/>
                  <a:gd name="T11" fmla="*/ 0 h 2"/>
                  <a:gd name="T12" fmla="*/ 0 w 2"/>
                  <a:gd name="T13" fmla="*/ 0 h 2"/>
                  <a:gd name="T14" fmla="*/ 0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58" name="Freeform 656">
                <a:extLst>
                  <a:ext uri="{FF2B5EF4-FFF2-40B4-BE49-F238E27FC236}">
                    <a16:creationId xmlns:a16="http://schemas.microsoft.com/office/drawing/2014/main" id="{BA71FA48-A310-996F-C1F1-75D069AEEF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4" y="1847"/>
                <a:ext cx="12" cy="12"/>
              </a:xfrm>
              <a:custGeom>
                <a:avLst/>
                <a:gdLst>
                  <a:gd name="T0" fmla="*/ 7 w 12"/>
                  <a:gd name="T1" fmla="*/ 1 h 12"/>
                  <a:gd name="T2" fmla="*/ 2 w 12"/>
                  <a:gd name="T3" fmla="*/ 0 h 12"/>
                  <a:gd name="T4" fmla="*/ 2 w 12"/>
                  <a:gd name="T5" fmla="*/ 1 h 12"/>
                  <a:gd name="T6" fmla="*/ 0 w 12"/>
                  <a:gd name="T7" fmla="*/ 1 h 12"/>
                  <a:gd name="T8" fmla="*/ 4 w 12"/>
                  <a:gd name="T9" fmla="*/ 3 h 12"/>
                  <a:gd name="T10" fmla="*/ 5 w 12"/>
                  <a:gd name="T11" fmla="*/ 5 h 12"/>
                  <a:gd name="T12" fmla="*/ 5 w 12"/>
                  <a:gd name="T13" fmla="*/ 5 h 12"/>
                  <a:gd name="T14" fmla="*/ 5 w 12"/>
                  <a:gd name="T15" fmla="*/ 6 h 12"/>
                  <a:gd name="T16" fmla="*/ 7 w 12"/>
                  <a:gd name="T17" fmla="*/ 8 h 12"/>
                  <a:gd name="T18" fmla="*/ 8 w 12"/>
                  <a:gd name="T19" fmla="*/ 9 h 12"/>
                  <a:gd name="T20" fmla="*/ 8 w 12"/>
                  <a:gd name="T21" fmla="*/ 9 h 12"/>
                  <a:gd name="T22" fmla="*/ 10 w 12"/>
                  <a:gd name="T23" fmla="*/ 9 h 12"/>
                  <a:gd name="T24" fmla="*/ 10 w 12"/>
                  <a:gd name="T25" fmla="*/ 11 h 12"/>
                  <a:gd name="T26" fmla="*/ 12 w 12"/>
                  <a:gd name="T27" fmla="*/ 12 h 12"/>
                  <a:gd name="T28" fmla="*/ 12 w 12"/>
                  <a:gd name="T29" fmla="*/ 9 h 12"/>
                  <a:gd name="T30" fmla="*/ 12 w 12"/>
                  <a:gd name="T31" fmla="*/ 8 h 12"/>
                  <a:gd name="T32" fmla="*/ 10 w 12"/>
                  <a:gd name="T33" fmla="*/ 8 h 12"/>
                  <a:gd name="T34" fmla="*/ 8 w 12"/>
                  <a:gd name="T35" fmla="*/ 6 h 12"/>
                  <a:gd name="T36" fmla="*/ 7 w 12"/>
                  <a:gd name="T37" fmla="*/ 3 h 12"/>
                  <a:gd name="T38" fmla="*/ 7 w 12"/>
                  <a:gd name="T39" fmla="*/ 1 h 12"/>
                  <a:gd name="T40" fmla="*/ 7 w 12"/>
                  <a:gd name="T41" fmla="*/ 1 h 12"/>
                  <a:gd name="T42" fmla="*/ 7 w 12"/>
                  <a:gd name="T43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12">
                    <a:moveTo>
                      <a:pt x="7" y="1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4" y="3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6"/>
                    </a:lnTo>
                    <a:lnTo>
                      <a:pt x="7" y="8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10" y="9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8" y="6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59" name="Freeform 657">
                <a:extLst>
                  <a:ext uri="{FF2B5EF4-FFF2-40B4-BE49-F238E27FC236}">
                    <a16:creationId xmlns:a16="http://schemas.microsoft.com/office/drawing/2014/main" id="{CFD339BB-B336-7165-A2E9-FD1040CD65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" y="2894"/>
                <a:ext cx="38" cy="29"/>
              </a:xfrm>
              <a:custGeom>
                <a:avLst/>
                <a:gdLst>
                  <a:gd name="T0" fmla="*/ 35 w 38"/>
                  <a:gd name="T1" fmla="*/ 29 h 29"/>
                  <a:gd name="T2" fmla="*/ 37 w 38"/>
                  <a:gd name="T3" fmla="*/ 29 h 29"/>
                  <a:gd name="T4" fmla="*/ 38 w 38"/>
                  <a:gd name="T5" fmla="*/ 27 h 29"/>
                  <a:gd name="T6" fmla="*/ 37 w 38"/>
                  <a:gd name="T7" fmla="*/ 24 h 29"/>
                  <a:gd name="T8" fmla="*/ 34 w 38"/>
                  <a:gd name="T9" fmla="*/ 23 h 29"/>
                  <a:gd name="T10" fmla="*/ 29 w 38"/>
                  <a:gd name="T11" fmla="*/ 19 h 29"/>
                  <a:gd name="T12" fmla="*/ 26 w 38"/>
                  <a:gd name="T13" fmla="*/ 18 h 29"/>
                  <a:gd name="T14" fmla="*/ 24 w 38"/>
                  <a:gd name="T15" fmla="*/ 16 h 29"/>
                  <a:gd name="T16" fmla="*/ 21 w 38"/>
                  <a:gd name="T17" fmla="*/ 15 h 29"/>
                  <a:gd name="T18" fmla="*/ 19 w 38"/>
                  <a:gd name="T19" fmla="*/ 11 h 29"/>
                  <a:gd name="T20" fmla="*/ 18 w 38"/>
                  <a:gd name="T21" fmla="*/ 11 h 29"/>
                  <a:gd name="T22" fmla="*/ 16 w 38"/>
                  <a:gd name="T23" fmla="*/ 10 h 29"/>
                  <a:gd name="T24" fmla="*/ 14 w 38"/>
                  <a:gd name="T25" fmla="*/ 8 h 29"/>
                  <a:gd name="T26" fmla="*/ 13 w 38"/>
                  <a:gd name="T27" fmla="*/ 7 h 29"/>
                  <a:gd name="T28" fmla="*/ 5 w 38"/>
                  <a:gd name="T29" fmla="*/ 2 h 29"/>
                  <a:gd name="T30" fmla="*/ 2 w 38"/>
                  <a:gd name="T31" fmla="*/ 2 h 29"/>
                  <a:gd name="T32" fmla="*/ 0 w 38"/>
                  <a:gd name="T33" fmla="*/ 0 h 29"/>
                  <a:gd name="T34" fmla="*/ 0 w 38"/>
                  <a:gd name="T35" fmla="*/ 2 h 29"/>
                  <a:gd name="T36" fmla="*/ 2 w 38"/>
                  <a:gd name="T37" fmla="*/ 2 h 29"/>
                  <a:gd name="T38" fmla="*/ 2 w 38"/>
                  <a:gd name="T39" fmla="*/ 3 h 29"/>
                  <a:gd name="T40" fmla="*/ 5 w 38"/>
                  <a:gd name="T41" fmla="*/ 8 h 29"/>
                  <a:gd name="T42" fmla="*/ 6 w 38"/>
                  <a:gd name="T43" fmla="*/ 10 h 29"/>
                  <a:gd name="T44" fmla="*/ 11 w 38"/>
                  <a:gd name="T45" fmla="*/ 13 h 29"/>
                  <a:gd name="T46" fmla="*/ 13 w 38"/>
                  <a:gd name="T47" fmla="*/ 16 h 29"/>
                  <a:gd name="T48" fmla="*/ 18 w 38"/>
                  <a:gd name="T49" fmla="*/ 19 h 29"/>
                  <a:gd name="T50" fmla="*/ 21 w 38"/>
                  <a:gd name="T51" fmla="*/ 21 h 29"/>
                  <a:gd name="T52" fmla="*/ 24 w 38"/>
                  <a:gd name="T53" fmla="*/ 23 h 29"/>
                  <a:gd name="T54" fmla="*/ 27 w 38"/>
                  <a:gd name="T55" fmla="*/ 24 h 29"/>
                  <a:gd name="T56" fmla="*/ 27 w 38"/>
                  <a:gd name="T57" fmla="*/ 26 h 29"/>
                  <a:gd name="T58" fmla="*/ 29 w 38"/>
                  <a:gd name="T59" fmla="*/ 26 h 29"/>
                  <a:gd name="T60" fmla="*/ 32 w 38"/>
                  <a:gd name="T61" fmla="*/ 27 h 29"/>
                  <a:gd name="T62" fmla="*/ 32 w 38"/>
                  <a:gd name="T63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" h="29">
                    <a:moveTo>
                      <a:pt x="34" y="27"/>
                    </a:moveTo>
                    <a:lnTo>
                      <a:pt x="35" y="29"/>
                    </a:lnTo>
                    <a:lnTo>
                      <a:pt x="37" y="29"/>
                    </a:lnTo>
                    <a:lnTo>
                      <a:pt x="37" y="29"/>
                    </a:lnTo>
                    <a:lnTo>
                      <a:pt x="38" y="29"/>
                    </a:lnTo>
                    <a:lnTo>
                      <a:pt x="38" y="27"/>
                    </a:lnTo>
                    <a:lnTo>
                      <a:pt x="38" y="26"/>
                    </a:lnTo>
                    <a:lnTo>
                      <a:pt x="37" y="24"/>
                    </a:lnTo>
                    <a:lnTo>
                      <a:pt x="35" y="24"/>
                    </a:lnTo>
                    <a:lnTo>
                      <a:pt x="34" y="23"/>
                    </a:lnTo>
                    <a:lnTo>
                      <a:pt x="32" y="21"/>
                    </a:lnTo>
                    <a:lnTo>
                      <a:pt x="29" y="19"/>
                    </a:lnTo>
                    <a:lnTo>
                      <a:pt x="26" y="18"/>
                    </a:lnTo>
                    <a:lnTo>
                      <a:pt x="26" y="18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2" y="15"/>
                    </a:lnTo>
                    <a:lnTo>
                      <a:pt x="21" y="15"/>
                    </a:lnTo>
                    <a:lnTo>
                      <a:pt x="21" y="13"/>
                    </a:lnTo>
                    <a:lnTo>
                      <a:pt x="19" y="11"/>
                    </a:lnTo>
                    <a:lnTo>
                      <a:pt x="18" y="11"/>
                    </a:lnTo>
                    <a:lnTo>
                      <a:pt x="18" y="11"/>
                    </a:lnTo>
                    <a:lnTo>
                      <a:pt x="18" y="10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3" y="7"/>
                    </a:lnTo>
                    <a:lnTo>
                      <a:pt x="8" y="3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7"/>
                    </a:lnTo>
                    <a:lnTo>
                      <a:pt x="5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8" y="11"/>
                    </a:lnTo>
                    <a:lnTo>
                      <a:pt x="11" y="13"/>
                    </a:lnTo>
                    <a:lnTo>
                      <a:pt x="11" y="15"/>
                    </a:lnTo>
                    <a:lnTo>
                      <a:pt x="13" y="16"/>
                    </a:lnTo>
                    <a:lnTo>
                      <a:pt x="16" y="18"/>
                    </a:lnTo>
                    <a:lnTo>
                      <a:pt x="18" y="19"/>
                    </a:lnTo>
                    <a:lnTo>
                      <a:pt x="18" y="19"/>
                    </a:lnTo>
                    <a:lnTo>
                      <a:pt x="21" y="21"/>
                    </a:lnTo>
                    <a:lnTo>
                      <a:pt x="22" y="21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7" y="24"/>
                    </a:lnTo>
                    <a:lnTo>
                      <a:pt x="27" y="24"/>
                    </a:lnTo>
                    <a:lnTo>
                      <a:pt x="27" y="26"/>
                    </a:lnTo>
                    <a:lnTo>
                      <a:pt x="27" y="26"/>
                    </a:lnTo>
                    <a:lnTo>
                      <a:pt x="29" y="26"/>
                    </a:lnTo>
                    <a:lnTo>
                      <a:pt x="30" y="27"/>
                    </a:lnTo>
                    <a:lnTo>
                      <a:pt x="32" y="27"/>
                    </a:lnTo>
                    <a:lnTo>
                      <a:pt x="32" y="27"/>
                    </a:lnTo>
                    <a:lnTo>
                      <a:pt x="32" y="27"/>
                    </a:lnTo>
                    <a:lnTo>
                      <a:pt x="34" y="2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60" name="Freeform 658">
                <a:extLst>
                  <a:ext uri="{FF2B5EF4-FFF2-40B4-BE49-F238E27FC236}">
                    <a16:creationId xmlns:a16="http://schemas.microsoft.com/office/drawing/2014/main" id="{3B099734-A307-6053-C423-C6FB0EFAD6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8" y="2567"/>
                <a:ext cx="1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1 w 1"/>
                  <a:gd name="T4" fmla="*/ 1 w 1"/>
                  <a:gd name="T5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61" name="Freeform 659">
                <a:extLst>
                  <a:ext uri="{FF2B5EF4-FFF2-40B4-BE49-F238E27FC236}">
                    <a16:creationId xmlns:a16="http://schemas.microsoft.com/office/drawing/2014/main" id="{9A188DCD-FD51-ED66-EFAC-13CCB229C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8" y="2740"/>
                <a:ext cx="11" cy="16"/>
              </a:xfrm>
              <a:custGeom>
                <a:avLst/>
                <a:gdLst>
                  <a:gd name="T0" fmla="*/ 11 w 11"/>
                  <a:gd name="T1" fmla="*/ 16 h 16"/>
                  <a:gd name="T2" fmla="*/ 11 w 11"/>
                  <a:gd name="T3" fmla="*/ 16 h 16"/>
                  <a:gd name="T4" fmla="*/ 11 w 11"/>
                  <a:gd name="T5" fmla="*/ 14 h 16"/>
                  <a:gd name="T6" fmla="*/ 9 w 11"/>
                  <a:gd name="T7" fmla="*/ 13 h 16"/>
                  <a:gd name="T8" fmla="*/ 9 w 11"/>
                  <a:gd name="T9" fmla="*/ 11 h 16"/>
                  <a:gd name="T10" fmla="*/ 7 w 11"/>
                  <a:gd name="T11" fmla="*/ 11 h 16"/>
                  <a:gd name="T12" fmla="*/ 7 w 11"/>
                  <a:gd name="T13" fmla="*/ 10 h 16"/>
                  <a:gd name="T14" fmla="*/ 7 w 11"/>
                  <a:gd name="T15" fmla="*/ 8 h 16"/>
                  <a:gd name="T16" fmla="*/ 6 w 11"/>
                  <a:gd name="T17" fmla="*/ 6 h 16"/>
                  <a:gd name="T18" fmla="*/ 4 w 11"/>
                  <a:gd name="T19" fmla="*/ 6 h 16"/>
                  <a:gd name="T20" fmla="*/ 4 w 11"/>
                  <a:gd name="T21" fmla="*/ 6 h 16"/>
                  <a:gd name="T22" fmla="*/ 4 w 11"/>
                  <a:gd name="T23" fmla="*/ 5 h 16"/>
                  <a:gd name="T24" fmla="*/ 4 w 11"/>
                  <a:gd name="T25" fmla="*/ 5 h 16"/>
                  <a:gd name="T26" fmla="*/ 6 w 11"/>
                  <a:gd name="T27" fmla="*/ 3 h 16"/>
                  <a:gd name="T28" fmla="*/ 3 w 11"/>
                  <a:gd name="T29" fmla="*/ 0 h 16"/>
                  <a:gd name="T30" fmla="*/ 1 w 11"/>
                  <a:gd name="T31" fmla="*/ 0 h 16"/>
                  <a:gd name="T32" fmla="*/ 1 w 11"/>
                  <a:gd name="T33" fmla="*/ 0 h 16"/>
                  <a:gd name="T34" fmla="*/ 1 w 11"/>
                  <a:gd name="T35" fmla="*/ 0 h 16"/>
                  <a:gd name="T36" fmla="*/ 0 w 11"/>
                  <a:gd name="T37" fmla="*/ 0 h 16"/>
                  <a:gd name="T38" fmla="*/ 0 w 11"/>
                  <a:gd name="T39" fmla="*/ 0 h 16"/>
                  <a:gd name="T40" fmla="*/ 1 w 11"/>
                  <a:gd name="T41" fmla="*/ 3 h 16"/>
                  <a:gd name="T42" fmla="*/ 1 w 11"/>
                  <a:gd name="T43" fmla="*/ 3 h 16"/>
                  <a:gd name="T44" fmla="*/ 3 w 11"/>
                  <a:gd name="T45" fmla="*/ 8 h 16"/>
                  <a:gd name="T46" fmla="*/ 4 w 11"/>
                  <a:gd name="T47" fmla="*/ 11 h 16"/>
                  <a:gd name="T48" fmla="*/ 6 w 11"/>
                  <a:gd name="T49" fmla="*/ 13 h 16"/>
                  <a:gd name="T50" fmla="*/ 6 w 11"/>
                  <a:gd name="T51" fmla="*/ 13 h 16"/>
                  <a:gd name="T52" fmla="*/ 7 w 11"/>
                  <a:gd name="T53" fmla="*/ 14 h 16"/>
                  <a:gd name="T54" fmla="*/ 9 w 11"/>
                  <a:gd name="T55" fmla="*/ 16 h 16"/>
                  <a:gd name="T56" fmla="*/ 11 w 11"/>
                  <a:gd name="T5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" h="16">
                    <a:moveTo>
                      <a:pt x="11" y="16"/>
                    </a:moveTo>
                    <a:lnTo>
                      <a:pt x="11" y="16"/>
                    </a:lnTo>
                    <a:lnTo>
                      <a:pt x="11" y="14"/>
                    </a:lnTo>
                    <a:lnTo>
                      <a:pt x="9" y="13"/>
                    </a:lnTo>
                    <a:lnTo>
                      <a:pt x="9" y="11"/>
                    </a:lnTo>
                    <a:lnTo>
                      <a:pt x="7" y="11"/>
                    </a:lnTo>
                    <a:lnTo>
                      <a:pt x="7" y="10"/>
                    </a:lnTo>
                    <a:lnTo>
                      <a:pt x="7" y="8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6" y="3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8"/>
                    </a:lnTo>
                    <a:lnTo>
                      <a:pt x="4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7" y="14"/>
                    </a:lnTo>
                    <a:lnTo>
                      <a:pt x="9" y="16"/>
                    </a:lnTo>
                    <a:lnTo>
                      <a:pt x="11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62" name="Freeform 660">
                <a:extLst>
                  <a:ext uri="{FF2B5EF4-FFF2-40B4-BE49-F238E27FC236}">
                    <a16:creationId xmlns:a16="http://schemas.microsoft.com/office/drawing/2014/main" id="{5A8706B5-56F9-8C91-8E00-AEBAC9D71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7" y="2764"/>
                <a:ext cx="14" cy="8"/>
              </a:xfrm>
              <a:custGeom>
                <a:avLst/>
                <a:gdLst>
                  <a:gd name="T0" fmla="*/ 13 w 14"/>
                  <a:gd name="T1" fmla="*/ 6 h 8"/>
                  <a:gd name="T2" fmla="*/ 11 w 14"/>
                  <a:gd name="T3" fmla="*/ 5 h 8"/>
                  <a:gd name="T4" fmla="*/ 11 w 14"/>
                  <a:gd name="T5" fmla="*/ 3 h 8"/>
                  <a:gd name="T6" fmla="*/ 10 w 14"/>
                  <a:gd name="T7" fmla="*/ 3 h 8"/>
                  <a:gd name="T8" fmla="*/ 8 w 14"/>
                  <a:gd name="T9" fmla="*/ 3 h 8"/>
                  <a:gd name="T10" fmla="*/ 6 w 14"/>
                  <a:gd name="T11" fmla="*/ 3 h 8"/>
                  <a:gd name="T12" fmla="*/ 5 w 14"/>
                  <a:gd name="T13" fmla="*/ 3 h 8"/>
                  <a:gd name="T14" fmla="*/ 5 w 14"/>
                  <a:gd name="T15" fmla="*/ 3 h 8"/>
                  <a:gd name="T16" fmla="*/ 5 w 14"/>
                  <a:gd name="T17" fmla="*/ 2 h 8"/>
                  <a:gd name="T18" fmla="*/ 2 w 14"/>
                  <a:gd name="T19" fmla="*/ 2 h 8"/>
                  <a:gd name="T20" fmla="*/ 2 w 14"/>
                  <a:gd name="T21" fmla="*/ 0 h 8"/>
                  <a:gd name="T22" fmla="*/ 0 w 14"/>
                  <a:gd name="T23" fmla="*/ 0 h 8"/>
                  <a:gd name="T24" fmla="*/ 0 w 14"/>
                  <a:gd name="T25" fmla="*/ 2 h 8"/>
                  <a:gd name="T26" fmla="*/ 0 w 14"/>
                  <a:gd name="T27" fmla="*/ 2 h 8"/>
                  <a:gd name="T28" fmla="*/ 2 w 14"/>
                  <a:gd name="T29" fmla="*/ 2 h 8"/>
                  <a:gd name="T30" fmla="*/ 3 w 14"/>
                  <a:gd name="T31" fmla="*/ 2 h 8"/>
                  <a:gd name="T32" fmla="*/ 3 w 14"/>
                  <a:gd name="T33" fmla="*/ 3 h 8"/>
                  <a:gd name="T34" fmla="*/ 3 w 14"/>
                  <a:gd name="T35" fmla="*/ 5 h 8"/>
                  <a:gd name="T36" fmla="*/ 3 w 14"/>
                  <a:gd name="T37" fmla="*/ 5 h 8"/>
                  <a:gd name="T38" fmla="*/ 6 w 14"/>
                  <a:gd name="T39" fmla="*/ 6 h 8"/>
                  <a:gd name="T40" fmla="*/ 8 w 14"/>
                  <a:gd name="T41" fmla="*/ 8 h 8"/>
                  <a:gd name="T42" fmla="*/ 10 w 14"/>
                  <a:gd name="T43" fmla="*/ 8 h 8"/>
                  <a:gd name="T44" fmla="*/ 11 w 14"/>
                  <a:gd name="T45" fmla="*/ 8 h 8"/>
                  <a:gd name="T46" fmla="*/ 11 w 14"/>
                  <a:gd name="T47" fmla="*/ 8 h 8"/>
                  <a:gd name="T48" fmla="*/ 13 w 14"/>
                  <a:gd name="T49" fmla="*/ 8 h 8"/>
                  <a:gd name="T50" fmla="*/ 14 w 14"/>
                  <a:gd name="T51" fmla="*/ 8 h 8"/>
                  <a:gd name="T52" fmla="*/ 13 w 14"/>
                  <a:gd name="T53" fmla="*/ 8 h 8"/>
                  <a:gd name="T54" fmla="*/ 13 w 14"/>
                  <a:gd name="T55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" h="8">
                    <a:moveTo>
                      <a:pt x="13" y="6"/>
                    </a:moveTo>
                    <a:lnTo>
                      <a:pt x="11" y="5"/>
                    </a:lnTo>
                    <a:lnTo>
                      <a:pt x="11" y="3"/>
                    </a:lnTo>
                    <a:lnTo>
                      <a:pt x="10" y="3"/>
                    </a:lnTo>
                    <a:lnTo>
                      <a:pt x="8" y="3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6" y="6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1" y="8"/>
                    </a:lnTo>
                    <a:lnTo>
                      <a:pt x="11" y="8"/>
                    </a:lnTo>
                    <a:lnTo>
                      <a:pt x="13" y="8"/>
                    </a:lnTo>
                    <a:lnTo>
                      <a:pt x="14" y="8"/>
                    </a:lnTo>
                    <a:lnTo>
                      <a:pt x="13" y="8"/>
                    </a:lnTo>
                    <a:lnTo>
                      <a:pt x="13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63" name="Freeform 661">
                <a:extLst>
                  <a:ext uri="{FF2B5EF4-FFF2-40B4-BE49-F238E27FC236}">
                    <a16:creationId xmlns:a16="http://schemas.microsoft.com/office/drawing/2014/main" id="{4854CFD4-4C39-55E8-98B1-6CEE35AEC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1" y="2748"/>
                <a:ext cx="5" cy="3"/>
              </a:xfrm>
              <a:custGeom>
                <a:avLst/>
                <a:gdLst>
                  <a:gd name="T0" fmla="*/ 3 w 5"/>
                  <a:gd name="T1" fmla="*/ 3 h 3"/>
                  <a:gd name="T2" fmla="*/ 3 w 5"/>
                  <a:gd name="T3" fmla="*/ 3 h 3"/>
                  <a:gd name="T4" fmla="*/ 3 w 5"/>
                  <a:gd name="T5" fmla="*/ 3 h 3"/>
                  <a:gd name="T6" fmla="*/ 3 w 5"/>
                  <a:gd name="T7" fmla="*/ 3 h 3"/>
                  <a:gd name="T8" fmla="*/ 5 w 5"/>
                  <a:gd name="T9" fmla="*/ 3 h 3"/>
                  <a:gd name="T10" fmla="*/ 5 w 5"/>
                  <a:gd name="T11" fmla="*/ 3 h 3"/>
                  <a:gd name="T12" fmla="*/ 3 w 5"/>
                  <a:gd name="T13" fmla="*/ 2 h 3"/>
                  <a:gd name="T14" fmla="*/ 3 w 5"/>
                  <a:gd name="T15" fmla="*/ 2 h 3"/>
                  <a:gd name="T16" fmla="*/ 2 w 5"/>
                  <a:gd name="T17" fmla="*/ 2 h 3"/>
                  <a:gd name="T18" fmla="*/ 2 w 5"/>
                  <a:gd name="T19" fmla="*/ 0 h 3"/>
                  <a:gd name="T20" fmla="*/ 0 w 5"/>
                  <a:gd name="T21" fmla="*/ 2 h 3"/>
                  <a:gd name="T22" fmla="*/ 0 w 5"/>
                  <a:gd name="T23" fmla="*/ 2 h 3"/>
                  <a:gd name="T24" fmla="*/ 2 w 5"/>
                  <a:gd name="T25" fmla="*/ 2 h 3"/>
                  <a:gd name="T26" fmla="*/ 3 w 5"/>
                  <a:gd name="T2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64" name="Freeform 662">
                <a:extLst>
                  <a:ext uri="{FF2B5EF4-FFF2-40B4-BE49-F238E27FC236}">
                    <a16:creationId xmlns:a16="http://schemas.microsoft.com/office/drawing/2014/main" id="{EA19B6BE-69EB-81F7-6022-8FBDEECC39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9" y="2753"/>
                <a:ext cx="1" cy="6"/>
              </a:xfrm>
              <a:custGeom>
                <a:avLst/>
                <a:gdLst>
                  <a:gd name="T0" fmla="*/ 0 w 1"/>
                  <a:gd name="T1" fmla="*/ 5 h 6"/>
                  <a:gd name="T2" fmla="*/ 0 w 1"/>
                  <a:gd name="T3" fmla="*/ 5 h 6"/>
                  <a:gd name="T4" fmla="*/ 0 w 1"/>
                  <a:gd name="T5" fmla="*/ 5 h 6"/>
                  <a:gd name="T6" fmla="*/ 1 w 1"/>
                  <a:gd name="T7" fmla="*/ 6 h 6"/>
                  <a:gd name="T8" fmla="*/ 1 w 1"/>
                  <a:gd name="T9" fmla="*/ 5 h 6"/>
                  <a:gd name="T10" fmla="*/ 1 w 1"/>
                  <a:gd name="T11" fmla="*/ 5 h 6"/>
                  <a:gd name="T12" fmla="*/ 0 w 1"/>
                  <a:gd name="T13" fmla="*/ 0 h 6"/>
                  <a:gd name="T14" fmla="*/ 0 w 1"/>
                  <a:gd name="T15" fmla="*/ 0 h 6"/>
                  <a:gd name="T16" fmla="*/ 0 w 1"/>
                  <a:gd name="T17" fmla="*/ 1 h 6"/>
                  <a:gd name="T18" fmla="*/ 0 w 1"/>
                  <a:gd name="T19" fmla="*/ 3 h 6"/>
                  <a:gd name="T20" fmla="*/ 0 w 1"/>
                  <a:gd name="T21" fmla="*/ 3 h 6"/>
                  <a:gd name="T22" fmla="*/ 0 w 1"/>
                  <a:gd name="T2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" h="6">
                    <a:moveTo>
                      <a:pt x="0" y="5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65" name="Freeform 663">
                <a:extLst>
                  <a:ext uri="{FF2B5EF4-FFF2-40B4-BE49-F238E27FC236}">
                    <a16:creationId xmlns:a16="http://schemas.microsoft.com/office/drawing/2014/main" id="{6CC576B5-BEA1-FE73-BEE6-B42789308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5" y="2826"/>
                <a:ext cx="1" cy="5"/>
              </a:xfrm>
              <a:custGeom>
                <a:avLst/>
                <a:gdLst>
                  <a:gd name="T0" fmla="*/ 0 w 1"/>
                  <a:gd name="T1" fmla="*/ 0 h 5"/>
                  <a:gd name="T2" fmla="*/ 0 w 1"/>
                  <a:gd name="T3" fmla="*/ 0 h 5"/>
                  <a:gd name="T4" fmla="*/ 0 w 1"/>
                  <a:gd name="T5" fmla="*/ 0 h 5"/>
                  <a:gd name="T6" fmla="*/ 0 w 1"/>
                  <a:gd name="T7" fmla="*/ 5 h 5"/>
                  <a:gd name="T8" fmla="*/ 1 w 1"/>
                  <a:gd name="T9" fmla="*/ 5 h 5"/>
                  <a:gd name="T10" fmla="*/ 1 w 1"/>
                  <a:gd name="T11" fmla="*/ 5 h 5"/>
                  <a:gd name="T12" fmla="*/ 1 w 1"/>
                  <a:gd name="T13" fmla="*/ 3 h 5"/>
                  <a:gd name="T14" fmla="*/ 0 w 1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5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1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66" name="Freeform 664">
                <a:extLst>
                  <a:ext uri="{FF2B5EF4-FFF2-40B4-BE49-F238E27FC236}">
                    <a16:creationId xmlns:a16="http://schemas.microsoft.com/office/drawing/2014/main" id="{EB605B8B-2BFD-EFB7-753E-4760E43C3F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5" y="2859"/>
                <a:ext cx="6" cy="3"/>
              </a:xfrm>
              <a:custGeom>
                <a:avLst/>
                <a:gdLst>
                  <a:gd name="T0" fmla="*/ 3 w 6"/>
                  <a:gd name="T1" fmla="*/ 3 h 3"/>
                  <a:gd name="T2" fmla="*/ 4 w 6"/>
                  <a:gd name="T3" fmla="*/ 3 h 3"/>
                  <a:gd name="T4" fmla="*/ 6 w 6"/>
                  <a:gd name="T5" fmla="*/ 2 h 3"/>
                  <a:gd name="T6" fmla="*/ 6 w 6"/>
                  <a:gd name="T7" fmla="*/ 2 h 3"/>
                  <a:gd name="T8" fmla="*/ 4 w 6"/>
                  <a:gd name="T9" fmla="*/ 0 h 3"/>
                  <a:gd name="T10" fmla="*/ 3 w 6"/>
                  <a:gd name="T11" fmla="*/ 0 h 3"/>
                  <a:gd name="T12" fmla="*/ 3 w 6"/>
                  <a:gd name="T13" fmla="*/ 0 h 3"/>
                  <a:gd name="T14" fmla="*/ 3 w 6"/>
                  <a:gd name="T15" fmla="*/ 0 h 3"/>
                  <a:gd name="T16" fmla="*/ 1 w 6"/>
                  <a:gd name="T17" fmla="*/ 0 h 3"/>
                  <a:gd name="T18" fmla="*/ 1 w 6"/>
                  <a:gd name="T19" fmla="*/ 2 h 3"/>
                  <a:gd name="T20" fmla="*/ 0 w 6"/>
                  <a:gd name="T21" fmla="*/ 2 h 3"/>
                  <a:gd name="T22" fmla="*/ 1 w 6"/>
                  <a:gd name="T23" fmla="*/ 3 h 3"/>
                  <a:gd name="T24" fmla="*/ 1 w 6"/>
                  <a:gd name="T25" fmla="*/ 2 h 3"/>
                  <a:gd name="T26" fmla="*/ 1 w 6"/>
                  <a:gd name="T27" fmla="*/ 2 h 3"/>
                  <a:gd name="T28" fmla="*/ 3 w 6"/>
                  <a:gd name="T29" fmla="*/ 3 h 3"/>
                  <a:gd name="T30" fmla="*/ 1 w 6"/>
                  <a:gd name="T31" fmla="*/ 3 h 3"/>
                  <a:gd name="T32" fmla="*/ 3 w 6"/>
                  <a:gd name="T3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3">
                    <a:moveTo>
                      <a:pt x="3" y="3"/>
                    </a:moveTo>
                    <a:lnTo>
                      <a:pt x="4" y="3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3" y="3"/>
                    </a:lnTo>
                    <a:lnTo>
                      <a:pt x="1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67" name="Freeform 665">
                <a:extLst>
                  <a:ext uri="{FF2B5EF4-FFF2-40B4-BE49-F238E27FC236}">
                    <a16:creationId xmlns:a16="http://schemas.microsoft.com/office/drawing/2014/main" id="{7300038C-F2E2-FD11-3B57-A00A180AEF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5" y="2847"/>
                <a:ext cx="4" cy="3"/>
              </a:xfrm>
              <a:custGeom>
                <a:avLst/>
                <a:gdLst>
                  <a:gd name="T0" fmla="*/ 3 w 4"/>
                  <a:gd name="T1" fmla="*/ 3 h 3"/>
                  <a:gd name="T2" fmla="*/ 3 w 4"/>
                  <a:gd name="T3" fmla="*/ 1 h 3"/>
                  <a:gd name="T4" fmla="*/ 1 w 4"/>
                  <a:gd name="T5" fmla="*/ 1 h 3"/>
                  <a:gd name="T6" fmla="*/ 1 w 4"/>
                  <a:gd name="T7" fmla="*/ 1 h 3"/>
                  <a:gd name="T8" fmla="*/ 1 w 4"/>
                  <a:gd name="T9" fmla="*/ 0 h 3"/>
                  <a:gd name="T10" fmla="*/ 1 w 4"/>
                  <a:gd name="T11" fmla="*/ 0 h 3"/>
                  <a:gd name="T12" fmla="*/ 0 w 4"/>
                  <a:gd name="T13" fmla="*/ 1 h 3"/>
                  <a:gd name="T14" fmla="*/ 0 w 4"/>
                  <a:gd name="T15" fmla="*/ 1 h 3"/>
                  <a:gd name="T16" fmla="*/ 0 w 4"/>
                  <a:gd name="T17" fmla="*/ 3 h 3"/>
                  <a:gd name="T18" fmla="*/ 1 w 4"/>
                  <a:gd name="T19" fmla="*/ 3 h 3"/>
                  <a:gd name="T20" fmla="*/ 1 w 4"/>
                  <a:gd name="T21" fmla="*/ 3 h 3"/>
                  <a:gd name="T22" fmla="*/ 3 w 4"/>
                  <a:gd name="T23" fmla="*/ 3 h 3"/>
                  <a:gd name="T24" fmla="*/ 4 w 4"/>
                  <a:gd name="T25" fmla="*/ 3 h 3"/>
                  <a:gd name="T26" fmla="*/ 4 w 4"/>
                  <a:gd name="T27" fmla="*/ 3 h 3"/>
                  <a:gd name="T28" fmla="*/ 4 w 4"/>
                  <a:gd name="T29" fmla="*/ 3 h 3"/>
                  <a:gd name="T30" fmla="*/ 3 w 4"/>
                  <a:gd name="T3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" h="3">
                    <a:moveTo>
                      <a:pt x="3" y="3"/>
                    </a:moveTo>
                    <a:lnTo>
                      <a:pt x="3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68" name="Freeform 666">
                <a:extLst>
                  <a:ext uri="{FF2B5EF4-FFF2-40B4-BE49-F238E27FC236}">
                    <a16:creationId xmlns:a16="http://schemas.microsoft.com/office/drawing/2014/main" id="{04326320-2F4F-CEB2-6B40-E698DAD6B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3" y="2840"/>
                <a:ext cx="5" cy="3"/>
              </a:xfrm>
              <a:custGeom>
                <a:avLst/>
                <a:gdLst>
                  <a:gd name="T0" fmla="*/ 0 w 5"/>
                  <a:gd name="T1" fmla="*/ 2 h 3"/>
                  <a:gd name="T2" fmla="*/ 0 w 5"/>
                  <a:gd name="T3" fmla="*/ 2 h 3"/>
                  <a:gd name="T4" fmla="*/ 0 w 5"/>
                  <a:gd name="T5" fmla="*/ 3 h 3"/>
                  <a:gd name="T6" fmla="*/ 0 w 5"/>
                  <a:gd name="T7" fmla="*/ 3 h 3"/>
                  <a:gd name="T8" fmla="*/ 3 w 5"/>
                  <a:gd name="T9" fmla="*/ 3 h 3"/>
                  <a:gd name="T10" fmla="*/ 5 w 5"/>
                  <a:gd name="T11" fmla="*/ 3 h 3"/>
                  <a:gd name="T12" fmla="*/ 5 w 5"/>
                  <a:gd name="T13" fmla="*/ 3 h 3"/>
                  <a:gd name="T14" fmla="*/ 3 w 5"/>
                  <a:gd name="T15" fmla="*/ 3 h 3"/>
                  <a:gd name="T16" fmla="*/ 3 w 5"/>
                  <a:gd name="T17" fmla="*/ 2 h 3"/>
                  <a:gd name="T18" fmla="*/ 3 w 5"/>
                  <a:gd name="T19" fmla="*/ 0 h 3"/>
                  <a:gd name="T20" fmla="*/ 2 w 5"/>
                  <a:gd name="T21" fmla="*/ 0 h 3"/>
                  <a:gd name="T22" fmla="*/ 2 w 5"/>
                  <a:gd name="T23" fmla="*/ 2 h 3"/>
                  <a:gd name="T24" fmla="*/ 0 w 5"/>
                  <a:gd name="T2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3">
                    <a:moveTo>
                      <a:pt x="0" y="2"/>
                    </a:move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69" name="Freeform 667">
                <a:extLst>
                  <a:ext uri="{FF2B5EF4-FFF2-40B4-BE49-F238E27FC236}">
                    <a16:creationId xmlns:a16="http://schemas.microsoft.com/office/drawing/2014/main" id="{80032BF1-F5CF-A3B4-24BB-DA9F32670B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" y="2910"/>
                <a:ext cx="4" cy="3"/>
              </a:xfrm>
              <a:custGeom>
                <a:avLst/>
                <a:gdLst>
                  <a:gd name="T0" fmla="*/ 2 w 4"/>
                  <a:gd name="T1" fmla="*/ 3 h 3"/>
                  <a:gd name="T2" fmla="*/ 2 w 4"/>
                  <a:gd name="T3" fmla="*/ 3 h 3"/>
                  <a:gd name="T4" fmla="*/ 2 w 4"/>
                  <a:gd name="T5" fmla="*/ 3 h 3"/>
                  <a:gd name="T6" fmla="*/ 4 w 4"/>
                  <a:gd name="T7" fmla="*/ 3 h 3"/>
                  <a:gd name="T8" fmla="*/ 4 w 4"/>
                  <a:gd name="T9" fmla="*/ 2 h 3"/>
                  <a:gd name="T10" fmla="*/ 4 w 4"/>
                  <a:gd name="T11" fmla="*/ 2 h 3"/>
                  <a:gd name="T12" fmla="*/ 2 w 4"/>
                  <a:gd name="T13" fmla="*/ 0 h 3"/>
                  <a:gd name="T14" fmla="*/ 2 w 4"/>
                  <a:gd name="T15" fmla="*/ 0 h 3"/>
                  <a:gd name="T16" fmla="*/ 2 w 4"/>
                  <a:gd name="T17" fmla="*/ 0 h 3"/>
                  <a:gd name="T18" fmla="*/ 2 w 4"/>
                  <a:gd name="T19" fmla="*/ 0 h 3"/>
                  <a:gd name="T20" fmla="*/ 2 w 4"/>
                  <a:gd name="T21" fmla="*/ 0 h 3"/>
                  <a:gd name="T22" fmla="*/ 0 w 4"/>
                  <a:gd name="T23" fmla="*/ 0 h 3"/>
                  <a:gd name="T24" fmla="*/ 0 w 4"/>
                  <a:gd name="T25" fmla="*/ 2 h 3"/>
                  <a:gd name="T26" fmla="*/ 0 w 4"/>
                  <a:gd name="T27" fmla="*/ 3 h 3"/>
                  <a:gd name="T28" fmla="*/ 2 w 4"/>
                  <a:gd name="T2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2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70" name="Freeform 668">
                <a:extLst>
                  <a:ext uri="{FF2B5EF4-FFF2-40B4-BE49-F238E27FC236}">
                    <a16:creationId xmlns:a16="http://schemas.microsoft.com/office/drawing/2014/main" id="{38264CA4-38C4-6FAC-E618-3A3AB9DA68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5" y="2753"/>
                <a:ext cx="16" cy="8"/>
              </a:xfrm>
              <a:custGeom>
                <a:avLst/>
                <a:gdLst>
                  <a:gd name="T0" fmla="*/ 16 w 16"/>
                  <a:gd name="T1" fmla="*/ 5 h 8"/>
                  <a:gd name="T2" fmla="*/ 14 w 16"/>
                  <a:gd name="T3" fmla="*/ 5 h 8"/>
                  <a:gd name="T4" fmla="*/ 14 w 16"/>
                  <a:gd name="T5" fmla="*/ 3 h 8"/>
                  <a:gd name="T6" fmla="*/ 13 w 16"/>
                  <a:gd name="T7" fmla="*/ 3 h 8"/>
                  <a:gd name="T8" fmla="*/ 9 w 16"/>
                  <a:gd name="T9" fmla="*/ 1 h 8"/>
                  <a:gd name="T10" fmla="*/ 6 w 16"/>
                  <a:gd name="T11" fmla="*/ 1 h 8"/>
                  <a:gd name="T12" fmla="*/ 5 w 16"/>
                  <a:gd name="T13" fmla="*/ 1 h 8"/>
                  <a:gd name="T14" fmla="*/ 1 w 16"/>
                  <a:gd name="T15" fmla="*/ 0 h 8"/>
                  <a:gd name="T16" fmla="*/ 1 w 16"/>
                  <a:gd name="T17" fmla="*/ 0 h 8"/>
                  <a:gd name="T18" fmla="*/ 0 w 16"/>
                  <a:gd name="T19" fmla="*/ 0 h 8"/>
                  <a:gd name="T20" fmla="*/ 0 w 16"/>
                  <a:gd name="T21" fmla="*/ 0 h 8"/>
                  <a:gd name="T22" fmla="*/ 0 w 16"/>
                  <a:gd name="T23" fmla="*/ 1 h 8"/>
                  <a:gd name="T24" fmla="*/ 0 w 16"/>
                  <a:gd name="T25" fmla="*/ 3 h 8"/>
                  <a:gd name="T26" fmla="*/ 1 w 16"/>
                  <a:gd name="T27" fmla="*/ 5 h 8"/>
                  <a:gd name="T28" fmla="*/ 3 w 16"/>
                  <a:gd name="T29" fmla="*/ 5 h 8"/>
                  <a:gd name="T30" fmla="*/ 3 w 16"/>
                  <a:gd name="T31" fmla="*/ 6 h 8"/>
                  <a:gd name="T32" fmla="*/ 3 w 16"/>
                  <a:gd name="T33" fmla="*/ 6 h 8"/>
                  <a:gd name="T34" fmla="*/ 6 w 16"/>
                  <a:gd name="T35" fmla="*/ 6 h 8"/>
                  <a:gd name="T36" fmla="*/ 9 w 16"/>
                  <a:gd name="T37" fmla="*/ 6 h 8"/>
                  <a:gd name="T38" fmla="*/ 11 w 16"/>
                  <a:gd name="T39" fmla="*/ 8 h 8"/>
                  <a:gd name="T40" fmla="*/ 14 w 16"/>
                  <a:gd name="T41" fmla="*/ 8 h 8"/>
                  <a:gd name="T42" fmla="*/ 14 w 16"/>
                  <a:gd name="T43" fmla="*/ 8 h 8"/>
                  <a:gd name="T44" fmla="*/ 16 w 16"/>
                  <a:gd name="T45" fmla="*/ 8 h 8"/>
                  <a:gd name="T46" fmla="*/ 16 w 16"/>
                  <a:gd name="T47" fmla="*/ 6 h 8"/>
                  <a:gd name="T48" fmla="*/ 16 w 16"/>
                  <a:gd name="T49" fmla="*/ 6 h 8"/>
                  <a:gd name="T50" fmla="*/ 16 w 16"/>
                  <a:gd name="T51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" h="8">
                    <a:moveTo>
                      <a:pt x="16" y="5"/>
                    </a:moveTo>
                    <a:lnTo>
                      <a:pt x="14" y="5"/>
                    </a:lnTo>
                    <a:lnTo>
                      <a:pt x="14" y="3"/>
                    </a:lnTo>
                    <a:lnTo>
                      <a:pt x="13" y="3"/>
                    </a:lnTo>
                    <a:lnTo>
                      <a:pt x="9" y="1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3" y="5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6" y="6"/>
                    </a:lnTo>
                    <a:lnTo>
                      <a:pt x="9" y="6"/>
                    </a:lnTo>
                    <a:lnTo>
                      <a:pt x="11" y="8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6" y="8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71" name="Freeform 669">
                <a:extLst>
                  <a:ext uri="{FF2B5EF4-FFF2-40B4-BE49-F238E27FC236}">
                    <a16:creationId xmlns:a16="http://schemas.microsoft.com/office/drawing/2014/main" id="{D939CEAF-F78E-1F30-6742-A3AE39E0B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9" y="2640"/>
                <a:ext cx="1" cy="2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0 h 2"/>
                  <a:gd name="T4" fmla="*/ 1 w 1"/>
                  <a:gd name="T5" fmla="*/ 0 h 2"/>
                  <a:gd name="T6" fmla="*/ 0 w 1"/>
                  <a:gd name="T7" fmla="*/ 0 h 2"/>
                  <a:gd name="T8" fmla="*/ 0 w 1"/>
                  <a:gd name="T9" fmla="*/ 0 h 2"/>
                  <a:gd name="T10" fmla="*/ 0 w 1"/>
                  <a:gd name="T11" fmla="*/ 2 h 2"/>
                  <a:gd name="T12" fmla="*/ 1 w 1"/>
                  <a:gd name="T13" fmla="*/ 2 h 2"/>
                  <a:gd name="T14" fmla="*/ 1 w 1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72" name="Freeform 670">
                <a:extLst>
                  <a:ext uri="{FF2B5EF4-FFF2-40B4-BE49-F238E27FC236}">
                    <a16:creationId xmlns:a16="http://schemas.microsoft.com/office/drawing/2014/main" id="{41E517A4-B7E4-213E-5502-7028B6F0C1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4" y="2821"/>
                <a:ext cx="9" cy="13"/>
              </a:xfrm>
              <a:custGeom>
                <a:avLst/>
                <a:gdLst>
                  <a:gd name="T0" fmla="*/ 2 w 9"/>
                  <a:gd name="T1" fmla="*/ 2 h 13"/>
                  <a:gd name="T2" fmla="*/ 2 w 9"/>
                  <a:gd name="T3" fmla="*/ 0 h 13"/>
                  <a:gd name="T4" fmla="*/ 2 w 9"/>
                  <a:gd name="T5" fmla="*/ 0 h 13"/>
                  <a:gd name="T6" fmla="*/ 0 w 9"/>
                  <a:gd name="T7" fmla="*/ 2 h 13"/>
                  <a:gd name="T8" fmla="*/ 0 w 9"/>
                  <a:gd name="T9" fmla="*/ 3 h 13"/>
                  <a:gd name="T10" fmla="*/ 2 w 9"/>
                  <a:gd name="T11" fmla="*/ 8 h 13"/>
                  <a:gd name="T12" fmla="*/ 2 w 9"/>
                  <a:gd name="T13" fmla="*/ 11 h 13"/>
                  <a:gd name="T14" fmla="*/ 3 w 9"/>
                  <a:gd name="T15" fmla="*/ 11 h 13"/>
                  <a:gd name="T16" fmla="*/ 3 w 9"/>
                  <a:gd name="T17" fmla="*/ 13 h 13"/>
                  <a:gd name="T18" fmla="*/ 3 w 9"/>
                  <a:gd name="T19" fmla="*/ 13 h 13"/>
                  <a:gd name="T20" fmla="*/ 5 w 9"/>
                  <a:gd name="T21" fmla="*/ 13 h 13"/>
                  <a:gd name="T22" fmla="*/ 6 w 9"/>
                  <a:gd name="T23" fmla="*/ 13 h 13"/>
                  <a:gd name="T24" fmla="*/ 8 w 9"/>
                  <a:gd name="T25" fmla="*/ 13 h 13"/>
                  <a:gd name="T26" fmla="*/ 9 w 9"/>
                  <a:gd name="T27" fmla="*/ 11 h 13"/>
                  <a:gd name="T28" fmla="*/ 9 w 9"/>
                  <a:gd name="T29" fmla="*/ 11 h 13"/>
                  <a:gd name="T30" fmla="*/ 9 w 9"/>
                  <a:gd name="T31" fmla="*/ 10 h 13"/>
                  <a:gd name="T32" fmla="*/ 8 w 9"/>
                  <a:gd name="T33" fmla="*/ 7 h 13"/>
                  <a:gd name="T34" fmla="*/ 8 w 9"/>
                  <a:gd name="T35" fmla="*/ 7 h 13"/>
                  <a:gd name="T36" fmla="*/ 8 w 9"/>
                  <a:gd name="T37" fmla="*/ 7 h 13"/>
                  <a:gd name="T38" fmla="*/ 8 w 9"/>
                  <a:gd name="T39" fmla="*/ 5 h 13"/>
                  <a:gd name="T40" fmla="*/ 8 w 9"/>
                  <a:gd name="T41" fmla="*/ 5 h 13"/>
                  <a:gd name="T42" fmla="*/ 6 w 9"/>
                  <a:gd name="T43" fmla="*/ 5 h 13"/>
                  <a:gd name="T44" fmla="*/ 6 w 9"/>
                  <a:gd name="T45" fmla="*/ 5 h 13"/>
                  <a:gd name="T46" fmla="*/ 6 w 9"/>
                  <a:gd name="T47" fmla="*/ 7 h 13"/>
                  <a:gd name="T48" fmla="*/ 5 w 9"/>
                  <a:gd name="T49" fmla="*/ 7 h 13"/>
                  <a:gd name="T50" fmla="*/ 5 w 9"/>
                  <a:gd name="T51" fmla="*/ 8 h 13"/>
                  <a:gd name="T52" fmla="*/ 5 w 9"/>
                  <a:gd name="T53" fmla="*/ 8 h 13"/>
                  <a:gd name="T54" fmla="*/ 3 w 9"/>
                  <a:gd name="T55" fmla="*/ 3 h 13"/>
                  <a:gd name="T56" fmla="*/ 2 w 9"/>
                  <a:gd name="T57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" h="13">
                    <a:moveTo>
                      <a:pt x="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8"/>
                    </a:lnTo>
                    <a:lnTo>
                      <a:pt x="2" y="11"/>
                    </a:lnTo>
                    <a:lnTo>
                      <a:pt x="3" y="11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5" y="13"/>
                    </a:lnTo>
                    <a:lnTo>
                      <a:pt x="6" y="13"/>
                    </a:lnTo>
                    <a:lnTo>
                      <a:pt x="8" y="13"/>
                    </a:lnTo>
                    <a:lnTo>
                      <a:pt x="9" y="11"/>
                    </a:lnTo>
                    <a:lnTo>
                      <a:pt x="9" y="11"/>
                    </a:lnTo>
                    <a:lnTo>
                      <a:pt x="9" y="10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7"/>
                    </a:lnTo>
                    <a:lnTo>
                      <a:pt x="5" y="7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3" y="3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73" name="Freeform 671">
                <a:extLst>
                  <a:ext uri="{FF2B5EF4-FFF2-40B4-BE49-F238E27FC236}">
                    <a16:creationId xmlns:a16="http://schemas.microsoft.com/office/drawing/2014/main" id="{692130A9-2E22-F1C6-AAFB-8BE9052A9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9" y="24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74" name="Freeform 672">
                <a:extLst>
                  <a:ext uri="{FF2B5EF4-FFF2-40B4-BE49-F238E27FC236}">
                    <a16:creationId xmlns:a16="http://schemas.microsoft.com/office/drawing/2014/main" id="{D9C30363-25F1-37A6-1B16-7F3BA3FFA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5" y="2832"/>
                <a:ext cx="1" cy="7"/>
              </a:xfrm>
              <a:custGeom>
                <a:avLst/>
                <a:gdLst>
                  <a:gd name="T0" fmla="*/ 0 w 1"/>
                  <a:gd name="T1" fmla="*/ 3 h 7"/>
                  <a:gd name="T2" fmla="*/ 1 w 1"/>
                  <a:gd name="T3" fmla="*/ 7 h 7"/>
                  <a:gd name="T4" fmla="*/ 1 w 1"/>
                  <a:gd name="T5" fmla="*/ 7 h 7"/>
                  <a:gd name="T6" fmla="*/ 1 w 1"/>
                  <a:gd name="T7" fmla="*/ 7 h 7"/>
                  <a:gd name="T8" fmla="*/ 1 w 1"/>
                  <a:gd name="T9" fmla="*/ 7 h 7"/>
                  <a:gd name="T10" fmla="*/ 1 w 1"/>
                  <a:gd name="T11" fmla="*/ 7 h 7"/>
                  <a:gd name="T12" fmla="*/ 1 w 1"/>
                  <a:gd name="T13" fmla="*/ 0 h 7"/>
                  <a:gd name="T14" fmla="*/ 0 w 1"/>
                  <a:gd name="T15" fmla="*/ 0 h 7"/>
                  <a:gd name="T16" fmla="*/ 0 w 1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7">
                    <a:moveTo>
                      <a:pt x="0" y="3"/>
                    </a:moveTo>
                    <a:lnTo>
                      <a:pt x="1" y="7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75" name="Freeform 673">
                <a:extLst>
                  <a:ext uri="{FF2B5EF4-FFF2-40B4-BE49-F238E27FC236}">
                    <a16:creationId xmlns:a16="http://schemas.microsoft.com/office/drawing/2014/main" id="{9204F2FF-3112-ABCC-B328-21E9D7BC1C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5" y="2735"/>
                <a:ext cx="9" cy="8"/>
              </a:xfrm>
              <a:custGeom>
                <a:avLst/>
                <a:gdLst>
                  <a:gd name="T0" fmla="*/ 9 w 9"/>
                  <a:gd name="T1" fmla="*/ 8 h 8"/>
                  <a:gd name="T2" fmla="*/ 7 w 9"/>
                  <a:gd name="T3" fmla="*/ 5 h 8"/>
                  <a:gd name="T4" fmla="*/ 6 w 9"/>
                  <a:gd name="T5" fmla="*/ 3 h 8"/>
                  <a:gd name="T6" fmla="*/ 6 w 9"/>
                  <a:gd name="T7" fmla="*/ 3 h 8"/>
                  <a:gd name="T8" fmla="*/ 4 w 9"/>
                  <a:gd name="T9" fmla="*/ 3 h 8"/>
                  <a:gd name="T10" fmla="*/ 4 w 9"/>
                  <a:gd name="T11" fmla="*/ 0 h 8"/>
                  <a:gd name="T12" fmla="*/ 3 w 9"/>
                  <a:gd name="T13" fmla="*/ 0 h 8"/>
                  <a:gd name="T14" fmla="*/ 3 w 9"/>
                  <a:gd name="T15" fmla="*/ 0 h 8"/>
                  <a:gd name="T16" fmla="*/ 1 w 9"/>
                  <a:gd name="T17" fmla="*/ 2 h 8"/>
                  <a:gd name="T18" fmla="*/ 1 w 9"/>
                  <a:gd name="T19" fmla="*/ 3 h 8"/>
                  <a:gd name="T20" fmla="*/ 0 w 9"/>
                  <a:gd name="T21" fmla="*/ 3 h 8"/>
                  <a:gd name="T22" fmla="*/ 0 w 9"/>
                  <a:gd name="T23" fmla="*/ 5 h 8"/>
                  <a:gd name="T24" fmla="*/ 0 w 9"/>
                  <a:gd name="T25" fmla="*/ 5 h 8"/>
                  <a:gd name="T26" fmla="*/ 1 w 9"/>
                  <a:gd name="T27" fmla="*/ 5 h 8"/>
                  <a:gd name="T28" fmla="*/ 1 w 9"/>
                  <a:gd name="T29" fmla="*/ 5 h 8"/>
                  <a:gd name="T30" fmla="*/ 3 w 9"/>
                  <a:gd name="T31" fmla="*/ 5 h 8"/>
                  <a:gd name="T32" fmla="*/ 4 w 9"/>
                  <a:gd name="T33" fmla="*/ 5 h 8"/>
                  <a:gd name="T34" fmla="*/ 4 w 9"/>
                  <a:gd name="T35" fmla="*/ 5 h 8"/>
                  <a:gd name="T36" fmla="*/ 4 w 9"/>
                  <a:gd name="T37" fmla="*/ 7 h 8"/>
                  <a:gd name="T38" fmla="*/ 6 w 9"/>
                  <a:gd name="T39" fmla="*/ 7 h 8"/>
                  <a:gd name="T40" fmla="*/ 6 w 9"/>
                  <a:gd name="T41" fmla="*/ 8 h 8"/>
                  <a:gd name="T42" fmla="*/ 7 w 9"/>
                  <a:gd name="T43" fmla="*/ 8 h 8"/>
                  <a:gd name="T44" fmla="*/ 7 w 9"/>
                  <a:gd name="T45" fmla="*/ 8 h 8"/>
                  <a:gd name="T46" fmla="*/ 7 w 9"/>
                  <a:gd name="T47" fmla="*/ 8 h 8"/>
                  <a:gd name="T48" fmla="*/ 9 w 9"/>
                  <a:gd name="T4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" h="8">
                    <a:moveTo>
                      <a:pt x="9" y="8"/>
                    </a:moveTo>
                    <a:lnTo>
                      <a:pt x="7" y="5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3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8"/>
                    </a:lnTo>
                    <a:lnTo>
                      <a:pt x="7" y="8"/>
                    </a:lnTo>
                    <a:lnTo>
                      <a:pt x="7" y="8"/>
                    </a:lnTo>
                    <a:lnTo>
                      <a:pt x="7" y="8"/>
                    </a:lnTo>
                    <a:lnTo>
                      <a:pt x="9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76" name="Freeform 674">
                <a:extLst>
                  <a:ext uri="{FF2B5EF4-FFF2-40B4-BE49-F238E27FC236}">
                    <a16:creationId xmlns:a16="http://schemas.microsoft.com/office/drawing/2014/main" id="{22571DF0-8C0E-90C9-1E15-2AEFEC0F4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5" y="2718"/>
                <a:ext cx="13" cy="11"/>
              </a:xfrm>
              <a:custGeom>
                <a:avLst/>
                <a:gdLst>
                  <a:gd name="T0" fmla="*/ 10 w 13"/>
                  <a:gd name="T1" fmla="*/ 9 h 11"/>
                  <a:gd name="T2" fmla="*/ 11 w 13"/>
                  <a:gd name="T3" fmla="*/ 9 h 11"/>
                  <a:gd name="T4" fmla="*/ 11 w 13"/>
                  <a:gd name="T5" fmla="*/ 9 h 11"/>
                  <a:gd name="T6" fmla="*/ 11 w 13"/>
                  <a:gd name="T7" fmla="*/ 11 h 11"/>
                  <a:gd name="T8" fmla="*/ 13 w 13"/>
                  <a:gd name="T9" fmla="*/ 11 h 11"/>
                  <a:gd name="T10" fmla="*/ 13 w 13"/>
                  <a:gd name="T11" fmla="*/ 9 h 11"/>
                  <a:gd name="T12" fmla="*/ 13 w 13"/>
                  <a:gd name="T13" fmla="*/ 9 h 11"/>
                  <a:gd name="T14" fmla="*/ 13 w 13"/>
                  <a:gd name="T15" fmla="*/ 9 h 11"/>
                  <a:gd name="T16" fmla="*/ 13 w 13"/>
                  <a:gd name="T17" fmla="*/ 9 h 11"/>
                  <a:gd name="T18" fmla="*/ 11 w 13"/>
                  <a:gd name="T19" fmla="*/ 9 h 11"/>
                  <a:gd name="T20" fmla="*/ 10 w 13"/>
                  <a:gd name="T21" fmla="*/ 8 h 11"/>
                  <a:gd name="T22" fmla="*/ 8 w 13"/>
                  <a:gd name="T23" fmla="*/ 6 h 11"/>
                  <a:gd name="T24" fmla="*/ 8 w 13"/>
                  <a:gd name="T25" fmla="*/ 5 h 11"/>
                  <a:gd name="T26" fmla="*/ 8 w 13"/>
                  <a:gd name="T27" fmla="*/ 5 h 11"/>
                  <a:gd name="T28" fmla="*/ 3 w 13"/>
                  <a:gd name="T29" fmla="*/ 3 h 11"/>
                  <a:gd name="T30" fmla="*/ 2 w 13"/>
                  <a:gd name="T31" fmla="*/ 1 h 11"/>
                  <a:gd name="T32" fmla="*/ 0 w 13"/>
                  <a:gd name="T33" fmla="*/ 0 h 11"/>
                  <a:gd name="T34" fmla="*/ 0 w 13"/>
                  <a:gd name="T35" fmla="*/ 0 h 11"/>
                  <a:gd name="T36" fmla="*/ 0 w 13"/>
                  <a:gd name="T37" fmla="*/ 1 h 11"/>
                  <a:gd name="T38" fmla="*/ 0 w 13"/>
                  <a:gd name="T39" fmla="*/ 1 h 11"/>
                  <a:gd name="T40" fmla="*/ 3 w 13"/>
                  <a:gd name="T41" fmla="*/ 5 h 11"/>
                  <a:gd name="T42" fmla="*/ 5 w 13"/>
                  <a:gd name="T43" fmla="*/ 8 h 11"/>
                  <a:gd name="T44" fmla="*/ 8 w 13"/>
                  <a:gd name="T45" fmla="*/ 9 h 11"/>
                  <a:gd name="T46" fmla="*/ 10 w 13"/>
                  <a:gd name="T47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" h="11">
                    <a:moveTo>
                      <a:pt x="10" y="9"/>
                    </a:moveTo>
                    <a:lnTo>
                      <a:pt x="11" y="9"/>
                    </a:lnTo>
                    <a:lnTo>
                      <a:pt x="11" y="9"/>
                    </a:lnTo>
                    <a:lnTo>
                      <a:pt x="11" y="11"/>
                    </a:lnTo>
                    <a:lnTo>
                      <a:pt x="13" y="11"/>
                    </a:lnTo>
                    <a:lnTo>
                      <a:pt x="13" y="9"/>
                    </a:lnTo>
                    <a:lnTo>
                      <a:pt x="13" y="9"/>
                    </a:lnTo>
                    <a:lnTo>
                      <a:pt x="13" y="9"/>
                    </a:lnTo>
                    <a:lnTo>
                      <a:pt x="13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8" y="6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3" y="3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3" y="5"/>
                    </a:lnTo>
                    <a:lnTo>
                      <a:pt x="5" y="8"/>
                    </a:lnTo>
                    <a:lnTo>
                      <a:pt x="8" y="9"/>
                    </a:lnTo>
                    <a:lnTo>
                      <a:pt x="10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77" name="Freeform 675">
                <a:extLst>
                  <a:ext uri="{FF2B5EF4-FFF2-40B4-BE49-F238E27FC236}">
                    <a16:creationId xmlns:a16="http://schemas.microsoft.com/office/drawing/2014/main" id="{5168252C-4718-791E-F286-871E8B1D4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8" y="2745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  <a:gd name="T14" fmla="*/ 1 w 1"/>
                  <a:gd name="T15" fmla="*/ 0 h 1"/>
                  <a:gd name="T16" fmla="*/ 1 w 1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78" name="Freeform 676">
                <a:extLst>
                  <a:ext uri="{FF2B5EF4-FFF2-40B4-BE49-F238E27FC236}">
                    <a16:creationId xmlns:a16="http://schemas.microsoft.com/office/drawing/2014/main" id="{B4DD8701-3147-12EF-E3CF-A8820AB93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5" y="2742"/>
                <a:ext cx="3" cy="3"/>
              </a:xfrm>
              <a:custGeom>
                <a:avLst/>
                <a:gdLst>
                  <a:gd name="T0" fmla="*/ 1 w 3"/>
                  <a:gd name="T1" fmla="*/ 1 h 3"/>
                  <a:gd name="T2" fmla="*/ 3 w 3"/>
                  <a:gd name="T3" fmla="*/ 0 h 3"/>
                  <a:gd name="T4" fmla="*/ 1 w 3"/>
                  <a:gd name="T5" fmla="*/ 0 h 3"/>
                  <a:gd name="T6" fmla="*/ 1 w 3"/>
                  <a:gd name="T7" fmla="*/ 0 h 3"/>
                  <a:gd name="T8" fmla="*/ 0 w 3"/>
                  <a:gd name="T9" fmla="*/ 1 h 3"/>
                  <a:gd name="T10" fmla="*/ 0 w 3"/>
                  <a:gd name="T11" fmla="*/ 1 h 3"/>
                  <a:gd name="T12" fmla="*/ 1 w 3"/>
                  <a:gd name="T13" fmla="*/ 3 h 3"/>
                  <a:gd name="T14" fmla="*/ 1 w 3"/>
                  <a:gd name="T15" fmla="*/ 3 h 3"/>
                  <a:gd name="T16" fmla="*/ 1 w 3"/>
                  <a:gd name="T17" fmla="*/ 3 h 3"/>
                  <a:gd name="T18" fmla="*/ 1 w 3"/>
                  <a:gd name="T19" fmla="*/ 3 h 3"/>
                  <a:gd name="T20" fmla="*/ 1 w 3"/>
                  <a:gd name="T21" fmla="*/ 1 h 3"/>
                  <a:gd name="T22" fmla="*/ 1 w 3"/>
                  <a:gd name="T2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3">
                    <a:moveTo>
                      <a:pt x="1" y="1"/>
                    </a:move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79" name="Freeform 677">
                <a:extLst>
                  <a:ext uri="{FF2B5EF4-FFF2-40B4-BE49-F238E27FC236}">
                    <a16:creationId xmlns:a16="http://schemas.microsoft.com/office/drawing/2014/main" id="{F304F76F-E0E7-1379-2030-DBE872F8A1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7" y="2735"/>
                <a:ext cx="0" cy="3"/>
              </a:xfrm>
              <a:custGeom>
                <a:avLst/>
                <a:gdLst>
                  <a:gd name="T0" fmla="*/ 0 h 3"/>
                  <a:gd name="T1" fmla="*/ 2 h 3"/>
                  <a:gd name="T2" fmla="*/ 2 h 3"/>
                  <a:gd name="T3" fmla="*/ 3 h 3"/>
                  <a:gd name="T4" fmla="*/ 3 h 3"/>
                  <a:gd name="T5" fmla="*/ 2 h 3"/>
                  <a:gd name="T6" fmla="*/ 0 h 3"/>
                  <a:gd name="T7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80" name="Freeform 678">
                <a:extLst>
                  <a:ext uri="{FF2B5EF4-FFF2-40B4-BE49-F238E27FC236}">
                    <a16:creationId xmlns:a16="http://schemas.microsoft.com/office/drawing/2014/main" id="{DFA34A7F-9A26-5019-ED38-DBE97E426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1" y="2734"/>
                <a:ext cx="4" cy="3"/>
              </a:xfrm>
              <a:custGeom>
                <a:avLst/>
                <a:gdLst>
                  <a:gd name="T0" fmla="*/ 2 w 4"/>
                  <a:gd name="T1" fmla="*/ 1 h 3"/>
                  <a:gd name="T2" fmla="*/ 2 w 4"/>
                  <a:gd name="T3" fmla="*/ 0 h 3"/>
                  <a:gd name="T4" fmla="*/ 0 w 4"/>
                  <a:gd name="T5" fmla="*/ 0 h 3"/>
                  <a:gd name="T6" fmla="*/ 0 w 4"/>
                  <a:gd name="T7" fmla="*/ 1 h 3"/>
                  <a:gd name="T8" fmla="*/ 0 w 4"/>
                  <a:gd name="T9" fmla="*/ 3 h 3"/>
                  <a:gd name="T10" fmla="*/ 2 w 4"/>
                  <a:gd name="T11" fmla="*/ 3 h 3"/>
                  <a:gd name="T12" fmla="*/ 2 w 4"/>
                  <a:gd name="T13" fmla="*/ 3 h 3"/>
                  <a:gd name="T14" fmla="*/ 4 w 4"/>
                  <a:gd name="T15" fmla="*/ 3 h 3"/>
                  <a:gd name="T16" fmla="*/ 4 w 4"/>
                  <a:gd name="T17" fmla="*/ 3 h 3"/>
                  <a:gd name="T18" fmla="*/ 4 w 4"/>
                  <a:gd name="T19" fmla="*/ 3 h 3"/>
                  <a:gd name="T20" fmla="*/ 4 w 4"/>
                  <a:gd name="T21" fmla="*/ 1 h 3"/>
                  <a:gd name="T22" fmla="*/ 2 w 4"/>
                  <a:gd name="T2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3">
                    <a:moveTo>
                      <a:pt x="2" y="1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81" name="Freeform 679">
                <a:extLst>
                  <a:ext uri="{FF2B5EF4-FFF2-40B4-BE49-F238E27FC236}">
                    <a16:creationId xmlns:a16="http://schemas.microsoft.com/office/drawing/2014/main" id="{99A58CFA-A3AA-C8FE-74A8-9991688105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5" y="2731"/>
                <a:ext cx="5" cy="4"/>
              </a:xfrm>
              <a:custGeom>
                <a:avLst/>
                <a:gdLst>
                  <a:gd name="T0" fmla="*/ 2 w 5"/>
                  <a:gd name="T1" fmla="*/ 0 h 4"/>
                  <a:gd name="T2" fmla="*/ 2 w 5"/>
                  <a:gd name="T3" fmla="*/ 0 h 4"/>
                  <a:gd name="T4" fmla="*/ 0 w 5"/>
                  <a:gd name="T5" fmla="*/ 1 h 4"/>
                  <a:gd name="T6" fmla="*/ 0 w 5"/>
                  <a:gd name="T7" fmla="*/ 1 h 4"/>
                  <a:gd name="T8" fmla="*/ 2 w 5"/>
                  <a:gd name="T9" fmla="*/ 3 h 4"/>
                  <a:gd name="T10" fmla="*/ 2 w 5"/>
                  <a:gd name="T11" fmla="*/ 3 h 4"/>
                  <a:gd name="T12" fmla="*/ 2 w 5"/>
                  <a:gd name="T13" fmla="*/ 4 h 4"/>
                  <a:gd name="T14" fmla="*/ 3 w 5"/>
                  <a:gd name="T15" fmla="*/ 4 h 4"/>
                  <a:gd name="T16" fmla="*/ 3 w 5"/>
                  <a:gd name="T17" fmla="*/ 4 h 4"/>
                  <a:gd name="T18" fmla="*/ 3 w 5"/>
                  <a:gd name="T19" fmla="*/ 3 h 4"/>
                  <a:gd name="T20" fmla="*/ 5 w 5"/>
                  <a:gd name="T21" fmla="*/ 3 h 4"/>
                  <a:gd name="T22" fmla="*/ 5 w 5"/>
                  <a:gd name="T23" fmla="*/ 1 h 4"/>
                  <a:gd name="T24" fmla="*/ 3 w 5"/>
                  <a:gd name="T25" fmla="*/ 1 h 4"/>
                  <a:gd name="T26" fmla="*/ 2 w 5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3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82" name="Freeform 680">
                <a:extLst>
                  <a:ext uri="{FF2B5EF4-FFF2-40B4-BE49-F238E27FC236}">
                    <a16:creationId xmlns:a16="http://schemas.microsoft.com/office/drawing/2014/main" id="{E990010A-8268-4225-7614-A94C2325A6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3" y="2704"/>
                <a:ext cx="16" cy="17"/>
              </a:xfrm>
              <a:custGeom>
                <a:avLst/>
                <a:gdLst>
                  <a:gd name="T0" fmla="*/ 14 w 16"/>
                  <a:gd name="T1" fmla="*/ 12 h 17"/>
                  <a:gd name="T2" fmla="*/ 14 w 16"/>
                  <a:gd name="T3" fmla="*/ 11 h 17"/>
                  <a:gd name="T4" fmla="*/ 12 w 16"/>
                  <a:gd name="T5" fmla="*/ 11 h 17"/>
                  <a:gd name="T6" fmla="*/ 11 w 16"/>
                  <a:gd name="T7" fmla="*/ 9 h 17"/>
                  <a:gd name="T8" fmla="*/ 11 w 16"/>
                  <a:gd name="T9" fmla="*/ 9 h 17"/>
                  <a:gd name="T10" fmla="*/ 9 w 16"/>
                  <a:gd name="T11" fmla="*/ 9 h 17"/>
                  <a:gd name="T12" fmla="*/ 9 w 16"/>
                  <a:gd name="T13" fmla="*/ 9 h 17"/>
                  <a:gd name="T14" fmla="*/ 8 w 16"/>
                  <a:gd name="T15" fmla="*/ 6 h 17"/>
                  <a:gd name="T16" fmla="*/ 8 w 16"/>
                  <a:gd name="T17" fmla="*/ 6 h 17"/>
                  <a:gd name="T18" fmla="*/ 6 w 16"/>
                  <a:gd name="T19" fmla="*/ 4 h 17"/>
                  <a:gd name="T20" fmla="*/ 6 w 16"/>
                  <a:gd name="T21" fmla="*/ 4 h 17"/>
                  <a:gd name="T22" fmla="*/ 6 w 16"/>
                  <a:gd name="T23" fmla="*/ 4 h 17"/>
                  <a:gd name="T24" fmla="*/ 4 w 16"/>
                  <a:gd name="T25" fmla="*/ 1 h 17"/>
                  <a:gd name="T26" fmla="*/ 3 w 16"/>
                  <a:gd name="T27" fmla="*/ 1 h 17"/>
                  <a:gd name="T28" fmla="*/ 1 w 16"/>
                  <a:gd name="T29" fmla="*/ 1 h 17"/>
                  <a:gd name="T30" fmla="*/ 1 w 16"/>
                  <a:gd name="T31" fmla="*/ 0 h 17"/>
                  <a:gd name="T32" fmla="*/ 0 w 16"/>
                  <a:gd name="T33" fmla="*/ 0 h 17"/>
                  <a:gd name="T34" fmla="*/ 0 w 16"/>
                  <a:gd name="T35" fmla="*/ 0 h 17"/>
                  <a:gd name="T36" fmla="*/ 0 w 16"/>
                  <a:gd name="T37" fmla="*/ 1 h 17"/>
                  <a:gd name="T38" fmla="*/ 0 w 16"/>
                  <a:gd name="T39" fmla="*/ 3 h 17"/>
                  <a:gd name="T40" fmla="*/ 0 w 16"/>
                  <a:gd name="T41" fmla="*/ 4 h 17"/>
                  <a:gd name="T42" fmla="*/ 0 w 16"/>
                  <a:gd name="T43" fmla="*/ 6 h 17"/>
                  <a:gd name="T44" fmla="*/ 0 w 16"/>
                  <a:gd name="T45" fmla="*/ 6 h 17"/>
                  <a:gd name="T46" fmla="*/ 1 w 16"/>
                  <a:gd name="T47" fmla="*/ 7 h 17"/>
                  <a:gd name="T48" fmla="*/ 3 w 16"/>
                  <a:gd name="T49" fmla="*/ 7 h 17"/>
                  <a:gd name="T50" fmla="*/ 3 w 16"/>
                  <a:gd name="T51" fmla="*/ 9 h 17"/>
                  <a:gd name="T52" fmla="*/ 3 w 16"/>
                  <a:gd name="T53" fmla="*/ 9 h 17"/>
                  <a:gd name="T54" fmla="*/ 6 w 16"/>
                  <a:gd name="T55" fmla="*/ 11 h 17"/>
                  <a:gd name="T56" fmla="*/ 6 w 16"/>
                  <a:gd name="T57" fmla="*/ 12 h 17"/>
                  <a:gd name="T58" fmla="*/ 6 w 16"/>
                  <a:gd name="T59" fmla="*/ 14 h 17"/>
                  <a:gd name="T60" fmla="*/ 6 w 16"/>
                  <a:gd name="T61" fmla="*/ 14 h 17"/>
                  <a:gd name="T62" fmla="*/ 8 w 16"/>
                  <a:gd name="T63" fmla="*/ 15 h 17"/>
                  <a:gd name="T64" fmla="*/ 9 w 16"/>
                  <a:gd name="T65" fmla="*/ 17 h 17"/>
                  <a:gd name="T66" fmla="*/ 9 w 16"/>
                  <a:gd name="T67" fmla="*/ 17 h 17"/>
                  <a:gd name="T68" fmla="*/ 11 w 16"/>
                  <a:gd name="T69" fmla="*/ 17 h 17"/>
                  <a:gd name="T70" fmla="*/ 12 w 16"/>
                  <a:gd name="T71" fmla="*/ 17 h 17"/>
                  <a:gd name="T72" fmla="*/ 12 w 16"/>
                  <a:gd name="T73" fmla="*/ 17 h 17"/>
                  <a:gd name="T74" fmla="*/ 14 w 16"/>
                  <a:gd name="T75" fmla="*/ 17 h 17"/>
                  <a:gd name="T76" fmla="*/ 14 w 16"/>
                  <a:gd name="T77" fmla="*/ 15 h 17"/>
                  <a:gd name="T78" fmla="*/ 14 w 16"/>
                  <a:gd name="T79" fmla="*/ 17 h 17"/>
                  <a:gd name="T80" fmla="*/ 16 w 16"/>
                  <a:gd name="T81" fmla="*/ 17 h 17"/>
                  <a:gd name="T82" fmla="*/ 16 w 16"/>
                  <a:gd name="T83" fmla="*/ 15 h 17"/>
                  <a:gd name="T84" fmla="*/ 16 w 16"/>
                  <a:gd name="T85" fmla="*/ 14 h 17"/>
                  <a:gd name="T86" fmla="*/ 14 w 16"/>
                  <a:gd name="T87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6" h="17">
                    <a:moveTo>
                      <a:pt x="14" y="12"/>
                    </a:moveTo>
                    <a:lnTo>
                      <a:pt x="14" y="11"/>
                    </a:lnTo>
                    <a:lnTo>
                      <a:pt x="12" y="11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9" y="9"/>
                    </a:lnTo>
                    <a:lnTo>
                      <a:pt x="9" y="9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6" y="11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8" y="15"/>
                    </a:lnTo>
                    <a:lnTo>
                      <a:pt x="9" y="17"/>
                    </a:lnTo>
                    <a:lnTo>
                      <a:pt x="9" y="17"/>
                    </a:lnTo>
                    <a:lnTo>
                      <a:pt x="11" y="17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14" y="17"/>
                    </a:lnTo>
                    <a:lnTo>
                      <a:pt x="14" y="15"/>
                    </a:lnTo>
                    <a:lnTo>
                      <a:pt x="14" y="17"/>
                    </a:lnTo>
                    <a:lnTo>
                      <a:pt x="16" y="17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83" name="Freeform 681">
                <a:extLst>
                  <a:ext uri="{FF2B5EF4-FFF2-40B4-BE49-F238E27FC236}">
                    <a16:creationId xmlns:a16="http://schemas.microsoft.com/office/drawing/2014/main" id="{294E6E03-A318-EFC4-EA59-0D6070AF2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2" y="1925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3 w 3"/>
                  <a:gd name="T3" fmla="*/ 0 h 3"/>
                  <a:gd name="T4" fmla="*/ 1 w 3"/>
                  <a:gd name="T5" fmla="*/ 0 h 3"/>
                  <a:gd name="T6" fmla="*/ 0 w 3"/>
                  <a:gd name="T7" fmla="*/ 1 h 3"/>
                  <a:gd name="T8" fmla="*/ 0 w 3"/>
                  <a:gd name="T9" fmla="*/ 1 h 3"/>
                  <a:gd name="T10" fmla="*/ 0 w 3"/>
                  <a:gd name="T11" fmla="*/ 3 h 3"/>
                  <a:gd name="T12" fmla="*/ 1 w 3"/>
                  <a:gd name="T13" fmla="*/ 3 h 3"/>
                  <a:gd name="T14" fmla="*/ 1 w 3"/>
                  <a:gd name="T15" fmla="*/ 3 h 3"/>
                  <a:gd name="T16" fmla="*/ 1 w 3"/>
                  <a:gd name="T17" fmla="*/ 3 h 3"/>
                  <a:gd name="T18" fmla="*/ 3 w 3"/>
                  <a:gd name="T19" fmla="*/ 1 h 3"/>
                  <a:gd name="T20" fmla="*/ 3 w 3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3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84" name="Freeform 682">
                <a:extLst>
                  <a:ext uri="{FF2B5EF4-FFF2-40B4-BE49-F238E27FC236}">
                    <a16:creationId xmlns:a16="http://schemas.microsoft.com/office/drawing/2014/main" id="{01175337-6569-F972-E4AD-DB4E41723B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0" y="2780"/>
                <a:ext cx="8" cy="5"/>
              </a:xfrm>
              <a:custGeom>
                <a:avLst/>
                <a:gdLst>
                  <a:gd name="T0" fmla="*/ 6 w 8"/>
                  <a:gd name="T1" fmla="*/ 3 h 5"/>
                  <a:gd name="T2" fmla="*/ 1 w 8"/>
                  <a:gd name="T3" fmla="*/ 1 h 5"/>
                  <a:gd name="T4" fmla="*/ 1 w 8"/>
                  <a:gd name="T5" fmla="*/ 0 h 5"/>
                  <a:gd name="T6" fmla="*/ 0 w 8"/>
                  <a:gd name="T7" fmla="*/ 1 h 5"/>
                  <a:gd name="T8" fmla="*/ 0 w 8"/>
                  <a:gd name="T9" fmla="*/ 1 h 5"/>
                  <a:gd name="T10" fmla="*/ 1 w 8"/>
                  <a:gd name="T11" fmla="*/ 1 h 5"/>
                  <a:gd name="T12" fmla="*/ 1 w 8"/>
                  <a:gd name="T13" fmla="*/ 1 h 5"/>
                  <a:gd name="T14" fmla="*/ 1 w 8"/>
                  <a:gd name="T15" fmla="*/ 3 h 5"/>
                  <a:gd name="T16" fmla="*/ 3 w 8"/>
                  <a:gd name="T17" fmla="*/ 3 h 5"/>
                  <a:gd name="T18" fmla="*/ 4 w 8"/>
                  <a:gd name="T19" fmla="*/ 3 h 5"/>
                  <a:gd name="T20" fmla="*/ 4 w 8"/>
                  <a:gd name="T21" fmla="*/ 3 h 5"/>
                  <a:gd name="T22" fmla="*/ 6 w 8"/>
                  <a:gd name="T23" fmla="*/ 5 h 5"/>
                  <a:gd name="T24" fmla="*/ 6 w 8"/>
                  <a:gd name="T25" fmla="*/ 5 h 5"/>
                  <a:gd name="T26" fmla="*/ 8 w 8"/>
                  <a:gd name="T27" fmla="*/ 5 h 5"/>
                  <a:gd name="T28" fmla="*/ 8 w 8"/>
                  <a:gd name="T29" fmla="*/ 5 h 5"/>
                  <a:gd name="T30" fmla="*/ 8 w 8"/>
                  <a:gd name="T31" fmla="*/ 5 h 5"/>
                  <a:gd name="T32" fmla="*/ 6 w 8"/>
                  <a:gd name="T3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5">
                    <a:moveTo>
                      <a:pt x="6" y="3"/>
                    </a:moveTo>
                    <a:lnTo>
                      <a:pt x="1" y="1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85" name="Freeform 683">
                <a:extLst>
                  <a:ext uri="{FF2B5EF4-FFF2-40B4-BE49-F238E27FC236}">
                    <a16:creationId xmlns:a16="http://schemas.microsoft.com/office/drawing/2014/main" id="{E166A1C1-9D44-5443-ED7F-5CE632B78A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2" y="1923"/>
                <a:ext cx="2" cy="3"/>
              </a:xfrm>
              <a:custGeom>
                <a:avLst/>
                <a:gdLst>
                  <a:gd name="T0" fmla="*/ 2 w 2"/>
                  <a:gd name="T1" fmla="*/ 3 h 3"/>
                  <a:gd name="T2" fmla="*/ 2 w 2"/>
                  <a:gd name="T3" fmla="*/ 2 h 3"/>
                  <a:gd name="T4" fmla="*/ 2 w 2"/>
                  <a:gd name="T5" fmla="*/ 2 h 3"/>
                  <a:gd name="T6" fmla="*/ 2 w 2"/>
                  <a:gd name="T7" fmla="*/ 2 h 3"/>
                  <a:gd name="T8" fmla="*/ 2 w 2"/>
                  <a:gd name="T9" fmla="*/ 0 h 3"/>
                  <a:gd name="T10" fmla="*/ 0 w 2"/>
                  <a:gd name="T11" fmla="*/ 0 h 3"/>
                  <a:gd name="T12" fmla="*/ 0 w 2"/>
                  <a:gd name="T13" fmla="*/ 2 h 3"/>
                  <a:gd name="T14" fmla="*/ 0 w 2"/>
                  <a:gd name="T15" fmla="*/ 2 h 3"/>
                  <a:gd name="T16" fmla="*/ 2 w 2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86" name="Freeform 684">
                <a:extLst>
                  <a:ext uri="{FF2B5EF4-FFF2-40B4-BE49-F238E27FC236}">
                    <a16:creationId xmlns:a16="http://schemas.microsoft.com/office/drawing/2014/main" id="{C5D9E5C0-35AE-39FD-BD6E-BBFD79018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9" y="1926"/>
                <a:ext cx="11" cy="13"/>
              </a:xfrm>
              <a:custGeom>
                <a:avLst/>
                <a:gdLst>
                  <a:gd name="T0" fmla="*/ 10 w 11"/>
                  <a:gd name="T1" fmla="*/ 0 h 13"/>
                  <a:gd name="T2" fmla="*/ 8 w 11"/>
                  <a:gd name="T3" fmla="*/ 2 h 13"/>
                  <a:gd name="T4" fmla="*/ 6 w 11"/>
                  <a:gd name="T5" fmla="*/ 5 h 13"/>
                  <a:gd name="T6" fmla="*/ 6 w 11"/>
                  <a:gd name="T7" fmla="*/ 7 h 13"/>
                  <a:gd name="T8" fmla="*/ 3 w 11"/>
                  <a:gd name="T9" fmla="*/ 7 h 13"/>
                  <a:gd name="T10" fmla="*/ 2 w 11"/>
                  <a:gd name="T11" fmla="*/ 8 h 13"/>
                  <a:gd name="T12" fmla="*/ 0 w 11"/>
                  <a:gd name="T13" fmla="*/ 8 h 13"/>
                  <a:gd name="T14" fmla="*/ 0 w 11"/>
                  <a:gd name="T15" fmla="*/ 8 h 13"/>
                  <a:gd name="T16" fmla="*/ 0 w 11"/>
                  <a:gd name="T17" fmla="*/ 10 h 13"/>
                  <a:gd name="T18" fmla="*/ 0 w 11"/>
                  <a:gd name="T19" fmla="*/ 11 h 13"/>
                  <a:gd name="T20" fmla="*/ 0 w 11"/>
                  <a:gd name="T21" fmla="*/ 11 h 13"/>
                  <a:gd name="T22" fmla="*/ 2 w 11"/>
                  <a:gd name="T23" fmla="*/ 13 h 13"/>
                  <a:gd name="T24" fmla="*/ 3 w 11"/>
                  <a:gd name="T25" fmla="*/ 11 h 13"/>
                  <a:gd name="T26" fmla="*/ 3 w 11"/>
                  <a:gd name="T27" fmla="*/ 11 h 13"/>
                  <a:gd name="T28" fmla="*/ 5 w 11"/>
                  <a:gd name="T29" fmla="*/ 10 h 13"/>
                  <a:gd name="T30" fmla="*/ 8 w 11"/>
                  <a:gd name="T31" fmla="*/ 10 h 13"/>
                  <a:gd name="T32" fmla="*/ 10 w 11"/>
                  <a:gd name="T33" fmla="*/ 8 h 13"/>
                  <a:gd name="T34" fmla="*/ 11 w 11"/>
                  <a:gd name="T35" fmla="*/ 5 h 13"/>
                  <a:gd name="T36" fmla="*/ 11 w 11"/>
                  <a:gd name="T37" fmla="*/ 3 h 13"/>
                  <a:gd name="T38" fmla="*/ 11 w 11"/>
                  <a:gd name="T39" fmla="*/ 2 h 13"/>
                  <a:gd name="T40" fmla="*/ 11 w 11"/>
                  <a:gd name="T41" fmla="*/ 0 h 13"/>
                  <a:gd name="T42" fmla="*/ 10 w 11"/>
                  <a:gd name="T4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" h="13">
                    <a:moveTo>
                      <a:pt x="10" y="0"/>
                    </a:moveTo>
                    <a:lnTo>
                      <a:pt x="8" y="2"/>
                    </a:lnTo>
                    <a:lnTo>
                      <a:pt x="6" y="5"/>
                    </a:lnTo>
                    <a:lnTo>
                      <a:pt x="6" y="7"/>
                    </a:lnTo>
                    <a:lnTo>
                      <a:pt x="3" y="7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2" y="13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5" y="10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87" name="Freeform 685">
                <a:extLst>
                  <a:ext uri="{FF2B5EF4-FFF2-40B4-BE49-F238E27FC236}">
                    <a16:creationId xmlns:a16="http://schemas.microsoft.com/office/drawing/2014/main" id="{177B5A10-A08C-40E4-BAE1-B5B41BDCC9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0" y="2731"/>
                <a:ext cx="20" cy="12"/>
              </a:xfrm>
              <a:custGeom>
                <a:avLst/>
                <a:gdLst>
                  <a:gd name="T0" fmla="*/ 16 w 20"/>
                  <a:gd name="T1" fmla="*/ 11 h 12"/>
                  <a:gd name="T2" fmla="*/ 20 w 20"/>
                  <a:gd name="T3" fmla="*/ 12 h 12"/>
                  <a:gd name="T4" fmla="*/ 20 w 20"/>
                  <a:gd name="T5" fmla="*/ 12 h 12"/>
                  <a:gd name="T6" fmla="*/ 18 w 20"/>
                  <a:gd name="T7" fmla="*/ 11 h 12"/>
                  <a:gd name="T8" fmla="*/ 18 w 20"/>
                  <a:gd name="T9" fmla="*/ 11 h 12"/>
                  <a:gd name="T10" fmla="*/ 18 w 20"/>
                  <a:gd name="T11" fmla="*/ 9 h 12"/>
                  <a:gd name="T12" fmla="*/ 13 w 20"/>
                  <a:gd name="T13" fmla="*/ 6 h 12"/>
                  <a:gd name="T14" fmla="*/ 12 w 20"/>
                  <a:gd name="T15" fmla="*/ 4 h 12"/>
                  <a:gd name="T16" fmla="*/ 12 w 20"/>
                  <a:gd name="T17" fmla="*/ 4 h 12"/>
                  <a:gd name="T18" fmla="*/ 10 w 20"/>
                  <a:gd name="T19" fmla="*/ 4 h 12"/>
                  <a:gd name="T20" fmla="*/ 8 w 20"/>
                  <a:gd name="T21" fmla="*/ 4 h 12"/>
                  <a:gd name="T22" fmla="*/ 8 w 20"/>
                  <a:gd name="T23" fmla="*/ 3 h 12"/>
                  <a:gd name="T24" fmla="*/ 7 w 20"/>
                  <a:gd name="T25" fmla="*/ 3 h 12"/>
                  <a:gd name="T26" fmla="*/ 5 w 20"/>
                  <a:gd name="T27" fmla="*/ 1 h 12"/>
                  <a:gd name="T28" fmla="*/ 4 w 20"/>
                  <a:gd name="T29" fmla="*/ 0 h 12"/>
                  <a:gd name="T30" fmla="*/ 0 w 20"/>
                  <a:gd name="T31" fmla="*/ 0 h 12"/>
                  <a:gd name="T32" fmla="*/ 0 w 20"/>
                  <a:gd name="T33" fmla="*/ 0 h 12"/>
                  <a:gd name="T34" fmla="*/ 2 w 20"/>
                  <a:gd name="T35" fmla="*/ 1 h 12"/>
                  <a:gd name="T36" fmla="*/ 2 w 20"/>
                  <a:gd name="T37" fmla="*/ 3 h 12"/>
                  <a:gd name="T38" fmla="*/ 4 w 20"/>
                  <a:gd name="T39" fmla="*/ 3 h 12"/>
                  <a:gd name="T40" fmla="*/ 5 w 20"/>
                  <a:gd name="T41" fmla="*/ 4 h 12"/>
                  <a:gd name="T42" fmla="*/ 5 w 20"/>
                  <a:gd name="T43" fmla="*/ 4 h 12"/>
                  <a:gd name="T44" fmla="*/ 5 w 20"/>
                  <a:gd name="T45" fmla="*/ 4 h 12"/>
                  <a:gd name="T46" fmla="*/ 7 w 20"/>
                  <a:gd name="T47" fmla="*/ 6 h 12"/>
                  <a:gd name="T48" fmla="*/ 8 w 20"/>
                  <a:gd name="T49" fmla="*/ 6 h 12"/>
                  <a:gd name="T50" fmla="*/ 10 w 20"/>
                  <a:gd name="T51" fmla="*/ 7 h 12"/>
                  <a:gd name="T52" fmla="*/ 12 w 20"/>
                  <a:gd name="T53" fmla="*/ 7 h 12"/>
                  <a:gd name="T54" fmla="*/ 12 w 20"/>
                  <a:gd name="T55" fmla="*/ 9 h 12"/>
                  <a:gd name="T56" fmla="*/ 16 w 20"/>
                  <a:gd name="T57" fmla="*/ 9 h 12"/>
                  <a:gd name="T58" fmla="*/ 16 w 20"/>
                  <a:gd name="T5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" h="12">
                    <a:moveTo>
                      <a:pt x="16" y="11"/>
                    </a:moveTo>
                    <a:lnTo>
                      <a:pt x="20" y="12"/>
                    </a:lnTo>
                    <a:lnTo>
                      <a:pt x="20" y="12"/>
                    </a:lnTo>
                    <a:lnTo>
                      <a:pt x="18" y="11"/>
                    </a:lnTo>
                    <a:lnTo>
                      <a:pt x="18" y="11"/>
                    </a:lnTo>
                    <a:lnTo>
                      <a:pt x="18" y="9"/>
                    </a:lnTo>
                    <a:lnTo>
                      <a:pt x="13" y="6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8" y="3"/>
                    </a:lnTo>
                    <a:lnTo>
                      <a:pt x="7" y="3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2" y="9"/>
                    </a:lnTo>
                    <a:lnTo>
                      <a:pt x="16" y="9"/>
                    </a:lnTo>
                    <a:lnTo>
                      <a:pt x="16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88" name="Freeform 686">
                <a:extLst>
                  <a:ext uri="{FF2B5EF4-FFF2-40B4-BE49-F238E27FC236}">
                    <a16:creationId xmlns:a16="http://schemas.microsoft.com/office/drawing/2014/main" id="{572126AF-1AEA-803D-2E53-D7DA4E18B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5" y="2723"/>
                <a:ext cx="2" cy="1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0 w 2"/>
                  <a:gd name="T5" fmla="*/ 1 h 1"/>
                  <a:gd name="T6" fmla="*/ 2 w 2"/>
                  <a:gd name="T7" fmla="*/ 1 h 1"/>
                  <a:gd name="T8" fmla="*/ 2 w 2"/>
                  <a:gd name="T9" fmla="*/ 1 h 1"/>
                  <a:gd name="T10" fmla="*/ 0 w 2"/>
                  <a:gd name="T11" fmla="*/ 0 h 1"/>
                  <a:gd name="T12" fmla="*/ 0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89" name="Freeform 687">
                <a:extLst>
                  <a:ext uri="{FF2B5EF4-FFF2-40B4-BE49-F238E27FC236}">
                    <a16:creationId xmlns:a16="http://schemas.microsoft.com/office/drawing/2014/main" id="{80457D88-5325-1570-A843-BBA7ED47C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5" y="2742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0 h 1"/>
                  <a:gd name="T12" fmla="*/ 0 w 1"/>
                  <a:gd name="T13" fmla="*/ 0 h 1"/>
                  <a:gd name="T14" fmla="*/ 1 w 1"/>
                  <a:gd name="T15" fmla="*/ 1 h 1"/>
                  <a:gd name="T16" fmla="*/ 1 w 1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90" name="Freeform 688">
                <a:extLst>
                  <a:ext uri="{FF2B5EF4-FFF2-40B4-BE49-F238E27FC236}">
                    <a16:creationId xmlns:a16="http://schemas.microsoft.com/office/drawing/2014/main" id="{109FC02F-2C5D-8DAC-52F9-BF28D148BB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0" y="2880"/>
                <a:ext cx="0" cy="3"/>
              </a:xfrm>
              <a:custGeom>
                <a:avLst/>
                <a:gdLst>
                  <a:gd name="T0" fmla="*/ 2 h 3"/>
                  <a:gd name="T1" fmla="*/ 3 h 3"/>
                  <a:gd name="T2" fmla="*/ 3 h 3"/>
                  <a:gd name="T3" fmla="*/ 2 h 3"/>
                  <a:gd name="T4" fmla="*/ 0 h 3"/>
                  <a:gd name="T5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91" name="Freeform 689">
                <a:extLst>
                  <a:ext uri="{FF2B5EF4-FFF2-40B4-BE49-F238E27FC236}">
                    <a16:creationId xmlns:a16="http://schemas.microsoft.com/office/drawing/2014/main" id="{DFC3C6AD-986D-9C44-444B-FF939A16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2" y="2743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0 h 3"/>
                  <a:gd name="T4" fmla="*/ 2 w 4"/>
                  <a:gd name="T5" fmla="*/ 0 h 3"/>
                  <a:gd name="T6" fmla="*/ 2 w 4"/>
                  <a:gd name="T7" fmla="*/ 0 h 3"/>
                  <a:gd name="T8" fmla="*/ 2 w 4"/>
                  <a:gd name="T9" fmla="*/ 0 h 3"/>
                  <a:gd name="T10" fmla="*/ 2 w 4"/>
                  <a:gd name="T11" fmla="*/ 0 h 3"/>
                  <a:gd name="T12" fmla="*/ 0 w 4"/>
                  <a:gd name="T13" fmla="*/ 2 h 3"/>
                  <a:gd name="T14" fmla="*/ 2 w 4"/>
                  <a:gd name="T15" fmla="*/ 2 h 3"/>
                  <a:gd name="T16" fmla="*/ 2 w 4"/>
                  <a:gd name="T17" fmla="*/ 3 h 3"/>
                  <a:gd name="T18" fmla="*/ 4 w 4"/>
                  <a:gd name="T19" fmla="*/ 2 h 3"/>
                  <a:gd name="T20" fmla="*/ 4 w 4"/>
                  <a:gd name="T21" fmla="*/ 2 h 3"/>
                  <a:gd name="T22" fmla="*/ 4 w 4"/>
                  <a:gd name="T23" fmla="*/ 0 h 3"/>
                  <a:gd name="T24" fmla="*/ 4 w 4"/>
                  <a:gd name="T25" fmla="*/ 0 h 3"/>
                  <a:gd name="T26" fmla="*/ 4 w 4"/>
                  <a:gd name="T27" fmla="*/ 0 h 3"/>
                  <a:gd name="T28" fmla="*/ 4 w 4"/>
                  <a:gd name="T2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92" name="Freeform 690">
                <a:extLst>
                  <a:ext uri="{FF2B5EF4-FFF2-40B4-BE49-F238E27FC236}">
                    <a16:creationId xmlns:a16="http://schemas.microsoft.com/office/drawing/2014/main" id="{FF9F2D0B-D047-41D4-77D0-A180249DD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0" y="2831"/>
                <a:ext cx="3" cy="1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1 h 1"/>
                  <a:gd name="T4" fmla="*/ 0 w 3"/>
                  <a:gd name="T5" fmla="*/ 1 h 1"/>
                  <a:gd name="T6" fmla="*/ 1 w 3"/>
                  <a:gd name="T7" fmla="*/ 1 h 1"/>
                  <a:gd name="T8" fmla="*/ 1 w 3"/>
                  <a:gd name="T9" fmla="*/ 1 h 1"/>
                  <a:gd name="T10" fmla="*/ 3 w 3"/>
                  <a:gd name="T11" fmla="*/ 0 h 1"/>
                  <a:gd name="T12" fmla="*/ 1 w 3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93" name="Freeform 691">
                <a:extLst>
                  <a:ext uri="{FF2B5EF4-FFF2-40B4-BE49-F238E27FC236}">
                    <a16:creationId xmlns:a16="http://schemas.microsoft.com/office/drawing/2014/main" id="{9E25ED4A-7AC3-19AE-E811-710B340B8E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7" y="2745"/>
                <a:ext cx="0" cy="1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94" name="Freeform 692">
                <a:extLst>
                  <a:ext uri="{FF2B5EF4-FFF2-40B4-BE49-F238E27FC236}">
                    <a16:creationId xmlns:a16="http://schemas.microsoft.com/office/drawing/2014/main" id="{A5062A02-F225-7FE7-34D9-26F5138DF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5" y="3406"/>
                <a:ext cx="2" cy="5"/>
              </a:xfrm>
              <a:custGeom>
                <a:avLst/>
                <a:gdLst>
                  <a:gd name="T0" fmla="*/ 0 w 2"/>
                  <a:gd name="T1" fmla="*/ 3 h 5"/>
                  <a:gd name="T2" fmla="*/ 0 w 2"/>
                  <a:gd name="T3" fmla="*/ 5 h 5"/>
                  <a:gd name="T4" fmla="*/ 0 w 2"/>
                  <a:gd name="T5" fmla="*/ 3 h 5"/>
                  <a:gd name="T6" fmla="*/ 2 w 2"/>
                  <a:gd name="T7" fmla="*/ 2 h 5"/>
                  <a:gd name="T8" fmla="*/ 2 w 2"/>
                  <a:gd name="T9" fmla="*/ 0 h 5"/>
                  <a:gd name="T10" fmla="*/ 2 w 2"/>
                  <a:gd name="T11" fmla="*/ 0 h 5"/>
                  <a:gd name="T12" fmla="*/ 0 w 2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5">
                    <a:moveTo>
                      <a:pt x="0" y="3"/>
                    </a:moveTo>
                    <a:lnTo>
                      <a:pt x="0" y="5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95" name="Freeform 693">
                <a:extLst>
                  <a:ext uri="{FF2B5EF4-FFF2-40B4-BE49-F238E27FC236}">
                    <a16:creationId xmlns:a16="http://schemas.microsoft.com/office/drawing/2014/main" id="{A6B49169-A9C9-A9D0-8989-5AF21C143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6" y="2545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1 w 3"/>
                  <a:gd name="T3" fmla="*/ 0 h 3"/>
                  <a:gd name="T4" fmla="*/ 0 w 3"/>
                  <a:gd name="T5" fmla="*/ 1 h 3"/>
                  <a:gd name="T6" fmla="*/ 0 w 3"/>
                  <a:gd name="T7" fmla="*/ 1 h 3"/>
                  <a:gd name="T8" fmla="*/ 1 w 3"/>
                  <a:gd name="T9" fmla="*/ 1 h 3"/>
                  <a:gd name="T10" fmla="*/ 1 w 3"/>
                  <a:gd name="T11" fmla="*/ 3 h 3"/>
                  <a:gd name="T12" fmla="*/ 1 w 3"/>
                  <a:gd name="T13" fmla="*/ 3 h 3"/>
                  <a:gd name="T14" fmla="*/ 3 w 3"/>
                  <a:gd name="T15" fmla="*/ 3 h 3"/>
                  <a:gd name="T16" fmla="*/ 3 w 3"/>
                  <a:gd name="T17" fmla="*/ 1 h 3"/>
                  <a:gd name="T18" fmla="*/ 3 w 3"/>
                  <a:gd name="T19" fmla="*/ 1 h 3"/>
                  <a:gd name="T20" fmla="*/ 3 w 3"/>
                  <a:gd name="T2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96" name="Freeform 694">
                <a:extLst>
                  <a:ext uri="{FF2B5EF4-FFF2-40B4-BE49-F238E27FC236}">
                    <a16:creationId xmlns:a16="http://schemas.microsoft.com/office/drawing/2014/main" id="{ACC9FA4E-0E07-7C6E-1DDF-B323E87F3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8" y="2748"/>
                <a:ext cx="2" cy="3"/>
              </a:xfrm>
              <a:custGeom>
                <a:avLst/>
                <a:gdLst>
                  <a:gd name="T0" fmla="*/ 2 w 2"/>
                  <a:gd name="T1" fmla="*/ 2 h 3"/>
                  <a:gd name="T2" fmla="*/ 2 w 2"/>
                  <a:gd name="T3" fmla="*/ 2 h 3"/>
                  <a:gd name="T4" fmla="*/ 0 w 2"/>
                  <a:gd name="T5" fmla="*/ 0 h 3"/>
                  <a:gd name="T6" fmla="*/ 0 w 2"/>
                  <a:gd name="T7" fmla="*/ 2 h 3"/>
                  <a:gd name="T8" fmla="*/ 0 w 2"/>
                  <a:gd name="T9" fmla="*/ 2 h 3"/>
                  <a:gd name="T10" fmla="*/ 0 w 2"/>
                  <a:gd name="T11" fmla="*/ 2 h 3"/>
                  <a:gd name="T12" fmla="*/ 0 w 2"/>
                  <a:gd name="T13" fmla="*/ 2 h 3"/>
                  <a:gd name="T14" fmla="*/ 2 w 2"/>
                  <a:gd name="T15" fmla="*/ 3 h 3"/>
                  <a:gd name="T16" fmla="*/ 2 w 2"/>
                  <a:gd name="T17" fmla="*/ 3 h 3"/>
                  <a:gd name="T18" fmla="*/ 2 w 2"/>
                  <a:gd name="T19" fmla="*/ 2 h 3"/>
                  <a:gd name="T20" fmla="*/ 2 w 2"/>
                  <a:gd name="T21" fmla="*/ 2 h 3"/>
                  <a:gd name="T22" fmla="*/ 2 w 2"/>
                  <a:gd name="T2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97" name="Freeform 695">
                <a:extLst>
                  <a:ext uri="{FF2B5EF4-FFF2-40B4-BE49-F238E27FC236}">
                    <a16:creationId xmlns:a16="http://schemas.microsoft.com/office/drawing/2014/main" id="{1CDB6ED6-C5E6-698B-2EBA-B0B1F7700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8" y="261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0 h 2"/>
                  <a:gd name="T6" fmla="*/ 2 w 2"/>
                  <a:gd name="T7" fmla="*/ 0 h 2"/>
                  <a:gd name="T8" fmla="*/ 2 w 2"/>
                  <a:gd name="T9" fmla="*/ 0 h 2"/>
                  <a:gd name="T10" fmla="*/ 0 w 2"/>
                  <a:gd name="T11" fmla="*/ 0 h 2"/>
                  <a:gd name="T12" fmla="*/ 0 w 2"/>
                  <a:gd name="T13" fmla="*/ 2 h 2"/>
                  <a:gd name="T14" fmla="*/ 0 w 2"/>
                  <a:gd name="T15" fmla="*/ 2 h 2"/>
                  <a:gd name="T16" fmla="*/ 0 w 2"/>
                  <a:gd name="T17" fmla="*/ 2 h 2"/>
                  <a:gd name="T18" fmla="*/ 0 w 2"/>
                  <a:gd name="T19" fmla="*/ 0 h 2"/>
                  <a:gd name="T20" fmla="*/ 2 w 2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98" name="Freeform 696">
                <a:extLst>
                  <a:ext uri="{FF2B5EF4-FFF2-40B4-BE49-F238E27FC236}">
                    <a16:creationId xmlns:a16="http://schemas.microsoft.com/office/drawing/2014/main" id="{B1F2ABDA-0C09-9F94-64A5-40460A33B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7" y="2621"/>
                <a:ext cx="1" cy="3"/>
              </a:xfrm>
              <a:custGeom>
                <a:avLst/>
                <a:gdLst>
                  <a:gd name="T0" fmla="*/ 0 w 1"/>
                  <a:gd name="T1" fmla="*/ 3 h 3"/>
                  <a:gd name="T2" fmla="*/ 0 w 1"/>
                  <a:gd name="T3" fmla="*/ 3 h 3"/>
                  <a:gd name="T4" fmla="*/ 1 w 1"/>
                  <a:gd name="T5" fmla="*/ 1 h 3"/>
                  <a:gd name="T6" fmla="*/ 1 w 1"/>
                  <a:gd name="T7" fmla="*/ 1 h 3"/>
                  <a:gd name="T8" fmla="*/ 1 w 1"/>
                  <a:gd name="T9" fmla="*/ 1 h 3"/>
                  <a:gd name="T10" fmla="*/ 1 w 1"/>
                  <a:gd name="T11" fmla="*/ 0 h 3"/>
                  <a:gd name="T12" fmla="*/ 1 w 1"/>
                  <a:gd name="T13" fmla="*/ 0 h 3"/>
                  <a:gd name="T14" fmla="*/ 0 w 1"/>
                  <a:gd name="T15" fmla="*/ 0 h 3"/>
                  <a:gd name="T16" fmla="*/ 1 w 1"/>
                  <a:gd name="T17" fmla="*/ 0 h 3"/>
                  <a:gd name="T18" fmla="*/ 1 w 1"/>
                  <a:gd name="T19" fmla="*/ 0 h 3"/>
                  <a:gd name="T20" fmla="*/ 1 w 1"/>
                  <a:gd name="T21" fmla="*/ 0 h 3"/>
                  <a:gd name="T22" fmla="*/ 1 w 1"/>
                  <a:gd name="T23" fmla="*/ 1 h 3"/>
                  <a:gd name="T24" fmla="*/ 1 w 1"/>
                  <a:gd name="T25" fmla="*/ 1 h 3"/>
                  <a:gd name="T26" fmla="*/ 0 w 1"/>
                  <a:gd name="T2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lnTo>
                      <a:pt x="0" y="3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99" name="Freeform 697">
                <a:extLst>
                  <a:ext uri="{FF2B5EF4-FFF2-40B4-BE49-F238E27FC236}">
                    <a16:creationId xmlns:a16="http://schemas.microsoft.com/office/drawing/2014/main" id="{AFAA53C5-7E93-D43D-C2FF-274602DE8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5" y="2595"/>
                <a:ext cx="2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2 w 2"/>
                  <a:gd name="T4" fmla="*/ 2 w 2"/>
                  <a:gd name="T5" fmla="*/ 0 w 2"/>
                  <a:gd name="T6" fmla="*/ 0 w 2"/>
                  <a:gd name="T7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00" name="Freeform 698">
                <a:extLst>
                  <a:ext uri="{FF2B5EF4-FFF2-40B4-BE49-F238E27FC236}">
                    <a16:creationId xmlns:a16="http://schemas.microsoft.com/office/drawing/2014/main" id="{228BAFD7-C9B0-20EC-452E-4804526A3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8" y="3182"/>
                <a:ext cx="1" cy="3"/>
              </a:xfrm>
              <a:custGeom>
                <a:avLst/>
                <a:gdLst>
                  <a:gd name="T0" fmla="*/ 1 w 1"/>
                  <a:gd name="T1" fmla="*/ 2 h 3"/>
                  <a:gd name="T2" fmla="*/ 1 w 1"/>
                  <a:gd name="T3" fmla="*/ 0 h 3"/>
                  <a:gd name="T4" fmla="*/ 1 w 1"/>
                  <a:gd name="T5" fmla="*/ 2 h 3"/>
                  <a:gd name="T6" fmla="*/ 1 w 1"/>
                  <a:gd name="T7" fmla="*/ 2 h 3"/>
                  <a:gd name="T8" fmla="*/ 0 w 1"/>
                  <a:gd name="T9" fmla="*/ 2 h 3"/>
                  <a:gd name="T10" fmla="*/ 0 w 1"/>
                  <a:gd name="T11" fmla="*/ 3 h 3"/>
                  <a:gd name="T12" fmla="*/ 0 w 1"/>
                  <a:gd name="T13" fmla="*/ 3 h 3"/>
                  <a:gd name="T14" fmla="*/ 1 w 1"/>
                  <a:gd name="T15" fmla="*/ 3 h 3"/>
                  <a:gd name="T16" fmla="*/ 1 w 1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lnTo>
                      <a:pt x="1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01" name="Freeform 699">
                <a:extLst>
                  <a:ext uri="{FF2B5EF4-FFF2-40B4-BE49-F238E27FC236}">
                    <a16:creationId xmlns:a16="http://schemas.microsoft.com/office/drawing/2014/main" id="{17AB1855-A4F5-AE0C-9C23-803A24898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8" y="2611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0 h 2"/>
                  <a:gd name="T4" fmla="*/ 0 h 2"/>
                  <a:gd name="T5" fmla="*/ 0 h 2"/>
                  <a:gd name="T6" fmla="*/ 0 h 2"/>
                  <a:gd name="T7" fmla="*/ 0 h 2"/>
                  <a:gd name="T8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02" name="Freeform 700">
                <a:extLst>
                  <a:ext uri="{FF2B5EF4-FFF2-40B4-BE49-F238E27FC236}">
                    <a16:creationId xmlns:a16="http://schemas.microsoft.com/office/drawing/2014/main" id="{D9FB1C2D-06E1-534C-C9F6-45D68E487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3" y="1898"/>
                <a:ext cx="5" cy="1"/>
              </a:xfrm>
              <a:custGeom>
                <a:avLst/>
                <a:gdLst>
                  <a:gd name="T0" fmla="*/ 3 w 5"/>
                  <a:gd name="T1" fmla="*/ 1 h 1"/>
                  <a:gd name="T2" fmla="*/ 3 w 5"/>
                  <a:gd name="T3" fmla="*/ 1 h 1"/>
                  <a:gd name="T4" fmla="*/ 3 w 5"/>
                  <a:gd name="T5" fmla="*/ 1 h 1"/>
                  <a:gd name="T6" fmla="*/ 5 w 5"/>
                  <a:gd name="T7" fmla="*/ 0 h 1"/>
                  <a:gd name="T8" fmla="*/ 5 w 5"/>
                  <a:gd name="T9" fmla="*/ 0 h 1"/>
                  <a:gd name="T10" fmla="*/ 3 w 5"/>
                  <a:gd name="T11" fmla="*/ 0 h 1"/>
                  <a:gd name="T12" fmla="*/ 2 w 5"/>
                  <a:gd name="T13" fmla="*/ 0 h 1"/>
                  <a:gd name="T14" fmla="*/ 0 w 5"/>
                  <a:gd name="T15" fmla="*/ 0 h 1"/>
                  <a:gd name="T16" fmla="*/ 0 w 5"/>
                  <a:gd name="T17" fmla="*/ 1 h 1"/>
                  <a:gd name="T18" fmla="*/ 3 w 5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1">
                    <a:moveTo>
                      <a:pt x="3" y="1"/>
                    </a:moveTo>
                    <a:lnTo>
                      <a:pt x="3" y="1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03" name="Freeform 701">
                <a:extLst>
                  <a:ext uri="{FF2B5EF4-FFF2-40B4-BE49-F238E27FC236}">
                    <a16:creationId xmlns:a16="http://schemas.microsoft.com/office/drawing/2014/main" id="{AF791DD0-A3C0-AD33-961B-14AB1CD4C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" y="1856"/>
                <a:ext cx="8" cy="7"/>
              </a:xfrm>
              <a:custGeom>
                <a:avLst/>
                <a:gdLst>
                  <a:gd name="T0" fmla="*/ 4 w 8"/>
                  <a:gd name="T1" fmla="*/ 3 h 7"/>
                  <a:gd name="T2" fmla="*/ 3 w 8"/>
                  <a:gd name="T3" fmla="*/ 2 h 7"/>
                  <a:gd name="T4" fmla="*/ 1 w 8"/>
                  <a:gd name="T5" fmla="*/ 0 h 7"/>
                  <a:gd name="T6" fmla="*/ 0 w 8"/>
                  <a:gd name="T7" fmla="*/ 0 h 7"/>
                  <a:gd name="T8" fmla="*/ 0 w 8"/>
                  <a:gd name="T9" fmla="*/ 0 h 7"/>
                  <a:gd name="T10" fmla="*/ 0 w 8"/>
                  <a:gd name="T11" fmla="*/ 0 h 7"/>
                  <a:gd name="T12" fmla="*/ 3 w 8"/>
                  <a:gd name="T13" fmla="*/ 3 h 7"/>
                  <a:gd name="T14" fmla="*/ 8 w 8"/>
                  <a:gd name="T15" fmla="*/ 7 h 7"/>
                  <a:gd name="T16" fmla="*/ 6 w 8"/>
                  <a:gd name="T17" fmla="*/ 5 h 7"/>
                  <a:gd name="T18" fmla="*/ 4 w 8"/>
                  <a:gd name="T1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7">
                    <a:moveTo>
                      <a:pt x="4" y="3"/>
                    </a:moveTo>
                    <a:lnTo>
                      <a:pt x="3" y="2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3"/>
                    </a:lnTo>
                    <a:lnTo>
                      <a:pt x="8" y="7"/>
                    </a:lnTo>
                    <a:lnTo>
                      <a:pt x="6" y="5"/>
                    </a:lnTo>
                    <a:lnTo>
                      <a:pt x="4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04" name="Freeform 702">
                <a:extLst>
                  <a:ext uri="{FF2B5EF4-FFF2-40B4-BE49-F238E27FC236}">
                    <a16:creationId xmlns:a16="http://schemas.microsoft.com/office/drawing/2014/main" id="{DB07BE5A-0751-DAC9-3E14-612CA79FDE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7" y="261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0 h 1"/>
                  <a:gd name="T12" fmla="*/ 0 w 1"/>
                  <a:gd name="T13" fmla="*/ 0 h 1"/>
                  <a:gd name="T14" fmla="*/ 0 w 1"/>
                  <a:gd name="T15" fmla="*/ 0 h 1"/>
                  <a:gd name="T16" fmla="*/ 1 w 1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05" name="Freeform 703">
                <a:extLst>
                  <a:ext uri="{FF2B5EF4-FFF2-40B4-BE49-F238E27FC236}">
                    <a16:creationId xmlns:a16="http://schemas.microsoft.com/office/drawing/2014/main" id="{59C92D3E-4D69-2565-0D75-192AE6439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4" y="3090"/>
                <a:ext cx="74" cy="106"/>
              </a:xfrm>
              <a:custGeom>
                <a:avLst/>
                <a:gdLst>
                  <a:gd name="T0" fmla="*/ 66 w 74"/>
                  <a:gd name="T1" fmla="*/ 46 h 106"/>
                  <a:gd name="T2" fmla="*/ 62 w 74"/>
                  <a:gd name="T3" fmla="*/ 51 h 106"/>
                  <a:gd name="T4" fmla="*/ 51 w 74"/>
                  <a:gd name="T5" fmla="*/ 49 h 106"/>
                  <a:gd name="T6" fmla="*/ 43 w 74"/>
                  <a:gd name="T7" fmla="*/ 46 h 106"/>
                  <a:gd name="T8" fmla="*/ 43 w 74"/>
                  <a:gd name="T9" fmla="*/ 44 h 106"/>
                  <a:gd name="T10" fmla="*/ 39 w 74"/>
                  <a:gd name="T11" fmla="*/ 33 h 106"/>
                  <a:gd name="T12" fmla="*/ 35 w 74"/>
                  <a:gd name="T13" fmla="*/ 30 h 106"/>
                  <a:gd name="T14" fmla="*/ 36 w 74"/>
                  <a:gd name="T15" fmla="*/ 33 h 106"/>
                  <a:gd name="T16" fmla="*/ 36 w 74"/>
                  <a:gd name="T17" fmla="*/ 40 h 106"/>
                  <a:gd name="T18" fmla="*/ 33 w 74"/>
                  <a:gd name="T19" fmla="*/ 36 h 106"/>
                  <a:gd name="T20" fmla="*/ 28 w 74"/>
                  <a:gd name="T21" fmla="*/ 36 h 106"/>
                  <a:gd name="T22" fmla="*/ 27 w 74"/>
                  <a:gd name="T23" fmla="*/ 33 h 106"/>
                  <a:gd name="T24" fmla="*/ 27 w 74"/>
                  <a:gd name="T25" fmla="*/ 28 h 106"/>
                  <a:gd name="T26" fmla="*/ 22 w 74"/>
                  <a:gd name="T27" fmla="*/ 19 h 106"/>
                  <a:gd name="T28" fmla="*/ 23 w 74"/>
                  <a:gd name="T29" fmla="*/ 17 h 106"/>
                  <a:gd name="T30" fmla="*/ 22 w 74"/>
                  <a:gd name="T31" fmla="*/ 14 h 106"/>
                  <a:gd name="T32" fmla="*/ 19 w 74"/>
                  <a:gd name="T33" fmla="*/ 13 h 106"/>
                  <a:gd name="T34" fmla="*/ 15 w 74"/>
                  <a:gd name="T35" fmla="*/ 9 h 106"/>
                  <a:gd name="T36" fmla="*/ 12 w 74"/>
                  <a:gd name="T37" fmla="*/ 8 h 106"/>
                  <a:gd name="T38" fmla="*/ 8 w 74"/>
                  <a:gd name="T39" fmla="*/ 8 h 106"/>
                  <a:gd name="T40" fmla="*/ 6 w 74"/>
                  <a:gd name="T41" fmla="*/ 5 h 106"/>
                  <a:gd name="T42" fmla="*/ 3 w 74"/>
                  <a:gd name="T43" fmla="*/ 0 h 106"/>
                  <a:gd name="T44" fmla="*/ 6 w 74"/>
                  <a:gd name="T45" fmla="*/ 8 h 106"/>
                  <a:gd name="T46" fmla="*/ 8 w 74"/>
                  <a:gd name="T47" fmla="*/ 13 h 106"/>
                  <a:gd name="T48" fmla="*/ 9 w 74"/>
                  <a:gd name="T49" fmla="*/ 16 h 106"/>
                  <a:gd name="T50" fmla="*/ 12 w 74"/>
                  <a:gd name="T51" fmla="*/ 13 h 106"/>
                  <a:gd name="T52" fmla="*/ 15 w 74"/>
                  <a:gd name="T53" fmla="*/ 25 h 106"/>
                  <a:gd name="T54" fmla="*/ 19 w 74"/>
                  <a:gd name="T55" fmla="*/ 27 h 106"/>
                  <a:gd name="T56" fmla="*/ 15 w 74"/>
                  <a:gd name="T57" fmla="*/ 20 h 106"/>
                  <a:gd name="T58" fmla="*/ 20 w 74"/>
                  <a:gd name="T59" fmla="*/ 25 h 106"/>
                  <a:gd name="T60" fmla="*/ 20 w 74"/>
                  <a:gd name="T61" fmla="*/ 27 h 106"/>
                  <a:gd name="T62" fmla="*/ 22 w 74"/>
                  <a:gd name="T63" fmla="*/ 32 h 106"/>
                  <a:gd name="T64" fmla="*/ 22 w 74"/>
                  <a:gd name="T65" fmla="*/ 33 h 106"/>
                  <a:gd name="T66" fmla="*/ 25 w 74"/>
                  <a:gd name="T67" fmla="*/ 36 h 106"/>
                  <a:gd name="T68" fmla="*/ 27 w 74"/>
                  <a:gd name="T69" fmla="*/ 40 h 106"/>
                  <a:gd name="T70" fmla="*/ 23 w 74"/>
                  <a:gd name="T71" fmla="*/ 38 h 106"/>
                  <a:gd name="T72" fmla="*/ 27 w 74"/>
                  <a:gd name="T73" fmla="*/ 44 h 106"/>
                  <a:gd name="T74" fmla="*/ 27 w 74"/>
                  <a:gd name="T75" fmla="*/ 49 h 106"/>
                  <a:gd name="T76" fmla="*/ 25 w 74"/>
                  <a:gd name="T77" fmla="*/ 59 h 106"/>
                  <a:gd name="T78" fmla="*/ 22 w 74"/>
                  <a:gd name="T79" fmla="*/ 67 h 106"/>
                  <a:gd name="T80" fmla="*/ 14 w 74"/>
                  <a:gd name="T81" fmla="*/ 70 h 106"/>
                  <a:gd name="T82" fmla="*/ 14 w 74"/>
                  <a:gd name="T83" fmla="*/ 73 h 106"/>
                  <a:gd name="T84" fmla="*/ 23 w 74"/>
                  <a:gd name="T85" fmla="*/ 79 h 106"/>
                  <a:gd name="T86" fmla="*/ 31 w 74"/>
                  <a:gd name="T87" fmla="*/ 84 h 106"/>
                  <a:gd name="T88" fmla="*/ 27 w 74"/>
                  <a:gd name="T89" fmla="*/ 97 h 106"/>
                  <a:gd name="T90" fmla="*/ 25 w 74"/>
                  <a:gd name="T91" fmla="*/ 102 h 106"/>
                  <a:gd name="T92" fmla="*/ 28 w 74"/>
                  <a:gd name="T93" fmla="*/ 100 h 106"/>
                  <a:gd name="T94" fmla="*/ 28 w 74"/>
                  <a:gd name="T95" fmla="*/ 103 h 106"/>
                  <a:gd name="T96" fmla="*/ 33 w 74"/>
                  <a:gd name="T97" fmla="*/ 105 h 106"/>
                  <a:gd name="T98" fmla="*/ 41 w 74"/>
                  <a:gd name="T99" fmla="*/ 102 h 106"/>
                  <a:gd name="T100" fmla="*/ 46 w 74"/>
                  <a:gd name="T101" fmla="*/ 94 h 106"/>
                  <a:gd name="T102" fmla="*/ 52 w 74"/>
                  <a:gd name="T103" fmla="*/ 86 h 106"/>
                  <a:gd name="T104" fmla="*/ 54 w 74"/>
                  <a:gd name="T105" fmla="*/ 74 h 106"/>
                  <a:gd name="T106" fmla="*/ 57 w 74"/>
                  <a:gd name="T107" fmla="*/ 70 h 106"/>
                  <a:gd name="T108" fmla="*/ 65 w 74"/>
                  <a:gd name="T109" fmla="*/ 68 h 106"/>
                  <a:gd name="T110" fmla="*/ 68 w 74"/>
                  <a:gd name="T111" fmla="*/ 68 h 106"/>
                  <a:gd name="T112" fmla="*/ 70 w 74"/>
                  <a:gd name="T113" fmla="*/ 62 h 106"/>
                  <a:gd name="T114" fmla="*/ 73 w 74"/>
                  <a:gd name="T115" fmla="*/ 51 h 106"/>
                  <a:gd name="T116" fmla="*/ 73 w 74"/>
                  <a:gd name="T117" fmla="*/ 4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4" h="106">
                    <a:moveTo>
                      <a:pt x="73" y="46"/>
                    </a:moveTo>
                    <a:lnTo>
                      <a:pt x="71" y="46"/>
                    </a:lnTo>
                    <a:lnTo>
                      <a:pt x="68" y="46"/>
                    </a:lnTo>
                    <a:lnTo>
                      <a:pt x="68" y="46"/>
                    </a:lnTo>
                    <a:lnTo>
                      <a:pt x="66" y="46"/>
                    </a:lnTo>
                    <a:lnTo>
                      <a:pt x="65" y="47"/>
                    </a:lnTo>
                    <a:lnTo>
                      <a:pt x="65" y="47"/>
                    </a:lnTo>
                    <a:lnTo>
                      <a:pt x="63" y="49"/>
                    </a:lnTo>
                    <a:lnTo>
                      <a:pt x="62" y="51"/>
                    </a:lnTo>
                    <a:lnTo>
                      <a:pt x="62" y="51"/>
                    </a:lnTo>
                    <a:lnTo>
                      <a:pt x="60" y="52"/>
                    </a:lnTo>
                    <a:lnTo>
                      <a:pt x="58" y="52"/>
                    </a:lnTo>
                    <a:lnTo>
                      <a:pt x="57" y="52"/>
                    </a:lnTo>
                    <a:lnTo>
                      <a:pt x="52" y="51"/>
                    </a:lnTo>
                    <a:lnTo>
                      <a:pt x="51" y="49"/>
                    </a:lnTo>
                    <a:lnTo>
                      <a:pt x="46" y="47"/>
                    </a:lnTo>
                    <a:lnTo>
                      <a:pt x="46" y="47"/>
                    </a:lnTo>
                    <a:lnTo>
                      <a:pt x="44" y="47"/>
                    </a:lnTo>
                    <a:lnTo>
                      <a:pt x="44" y="46"/>
                    </a:lnTo>
                    <a:lnTo>
                      <a:pt x="43" y="46"/>
                    </a:lnTo>
                    <a:lnTo>
                      <a:pt x="43" y="46"/>
                    </a:lnTo>
                    <a:lnTo>
                      <a:pt x="43" y="46"/>
                    </a:lnTo>
                    <a:lnTo>
                      <a:pt x="44" y="46"/>
                    </a:lnTo>
                    <a:lnTo>
                      <a:pt x="44" y="44"/>
                    </a:lnTo>
                    <a:lnTo>
                      <a:pt x="43" y="44"/>
                    </a:lnTo>
                    <a:lnTo>
                      <a:pt x="41" y="40"/>
                    </a:lnTo>
                    <a:lnTo>
                      <a:pt x="41" y="36"/>
                    </a:lnTo>
                    <a:lnTo>
                      <a:pt x="41" y="35"/>
                    </a:lnTo>
                    <a:lnTo>
                      <a:pt x="39" y="35"/>
                    </a:lnTo>
                    <a:lnTo>
                      <a:pt x="39" y="33"/>
                    </a:lnTo>
                    <a:lnTo>
                      <a:pt x="38" y="33"/>
                    </a:lnTo>
                    <a:lnTo>
                      <a:pt x="36" y="32"/>
                    </a:lnTo>
                    <a:lnTo>
                      <a:pt x="36" y="30"/>
                    </a:lnTo>
                    <a:lnTo>
                      <a:pt x="35" y="30"/>
                    </a:lnTo>
                    <a:lnTo>
                      <a:pt x="35" y="30"/>
                    </a:lnTo>
                    <a:lnTo>
                      <a:pt x="35" y="30"/>
                    </a:lnTo>
                    <a:lnTo>
                      <a:pt x="35" y="32"/>
                    </a:lnTo>
                    <a:lnTo>
                      <a:pt x="35" y="32"/>
                    </a:lnTo>
                    <a:lnTo>
                      <a:pt x="36" y="33"/>
                    </a:lnTo>
                    <a:lnTo>
                      <a:pt x="36" y="33"/>
                    </a:lnTo>
                    <a:lnTo>
                      <a:pt x="36" y="35"/>
                    </a:lnTo>
                    <a:lnTo>
                      <a:pt x="36" y="35"/>
                    </a:lnTo>
                    <a:lnTo>
                      <a:pt x="36" y="38"/>
                    </a:lnTo>
                    <a:lnTo>
                      <a:pt x="36" y="40"/>
                    </a:lnTo>
                    <a:lnTo>
                      <a:pt x="36" y="40"/>
                    </a:lnTo>
                    <a:lnTo>
                      <a:pt x="35" y="40"/>
                    </a:lnTo>
                    <a:lnTo>
                      <a:pt x="35" y="40"/>
                    </a:lnTo>
                    <a:lnTo>
                      <a:pt x="35" y="40"/>
                    </a:lnTo>
                    <a:lnTo>
                      <a:pt x="33" y="38"/>
                    </a:lnTo>
                    <a:lnTo>
                      <a:pt x="33" y="36"/>
                    </a:lnTo>
                    <a:lnTo>
                      <a:pt x="33" y="36"/>
                    </a:lnTo>
                    <a:lnTo>
                      <a:pt x="30" y="36"/>
                    </a:lnTo>
                    <a:lnTo>
                      <a:pt x="28" y="35"/>
                    </a:lnTo>
                    <a:lnTo>
                      <a:pt x="28" y="35"/>
                    </a:lnTo>
                    <a:lnTo>
                      <a:pt x="28" y="36"/>
                    </a:lnTo>
                    <a:lnTo>
                      <a:pt x="28" y="35"/>
                    </a:lnTo>
                    <a:lnTo>
                      <a:pt x="27" y="35"/>
                    </a:lnTo>
                    <a:lnTo>
                      <a:pt x="25" y="35"/>
                    </a:lnTo>
                    <a:lnTo>
                      <a:pt x="25" y="35"/>
                    </a:lnTo>
                    <a:lnTo>
                      <a:pt x="27" y="33"/>
                    </a:lnTo>
                    <a:lnTo>
                      <a:pt x="27" y="32"/>
                    </a:lnTo>
                    <a:lnTo>
                      <a:pt x="27" y="32"/>
                    </a:lnTo>
                    <a:lnTo>
                      <a:pt x="27" y="30"/>
                    </a:lnTo>
                    <a:lnTo>
                      <a:pt x="27" y="28"/>
                    </a:lnTo>
                    <a:lnTo>
                      <a:pt x="27" y="28"/>
                    </a:lnTo>
                    <a:lnTo>
                      <a:pt x="27" y="27"/>
                    </a:lnTo>
                    <a:lnTo>
                      <a:pt x="25" y="24"/>
                    </a:lnTo>
                    <a:lnTo>
                      <a:pt x="23" y="22"/>
                    </a:lnTo>
                    <a:lnTo>
                      <a:pt x="23" y="20"/>
                    </a:lnTo>
                    <a:lnTo>
                      <a:pt x="22" y="19"/>
                    </a:lnTo>
                    <a:lnTo>
                      <a:pt x="22" y="19"/>
                    </a:lnTo>
                    <a:lnTo>
                      <a:pt x="23" y="19"/>
                    </a:lnTo>
                    <a:lnTo>
                      <a:pt x="23" y="19"/>
                    </a:lnTo>
                    <a:lnTo>
                      <a:pt x="23" y="17"/>
                    </a:lnTo>
                    <a:lnTo>
                      <a:pt x="23" y="17"/>
                    </a:lnTo>
                    <a:lnTo>
                      <a:pt x="23" y="17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2" y="13"/>
                    </a:lnTo>
                    <a:lnTo>
                      <a:pt x="20" y="11"/>
                    </a:lnTo>
                    <a:lnTo>
                      <a:pt x="20" y="13"/>
                    </a:lnTo>
                    <a:lnTo>
                      <a:pt x="19" y="13"/>
                    </a:lnTo>
                    <a:lnTo>
                      <a:pt x="19" y="13"/>
                    </a:lnTo>
                    <a:lnTo>
                      <a:pt x="19" y="13"/>
                    </a:lnTo>
                    <a:lnTo>
                      <a:pt x="19" y="11"/>
                    </a:lnTo>
                    <a:lnTo>
                      <a:pt x="19" y="11"/>
                    </a:lnTo>
                    <a:lnTo>
                      <a:pt x="17" y="11"/>
                    </a:lnTo>
                    <a:lnTo>
                      <a:pt x="15" y="9"/>
                    </a:lnTo>
                    <a:lnTo>
                      <a:pt x="14" y="8"/>
                    </a:lnTo>
                    <a:lnTo>
                      <a:pt x="14" y="9"/>
                    </a:lnTo>
                    <a:lnTo>
                      <a:pt x="14" y="9"/>
                    </a:lnTo>
                    <a:lnTo>
                      <a:pt x="14" y="9"/>
                    </a:lnTo>
                    <a:lnTo>
                      <a:pt x="12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6" y="5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1" y="3"/>
                    </a:lnTo>
                    <a:lnTo>
                      <a:pt x="4" y="5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6" y="13"/>
                    </a:lnTo>
                    <a:lnTo>
                      <a:pt x="8" y="13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9" y="16"/>
                    </a:lnTo>
                    <a:lnTo>
                      <a:pt x="9" y="16"/>
                    </a:lnTo>
                    <a:lnTo>
                      <a:pt x="9" y="14"/>
                    </a:lnTo>
                    <a:lnTo>
                      <a:pt x="11" y="14"/>
                    </a:lnTo>
                    <a:lnTo>
                      <a:pt x="11" y="13"/>
                    </a:lnTo>
                    <a:lnTo>
                      <a:pt x="11" y="13"/>
                    </a:lnTo>
                    <a:lnTo>
                      <a:pt x="12" y="13"/>
                    </a:lnTo>
                    <a:lnTo>
                      <a:pt x="11" y="13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9" y="16"/>
                    </a:lnTo>
                    <a:lnTo>
                      <a:pt x="15" y="25"/>
                    </a:lnTo>
                    <a:lnTo>
                      <a:pt x="17" y="27"/>
                    </a:lnTo>
                    <a:lnTo>
                      <a:pt x="17" y="28"/>
                    </a:lnTo>
                    <a:lnTo>
                      <a:pt x="17" y="28"/>
                    </a:lnTo>
                    <a:lnTo>
                      <a:pt x="19" y="28"/>
                    </a:lnTo>
                    <a:lnTo>
                      <a:pt x="19" y="27"/>
                    </a:lnTo>
                    <a:lnTo>
                      <a:pt x="19" y="27"/>
                    </a:lnTo>
                    <a:lnTo>
                      <a:pt x="17" y="25"/>
                    </a:lnTo>
                    <a:lnTo>
                      <a:pt x="15" y="24"/>
                    </a:lnTo>
                    <a:lnTo>
                      <a:pt x="15" y="22"/>
                    </a:lnTo>
                    <a:lnTo>
                      <a:pt x="15" y="20"/>
                    </a:lnTo>
                    <a:lnTo>
                      <a:pt x="15" y="24"/>
                    </a:lnTo>
                    <a:lnTo>
                      <a:pt x="17" y="24"/>
                    </a:lnTo>
                    <a:lnTo>
                      <a:pt x="20" y="27"/>
                    </a:lnTo>
                    <a:lnTo>
                      <a:pt x="20" y="27"/>
                    </a:lnTo>
                    <a:lnTo>
                      <a:pt x="20" y="25"/>
                    </a:lnTo>
                    <a:lnTo>
                      <a:pt x="20" y="25"/>
                    </a:lnTo>
                    <a:lnTo>
                      <a:pt x="20" y="25"/>
                    </a:lnTo>
                    <a:lnTo>
                      <a:pt x="22" y="27"/>
                    </a:lnTo>
                    <a:lnTo>
                      <a:pt x="22" y="27"/>
                    </a:lnTo>
                    <a:lnTo>
                      <a:pt x="20" y="27"/>
                    </a:lnTo>
                    <a:lnTo>
                      <a:pt x="20" y="28"/>
                    </a:lnTo>
                    <a:lnTo>
                      <a:pt x="22" y="28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2" y="32"/>
                    </a:lnTo>
                    <a:lnTo>
                      <a:pt x="22" y="32"/>
                    </a:lnTo>
                    <a:lnTo>
                      <a:pt x="20" y="30"/>
                    </a:lnTo>
                    <a:lnTo>
                      <a:pt x="19" y="30"/>
                    </a:lnTo>
                    <a:lnTo>
                      <a:pt x="22" y="33"/>
                    </a:lnTo>
                    <a:lnTo>
                      <a:pt x="22" y="33"/>
                    </a:lnTo>
                    <a:lnTo>
                      <a:pt x="22" y="35"/>
                    </a:lnTo>
                    <a:lnTo>
                      <a:pt x="22" y="36"/>
                    </a:lnTo>
                    <a:lnTo>
                      <a:pt x="23" y="36"/>
                    </a:lnTo>
                    <a:lnTo>
                      <a:pt x="23" y="36"/>
                    </a:lnTo>
                    <a:lnTo>
                      <a:pt x="25" y="36"/>
                    </a:lnTo>
                    <a:lnTo>
                      <a:pt x="27" y="36"/>
                    </a:lnTo>
                    <a:lnTo>
                      <a:pt x="27" y="36"/>
                    </a:lnTo>
                    <a:lnTo>
                      <a:pt x="28" y="38"/>
                    </a:lnTo>
                    <a:lnTo>
                      <a:pt x="28" y="38"/>
                    </a:lnTo>
                    <a:lnTo>
                      <a:pt x="27" y="40"/>
                    </a:lnTo>
                    <a:lnTo>
                      <a:pt x="27" y="40"/>
                    </a:lnTo>
                    <a:lnTo>
                      <a:pt x="27" y="40"/>
                    </a:lnTo>
                    <a:lnTo>
                      <a:pt x="25" y="38"/>
                    </a:lnTo>
                    <a:lnTo>
                      <a:pt x="25" y="38"/>
                    </a:lnTo>
                    <a:lnTo>
                      <a:pt x="23" y="38"/>
                    </a:lnTo>
                    <a:lnTo>
                      <a:pt x="25" y="41"/>
                    </a:lnTo>
                    <a:lnTo>
                      <a:pt x="25" y="41"/>
                    </a:lnTo>
                    <a:lnTo>
                      <a:pt x="27" y="43"/>
                    </a:lnTo>
                    <a:lnTo>
                      <a:pt x="27" y="43"/>
                    </a:lnTo>
                    <a:lnTo>
                      <a:pt x="27" y="44"/>
                    </a:lnTo>
                    <a:lnTo>
                      <a:pt x="27" y="44"/>
                    </a:lnTo>
                    <a:lnTo>
                      <a:pt x="27" y="47"/>
                    </a:lnTo>
                    <a:lnTo>
                      <a:pt x="28" y="49"/>
                    </a:lnTo>
                    <a:lnTo>
                      <a:pt x="28" y="49"/>
                    </a:lnTo>
                    <a:lnTo>
                      <a:pt x="27" y="49"/>
                    </a:lnTo>
                    <a:lnTo>
                      <a:pt x="27" y="51"/>
                    </a:lnTo>
                    <a:lnTo>
                      <a:pt x="27" y="52"/>
                    </a:lnTo>
                    <a:lnTo>
                      <a:pt x="27" y="54"/>
                    </a:lnTo>
                    <a:lnTo>
                      <a:pt x="25" y="55"/>
                    </a:lnTo>
                    <a:lnTo>
                      <a:pt x="25" y="59"/>
                    </a:lnTo>
                    <a:lnTo>
                      <a:pt x="25" y="60"/>
                    </a:lnTo>
                    <a:lnTo>
                      <a:pt x="23" y="63"/>
                    </a:lnTo>
                    <a:lnTo>
                      <a:pt x="23" y="65"/>
                    </a:lnTo>
                    <a:lnTo>
                      <a:pt x="22" y="65"/>
                    </a:lnTo>
                    <a:lnTo>
                      <a:pt x="22" y="67"/>
                    </a:lnTo>
                    <a:lnTo>
                      <a:pt x="22" y="67"/>
                    </a:lnTo>
                    <a:lnTo>
                      <a:pt x="20" y="67"/>
                    </a:lnTo>
                    <a:lnTo>
                      <a:pt x="17" y="67"/>
                    </a:lnTo>
                    <a:lnTo>
                      <a:pt x="14" y="68"/>
                    </a:lnTo>
                    <a:lnTo>
                      <a:pt x="14" y="70"/>
                    </a:lnTo>
                    <a:lnTo>
                      <a:pt x="14" y="70"/>
                    </a:lnTo>
                    <a:lnTo>
                      <a:pt x="14" y="71"/>
                    </a:lnTo>
                    <a:lnTo>
                      <a:pt x="14" y="71"/>
                    </a:lnTo>
                    <a:lnTo>
                      <a:pt x="14" y="73"/>
                    </a:lnTo>
                    <a:lnTo>
                      <a:pt x="14" y="73"/>
                    </a:lnTo>
                    <a:lnTo>
                      <a:pt x="15" y="74"/>
                    </a:lnTo>
                    <a:lnTo>
                      <a:pt x="19" y="74"/>
                    </a:lnTo>
                    <a:lnTo>
                      <a:pt x="20" y="76"/>
                    </a:lnTo>
                    <a:lnTo>
                      <a:pt x="22" y="78"/>
                    </a:lnTo>
                    <a:lnTo>
                      <a:pt x="23" y="79"/>
                    </a:lnTo>
                    <a:lnTo>
                      <a:pt x="25" y="79"/>
                    </a:lnTo>
                    <a:lnTo>
                      <a:pt x="27" y="79"/>
                    </a:lnTo>
                    <a:lnTo>
                      <a:pt x="30" y="81"/>
                    </a:lnTo>
                    <a:lnTo>
                      <a:pt x="31" y="84"/>
                    </a:lnTo>
                    <a:lnTo>
                      <a:pt x="31" y="84"/>
                    </a:lnTo>
                    <a:lnTo>
                      <a:pt x="33" y="86"/>
                    </a:lnTo>
                    <a:lnTo>
                      <a:pt x="31" y="89"/>
                    </a:lnTo>
                    <a:lnTo>
                      <a:pt x="31" y="90"/>
                    </a:lnTo>
                    <a:lnTo>
                      <a:pt x="30" y="94"/>
                    </a:lnTo>
                    <a:lnTo>
                      <a:pt x="27" y="97"/>
                    </a:lnTo>
                    <a:lnTo>
                      <a:pt x="25" y="100"/>
                    </a:lnTo>
                    <a:lnTo>
                      <a:pt x="25" y="100"/>
                    </a:lnTo>
                    <a:lnTo>
                      <a:pt x="25" y="102"/>
                    </a:lnTo>
                    <a:lnTo>
                      <a:pt x="25" y="102"/>
                    </a:lnTo>
                    <a:lnTo>
                      <a:pt x="25" y="102"/>
                    </a:lnTo>
                    <a:lnTo>
                      <a:pt x="27" y="102"/>
                    </a:lnTo>
                    <a:lnTo>
                      <a:pt x="27" y="102"/>
                    </a:lnTo>
                    <a:lnTo>
                      <a:pt x="27" y="100"/>
                    </a:lnTo>
                    <a:lnTo>
                      <a:pt x="27" y="100"/>
                    </a:lnTo>
                    <a:lnTo>
                      <a:pt x="28" y="100"/>
                    </a:lnTo>
                    <a:lnTo>
                      <a:pt x="28" y="100"/>
                    </a:lnTo>
                    <a:lnTo>
                      <a:pt x="28" y="102"/>
                    </a:lnTo>
                    <a:lnTo>
                      <a:pt x="28" y="103"/>
                    </a:lnTo>
                    <a:lnTo>
                      <a:pt x="28" y="103"/>
                    </a:lnTo>
                    <a:lnTo>
                      <a:pt x="28" y="103"/>
                    </a:lnTo>
                    <a:lnTo>
                      <a:pt x="30" y="103"/>
                    </a:lnTo>
                    <a:lnTo>
                      <a:pt x="31" y="103"/>
                    </a:lnTo>
                    <a:lnTo>
                      <a:pt x="31" y="103"/>
                    </a:lnTo>
                    <a:lnTo>
                      <a:pt x="31" y="105"/>
                    </a:lnTo>
                    <a:lnTo>
                      <a:pt x="33" y="105"/>
                    </a:lnTo>
                    <a:lnTo>
                      <a:pt x="33" y="106"/>
                    </a:lnTo>
                    <a:lnTo>
                      <a:pt x="35" y="105"/>
                    </a:lnTo>
                    <a:lnTo>
                      <a:pt x="35" y="105"/>
                    </a:lnTo>
                    <a:lnTo>
                      <a:pt x="38" y="103"/>
                    </a:lnTo>
                    <a:lnTo>
                      <a:pt x="41" y="102"/>
                    </a:lnTo>
                    <a:lnTo>
                      <a:pt x="43" y="100"/>
                    </a:lnTo>
                    <a:lnTo>
                      <a:pt x="43" y="98"/>
                    </a:lnTo>
                    <a:lnTo>
                      <a:pt x="44" y="97"/>
                    </a:lnTo>
                    <a:lnTo>
                      <a:pt x="46" y="95"/>
                    </a:lnTo>
                    <a:lnTo>
                      <a:pt x="46" y="94"/>
                    </a:lnTo>
                    <a:lnTo>
                      <a:pt x="47" y="92"/>
                    </a:lnTo>
                    <a:lnTo>
                      <a:pt x="49" y="90"/>
                    </a:lnTo>
                    <a:lnTo>
                      <a:pt x="51" y="89"/>
                    </a:lnTo>
                    <a:lnTo>
                      <a:pt x="51" y="86"/>
                    </a:lnTo>
                    <a:lnTo>
                      <a:pt x="52" y="86"/>
                    </a:lnTo>
                    <a:lnTo>
                      <a:pt x="54" y="84"/>
                    </a:lnTo>
                    <a:lnTo>
                      <a:pt x="55" y="81"/>
                    </a:lnTo>
                    <a:lnTo>
                      <a:pt x="57" y="76"/>
                    </a:lnTo>
                    <a:lnTo>
                      <a:pt x="55" y="76"/>
                    </a:lnTo>
                    <a:lnTo>
                      <a:pt x="54" y="74"/>
                    </a:lnTo>
                    <a:lnTo>
                      <a:pt x="54" y="74"/>
                    </a:lnTo>
                    <a:lnTo>
                      <a:pt x="55" y="73"/>
                    </a:lnTo>
                    <a:lnTo>
                      <a:pt x="55" y="71"/>
                    </a:lnTo>
                    <a:lnTo>
                      <a:pt x="57" y="70"/>
                    </a:lnTo>
                    <a:lnTo>
                      <a:pt x="57" y="70"/>
                    </a:lnTo>
                    <a:lnTo>
                      <a:pt x="58" y="68"/>
                    </a:lnTo>
                    <a:lnTo>
                      <a:pt x="60" y="68"/>
                    </a:lnTo>
                    <a:lnTo>
                      <a:pt x="62" y="68"/>
                    </a:lnTo>
                    <a:lnTo>
                      <a:pt x="63" y="68"/>
                    </a:lnTo>
                    <a:lnTo>
                      <a:pt x="65" y="68"/>
                    </a:lnTo>
                    <a:lnTo>
                      <a:pt x="66" y="68"/>
                    </a:lnTo>
                    <a:lnTo>
                      <a:pt x="66" y="70"/>
                    </a:lnTo>
                    <a:lnTo>
                      <a:pt x="66" y="70"/>
                    </a:lnTo>
                    <a:lnTo>
                      <a:pt x="68" y="68"/>
                    </a:lnTo>
                    <a:lnTo>
                      <a:pt x="68" y="68"/>
                    </a:lnTo>
                    <a:lnTo>
                      <a:pt x="66" y="68"/>
                    </a:lnTo>
                    <a:lnTo>
                      <a:pt x="66" y="67"/>
                    </a:lnTo>
                    <a:lnTo>
                      <a:pt x="66" y="65"/>
                    </a:lnTo>
                    <a:lnTo>
                      <a:pt x="68" y="62"/>
                    </a:lnTo>
                    <a:lnTo>
                      <a:pt x="70" y="62"/>
                    </a:lnTo>
                    <a:lnTo>
                      <a:pt x="70" y="62"/>
                    </a:lnTo>
                    <a:lnTo>
                      <a:pt x="71" y="60"/>
                    </a:lnTo>
                    <a:lnTo>
                      <a:pt x="73" y="59"/>
                    </a:lnTo>
                    <a:lnTo>
                      <a:pt x="73" y="55"/>
                    </a:lnTo>
                    <a:lnTo>
                      <a:pt x="73" y="51"/>
                    </a:lnTo>
                    <a:lnTo>
                      <a:pt x="74" y="49"/>
                    </a:lnTo>
                    <a:lnTo>
                      <a:pt x="74" y="47"/>
                    </a:lnTo>
                    <a:lnTo>
                      <a:pt x="74" y="47"/>
                    </a:lnTo>
                    <a:lnTo>
                      <a:pt x="74" y="47"/>
                    </a:lnTo>
                    <a:lnTo>
                      <a:pt x="73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06" name="Freeform 704">
                <a:extLst>
                  <a:ext uri="{FF2B5EF4-FFF2-40B4-BE49-F238E27FC236}">
                    <a16:creationId xmlns:a16="http://schemas.microsoft.com/office/drawing/2014/main" id="{394A9514-A2AB-02EC-BDF9-2B17E898B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7" y="2594"/>
                <a:ext cx="0" cy="1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07" name="Freeform 705">
                <a:extLst>
                  <a:ext uri="{FF2B5EF4-FFF2-40B4-BE49-F238E27FC236}">
                    <a16:creationId xmlns:a16="http://schemas.microsoft.com/office/drawing/2014/main" id="{4D205552-9837-D9E2-ED2F-EA94D86FA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7" y="2913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0 h 2"/>
                  <a:gd name="T4" fmla="*/ 2 w 2"/>
                  <a:gd name="T5" fmla="*/ 0 h 2"/>
                  <a:gd name="T6" fmla="*/ 0 w 2"/>
                  <a:gd name="T7" fmla="*/ 0 h 2"/>
                  <a:gd name="T8" fmla="*/ 0 w 2"/>
                  <a:gd name="T9" fmla="*/ 2 h 2"/>
                  <a:gd name="T10" fmla="*/ 2 w 2"/>
                  <a:gd name="T11" fmla="*/ 2 h 2"/>
                  <a:gd name="T12" fmla="*/ 2 w 2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08" name="Freeform 706">
                <a:extLst>
                  <a:ext uri="{FF2B5EF4-FFF2-40B4-BE49-F238E27FC236}">
                    <a16:creationId xmlns:a16="http://schemas.microsoft.com/office/drawing/2014/main" id="{50FF46C3-203E-379B-3EFE-A87FEDDB62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1" y="2853"/>
                <a:ext cx="1" cy="2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1 w 1"/>
                  <a:gd name="T7" fmla="*/ 0 h 2"/>
                  <a:gd name="T8" fmla="*/ 1 w 1"/>
                  <a:gd name="T9" fmla="*/ 0 h 2"/>
                  <a:gd name="T10" fmla="*/ 1 w 1"/>
                  <a:gd name="T11" fmla="*/ 0 h 2"/>
                  <a:gd name="T12" fmla="*/ 1 w 1"/>
                  <a:gd name="T13" fmla="*/ 0 h 2"/>
                  <a:gd name="T14" fmla="*/ 1 w 1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09" name="Freeform 707">
                <a:extLst>
                  <a:ext uri="{FF2B5EF4-FFF2-40B4-BE49-F238E27FC236}">
                    <a16:creationId xmlns:a16="http://schemas.microsoft.com/office/drawing/2014/main" id="{69D433F0-B831-46E0-7B05-3A894B149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2" y="1904"/>
                <a:ext cx="5" cy="5"/>
              </a:xfrm>
              <a:custGeom>
                <a:avLst/>
                <a:gdLst>
                  <a:gd name="T0" fmla="*/ 2 w 5"/>
                  <a:gd name="T1" fmla="*/ 5 h 5"/>
                  <a:gd name="T2" fmla="*/ 2 w 5"/>
                  <a:gd name="T3" fmla="*/ 3 h 5"/>
                  <a:gd name="T4" fmla="*/ 5 w 5"/>
                  <a:gd name="T5" fmla="*/ 2 h 5"/>
                  <a:gd name="T6" fmla="*/ 5 w 5"/>
                  <a:gd name="T7" fmla="*/ 2 h 5"/>
                  <a:gd name="T8" fmla="*/ 5 w 5"/>
                  <a:gd name="T9" fmla="*/ 0 h 5"/>
                  <a:gd name="T10" fmla="*/ 5 w 5"/>
                  <a:gd name="T11" fmla="*/ 0 h 5"/>
                  <a:gd name="T12" fmla="*/ 5 w 5"/>
                  <a:gd name="T13" fmla="*/ 0 h 5"/>
                  <a:gd name="T14" fmla="*/ 4 w 5"/>
                  <a:gd name="T15" fmla="*/ 0 h 5"/>
                  <a:gd name="T16" fmla="*/ 4 w 5"/>
                  <a:gd name="T17" fmla="*/ 2 h 5"/>
                  <a:gd name="T18" fmla="*/ 4 w 5"/>
                  <a:gd name="T19" fmla="*/ 2 h 5"/>
                  <a:gd name="T20" fmla="*/ 2 w 5"/>
                  <a:gd name="T21" fmla="*/ 2 h 5"/>
                  <a:gd name="T22" fmla="*/ 0 w 5"/>
                  <a:gd name="T23" fmla="*/ 3 h 5"/>
                  <a:gd name="T24" fmla="*/ 0 w 5"/>
                  <a:gd name="T25" fmla="*/ 3 h 5"/>
                  <a:gd name="T26" fmla="*/ 2 w 5"/>
                  <a:gd name="T2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5">
                    <a:moveTo>
                      <a:pt x="2" y="5"/>
                    </a:moveTo>
                    <a:lnTo>
                      <a:pt x="2" y="3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10" name="Freeform 708">
                <a:extLst>
                  <a:ext uri="{FF2B5EF4-FFF2-40B4-BE49-F238E27FC236}">
                    <a16:creationId xmlns:a16="http://schemas.microsoft.com/office/drawing/2014/main" id="{A52FB34C-4B4E-C91A-EE54-D9B9D6407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" y="2878"/>
                <a:ext cx="6" cy="2"/>
              </a:xfrm>
              <a:custGeom>
                <a:avLst/>
                <a:gdLst>
                  <a:gd name="T0" fmla="*/ 2 w 6"/>
                  <a:gd name="T1" fmla="*/ 2 h 2"/>
                  <a:gd name="T2" fmla="*/ 2 w 6"/>
                  <a:gd name="T3" fmla="*/ 2 h 2"/>
                  <a:gd name="T4" fmla="*/ 2 w 6"/>
                  <a:gd name="T5" fmla="*/ 2 h 2"/>
                  <a:gd name="T6" fmla="*/ 3 w 6"/>
                  <a:gd name="T7" fmla="*/ 2 h 2"/>
                  <a:gd name="T8" fmla="*/ 3 w 6"/>
                  <a:gd name="T9" fmla="*/ 0 h 2"/>
                  <a:gd name="T10" fmla="*/ 5 w 6"/>
                  <a:gd name="T11" fmla="*/ 0 h 2"/>
                  <a:gd name="T12" fmla="*/ 5 w 6"/>
                  <a:gd name="T13" fmla="*/ 2 h 2"/>
                  <a:gd name="T14" fmla="*/ 6 w 6"/>
                  <a:gd name="T15" fmla="*/ 0 h 2"/>
                  <a:gd name="T16" fmla="*/ 6 w 6"/>
                  <a:gd name="T17" fmla="*/ 0 h 2"/>
                  <a:gd name="T18" fmla="*/ 5 w 6"/>
                  <a:gd name="T19" fmla="*/ 0 h 2"/>
                  <a:gd name="T20" fmla="*/ 5 w 6"/>
                  <a:gd name="T21" fmla="*/ 0 h 2"/>
                  <a:gd name="T22" fmla="*/ 3 w 6"/>
                  <a:gd name="T23" fmla="*/ 0 h 2"/>
                  <a:gd name="T24" fmla="*/ 3 w 6"/>
                  <a:gd name="T25" fmla="*/ 0 h 2"/>
                  <a:gd name="T26" fmla="*/ 2 w 6"/>
                  <a:gd name="T27" fmla="*/ 0 h 2"/>
                  <a:gd name="T28" fmla="*/ 2 w 6"/>
                  <a:gd name="T29" fmla="*/ 2 h 2"/>
                  <a:gd name="T30" fmla="*/ 0 w 6"/>
                  <a:gd name="T31" fmla="*/ 2 h 2"/>
                  <a:gd name="T32" fmla="*/ 0 w 6"/>
                  <a:gd name="T33" fmla="*/ 2 h 2"/>
                  <a:gd name="T34" fmla="*/ 0 w 6"/>
                  <a:gd name="T35" fmla="*/ 2 h 2"/>
                  <a:gd name="T36" fmla="*/ 0 w 6"/>
                  <a:gd name="T37" fmla="*/ 2 h 2"/>
                  <a:gd name="T38" fmla="*/ 2 w 6"/>
                  <a:gd name="T3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" h="2">
                    <a:moveTo>
                      <a:pt x="2" y="2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11" name="Freeform 709">
                <a:extLst>
                  <a:ext uri="{FF2B5EF4-FFF2-40B4-BE49-F238E27FC236}">
                    <a16:creationId xmlns:a16="http://schemas.microsoft.com/office/drawing/2014/main" id="{F7E09345-49F9-97B0-6683-1A5ECA82BF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2" y="2856"/>
                <a:ext cx="18" cy="13"/>
              </a:xfrm>
              <a:custGeom>
                <a:avLst/>
                <a:gdLst>
                  <a:gd name="T0" fmla="*/ 18 w 18"/>
                  <a:gd name="T1" fmla="*/ 8 h 13"/>
                  <a:gd name="T2" fmla="*/ 18 w 18"/>
                  <a:gd name="T3" fmla="*/ 6 h 13"/>
                  <a:gd name="T4" fmla="*/ 18 w 18"/>
                  <a:gd name="T5" fmla="*/ 5 h 13"/>
                  <a:gd name="T6" fmla="*/ 18 w 18"/>
                  <a:gd name="T7" fmla="*/ 5 h 13"/>
                  <a:gd name="T8" fmla="*/ 16 w 18"/>
                  <a:gd name="T9" fmla="*/ 5 h 13"/>
                  <a:gd name="T10" fmla="*/ 15 w 18"/>
                  <a:gd name="T11" fmla="*/ 3 h 13"/>
                  <a:gd name="T12" fmla="*/ 15 w 18"/>
                  <a:gd name="T13" fmla="*/ 2 h 13"/>
                  <a:gd name="T14" fmla="*/ 13 w 18"/>
                  <a:gd name="T15" fmla="*/ 2 h 13"/>
                  <a:gd name="T16" fmla="*/ 13 w 18"/>
                  <a:gd name="T17" fmla="*/ 2 h 13"/>
                  <a:gd name="T18" fmla="*/ 13 w 18"/>
                  <a:gd name="T19" fmla="*/ 2 h 13"/>
                  <a:gd name="T20" fmla="*/ 13 w 18"/>
                  <a:gd name="T21" fmla="*/ 0 h 13"/>
                  <a:gd name="T22" fmla="*/ 12 w 18"/>
                  <a:gd name="T23" fmla="*/ 0 h 13"/>
                  <a:gd name="T24" fmla="*/ 12 w 18"/>
                  <a:gd name="T25" fmla="*/ 0 h 13"/>
                  <a:gd name="T26" fmla="*/ 8 w 18"/>
                  <a:gd name="T27" fmla="*/ 2 h 13"/>
                  <a:gd name="T28" fmla="*/ 7 w 18"/>
                  <a:gd name="T29" fmla="*/ 2 h 13"/>
                  <a:gd name="T30" fmla="*/ 5 w 18"/>
                  <a:gd name="T31" fmla="*/ 2 h 13"/>
                  <a:gd name="T32" fmla="*/ 4 w 18"/>
                  <a:gd name="T33" fmla="*/ 3 h 13"/>
                  <a:gd name="T34" fmla="*/ 2 w 18"/>
                  <a:gd name="T35" fmla="*/ 5 h 13"/>
                  <a:gd name="T36" fmla="*/ 2 w 18"/>
                  <a:gd name="T37" fmla="*/ 5 h 13"/>
                  <a:gd name="T38" fmla="*/ 2 w 18"/>
                  <a:gd name="T39" fmla="*/ 6 h 13"/>
                  <a:gd name="T40" fmla="*/ 2 w 18"/>
                  <a:gd name="T41" fmla="*/ 6 h 13"/>
                  <a:gd name="T42" fmla="*/ 2 w 18"/>
                  <a:gd name="T43" fmla="*/ 6 h 13"/>
                  <a:gd name="T44" fmla="*/ 2 w 18"/>
                  <a:gd name="T45" fmla="*/ 6 h 13"/>
                  <a:gd name="T46" fmla="*/ 2 w 18"/>
                  <a:gd name="T47" fmla="*/ 6 h 13"/>
                  <a:gd name="T48" fmla="*/ 0 w 18"/>
                  <a:gd name="T49" fmla="*/ 8 h 13"/>
                  <a:gd name="T50" fmla="*/ 0 w 18"/>
                  <a:gd name="T51" fmla="*/ 8 h 13"/>
                  <a:gd name="T52" fmla="*/ 0 w 18"/>
                  <a:gd name="T53" fmla="*/ 8 h 13"/>
                  <a:gd name="T54" fmla="*/ 0 w 18"/>
                  <a:gd name="T55" fmla="*/ 10 h 13"/>
                  <a:gd name="T56" fmla="*/ 0 w 18"/>
                  <a:gd name="T57" fmla="*/ 11 h 13"/>
                  <a:gd name="T58" fmla="*/ 2 w 18"/>
                  <a:gd name="T59" fmla="*/ 11 h 13"/>
                  <a:gd name="T60" fmla="*/ 4 w 18"/>
                  <a:gd name="T61" fmla="*/ 11 h 13"/>
                  <a:gd name="T62" fmla="*/ 5 w 18"/>
                  <a:gd name="T63" fmla="*/ 11 h 13"/>
                  <a:gd name="T64" fmla="*/ 7 w 18"/>
                  <a:gd name="T65" fmla="*/ 13 h 13"/>
                  <a:gd name="T66" fmla="*/ 8 w 18"/>
                  <a:gd name="T67" fmla="*/ 13 h 13"/>
                  <a:gd name="T68" fmla="*/ 10 w 18"/>
                  <a:gd name="T69" fmla="*/ 13 h 13"/>
                  <a:gd name="T70" fmla="*/ 10 w 18"/>
                  <a:gd name="T71" fmla="*/ 13 h 13"/>
                  <a:gd name="T72" fmla="*/ 12 w 18"/>
                  <a:gd name="T73" fmla="*/ 13 h 13"/>
                  <a:gd name="T74" fmla="*/ 13 w 18"/>
                  <a:gd name="T75" fmla="*/ 11 h 13"/>
                  <a:gd name="T76" fmla="*/ 15 w 18"/>
                  <a:gd name="T77" fmla="*/ 11 h 13"/>
                  <a:gd name="T78" fmla="*/ 15 w 18"/>
                  <a:gd name="T79" fmla="*/ 11 h 13"/>
                  <a:gd name="T80" fmla="*/ 16 w 18"/>
                  <a:gd name="T81" fmla="*/ 11 h 13"/>
                  <a:gd name="T82" fmla="*/ 16 w 18"/>
                  <a:gd name="T83" fmla="*/ 11 h 13"/>
                  <a:gd name="T84" fmla="*/ 18 w 18"/>
                  <a:gd name="T85" fmla="*/ 11 h 13"/>
                  <a:gd name="T86" fmla="*/ 18 w 18"/>
                  <a:gd name="T87" fmla="*/ 11 h 13"/>
                  <a:gd name="T88" fmla="*/ 18 w 18"/>
                  <a:gd name="T89" fmla="*/ 8 h 13"/>
                  <a:gd name="T90" fmla="*/ 18 w 18"/>
                  <a:gd name="T9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" h="13">
                    <a:moveTo>
                      <a:pt x="18" y="8"/>
                    </a:moveTo>
                    <a:lnTo>
                      <a:pt x="18" y="6"/>
                    </a:lnTo>
                    <a:lnTo>
                      <a:pt x="18" y="5"/>
                    </a:lnTo>
                    <a:lnTo>
                      <a:pt x="18" y="5"/>
                    </a:lnTo>
                    <a:lnTo>
                      <a:pt x="16" y="5"/>
                    </a:lnTo>
                    <a:lnTo>
                      <a:pt x="15" y="3"/>
                    </a:lnTo>
                    <a:lnTo>
                      <a:pt x="15" y="2"/>
                    </a:lnTo>
                    <a:lnTo>
                      <a:pt x="13" y="2"/>
                    </a:lnTo>
                    <a:lnTo>
                      <a:pt x="13" y="2"/>
                    </a:lnTo>
                    <a:lnTo>
                      <a:pt x="13" y="2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4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" y="11"/>
                    </a:lnTo>
                    <a:lnTo>
                      <a:pt x="7" y="13"/>
                    </a:lnTo>
                    <a:lnTo>
                      <a:pt x="8" y="13"/>
                    </a:lnTo>
                    <a:lnTo>
                      <a:pt x="10" y="13"/>
                    </a:lnTo>
                    <a:lnTo>
                      <a:pt x="10" y="13"/>
                    </a:lnTo>
                    <a:lnTo>
                      <a:pt x="12" y="13"/>
                    </a:lnTo>
                    <a:lnTo>
                      <a:pt x="13" y="11"/>
                    </a:lnTo>
                    <a:lnTo>
                      <a:pt x="15" y="11"/>
                    </a:lnTo>
                    <a:lnTo>
                      <a:pt x="15" y="11"/>
                    </a:lnTo>
                    <a:lnTo>
                      <a:pt x="16" y="11"/>
                    </a:lnTo>
                    <a:lnTo>
                      <a:pt x="16" y="11"/>
                    </a:lnTo>
                    <a:lnTo>
                      <a:pt x="18" y="11"/>
                    </a:lnTo>
                    <a:lnTo>
                      <a:pt x="18" y="11"/>
                    </a:lnTo>
                    <a:lnTo>
                      <a:pt x="18" y="8"/>
                    </a:lnTo>
                    <a:lnTo>
                      <a:pt x="18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12" name="Freeform 710">
                <a:extLst>
                  <a:ext uri="{FF2B5EF4-FFF2-40B4-BE49-F238E27FC236}">
                    <a16:creationId xmlns:a16="http://schemas.microsoft.com/office/drawing/2014/main" id="{74C11822-4F89-11E2-D0A1-AB0EC5334E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9" y="2794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2 w 2"/>
                  <a:gd name="T3" fmla="*/ 0 w 2"/>
                  <a:gd name="T4" fmla="*/ 0 w 2"/>
                  <a:gd name="T5" fmla="*/ 0 w 2"/>
                  <a:gd name="T6" fmla="*/ 0 w 2"/>
                  <a:gd name="T7" fmla="*/ 2 w 2"/>
                  <a:gd name="T8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13" name="Freeform 711">
                <a:extLst>
                  <a:ext uri="{FF2B5EF4-FFF2-40B4-BE49-F238E27FC236}">
                    <a16:creationId xmlns:a16="http://schemas.microsoft.com/office/drawing/2014/main" id="{9E7B0CF6-9874-EFF8-59FC-FDB36203CD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9" y="2648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  <a:gd name="T6" fmla="*/ 2 w 2"/>
                  <a:gd name="T7" fmla="*/ 1 h 1"/>
                  <a:gd name="T8" fmla="*/ 2 w 2"/>
                  <a:gd name="T9" fmla="*/ 0 h 1"/>
                  <a:gd name="T10" fmla="*/ 0 w 2"/>
                  <a:gd name="T11" fmla="*/ 0 h 1"/>
                  <a:gd name="T12" fmla="*/ 2 w 2"/>
                  <a:gd name="T13" fmla="*/ 1 h 1"/>
                  <a:gd name="T14" fmla="*/ 2 w 2"/>
                  <a:gd name="T15" fmla="*/ 1 h 1"/>
                  <a:gd name="T16" fmla="*/ 2 w 2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14" name="Freeform 712">
                <a:extLst>
                  <a:ext uri="{FF2B5EF4-FFF2-40B4-BE49-F238E27FC236}">
                    <a16:creationId xmlns:a16="http://schemas.microsoft.com/office/drawing/2014/main" id="{C008BA1B-9C7A-B7B1-2569-D29D4B52C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9" y="2545"/>
                <a:ext cx="3" cy="0"/>
              </a:xfrm>
              <a:custGeom>
                <a:avLst/>
                <a:gdLst>
                  <a:gd name="T0" fmla="*/ 2 w 3"/>
                  <a:gd name="T1" fmla="*/ 2 w 3"/>
                  <a:gd name="T2" fmla="*/ 2 w 3"/>
                  <a:gd name="T3" fmla="*/ 3 w 3"/>
                  <a:gd name="T4" fmla="*/ 2 w 3"/>
                  <a:gd name="T5" fmla="*/ 0 w 3"/>
                  <a:gd name="T6" fmla="*/ 0 w 3"/>
                  <a:gd name="T7" fmla="*/ 0 w 3"/>
                  <a:gd name="T8" fmla="*/ 0 w 3"/>
                  <a:gd name="T9" fmla="*/ 2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</a:cxnLst>
                <a:rect l="0" t="0" r="r" b="b"/>
                <a:pathLst>
                  <a:path w="3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15" name="Freeform 713">
                <a:extLst>
                  <a:ext uri="{FF2B5EF4-FFF2-40B4-BE49-F238E27FC236}">
                    <a16:creationId xmlns:a16="http://schemas.microsoft.com/office/drawing/2014/main" id="{8CCC1982-2038-F91F-699F-4C5439C9E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7" y="3114"/>
                <a:ext cx="3" cy="3"/>
              </a:xfrm>
              <a:custGeom>
                <a:avLst/>
                <a:gdLst>
                  <a:gd name="T0" fmla="*/ 2 w 3"/>
                  <a:gd name="T1" fmla="*/ 3 h 3"/>
                  <a:gd name="T2" fmla="*/ 3 w 3"/>
                  <a:gd name="T3" fmla="*/ 3 h 3"/>
                  <a:gd name="T4" fmla="*/ 3 w 3"/>
                  <a:gd name="T5" fmla="*/ 3 h 3"/>
                  <a:gd name="T6" fmla="*/ 3 w 3"/>
                  <a:gd name="T7" fmla="*/ 3 h 3"/>
                  <a:gd name="T8" fmla="*/ 3 w 3"/>
                  <a:gd name="T9" fmla="*/ 1 h 3"/>
                  <a:gd name="T10" fmla="*/ 2 w 3"/>
                  <a:gd name="T11" fmla="*/ 0 h 3"/>
                  <a:gd name="T12" fmla="*/ 2 w 3"/>
                  <a:gd name="T13" fmla="*/ 0 h 3"/>
                  <a:gd name="T14" fmla="*/ 2 w 3"/>
                  <a:gd name="T15" fmla="*/ 0 h 3"/>
                  <a:gd name="T16" fmla="*/ 2 w 3"/>
                  <a:gd name="T17" fmla="*/ 0 h 3"/>
                  <a:gd name="T18" fmla="*/ 0 w 3"/>
                  <a:gd name="T19" fmla="*/ 1 h 3"/>
                  <a:gd name="T20" fmla="*/ 2 w 3"/>
                  <a:gd name="T21" fmla="*/ 1 h 3"/>
                  <a:gd name="T22" fmla="*/ 2 w 3"/>
                  <a:gd name="T23" fmla="*/ 1 h 3"/>
                  <a:gd name="T24" fmla="*/ 2 w 3"/>
                  <a:gd name="T2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16" name="Freeform 714">
                <a:extLst>
                  <a:ext uri="{FF2B5EF4-FFF2-40B4-BE49-F238E27FC236}">
                    <a16:creationId xmlns:a16="http://schemas.microsoft.com/office/drawing/2014/main" id="{DB2B89C9-4D25-4A4F-6D2F-1F0C69DF27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6" y="2642"/>
                <a:ext cx="1" cy="3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3 h 3"/>
                  <a:gd name="T4" fmla="*/ 1 w 1"/>
                  <a:gd name="T5" fmla="*/ 1 h 3"/>
                  <a:gd name="T6" fmla="*/ 0 w 1"/>
                  <a:gd name="T7" fmla="*/ 0 h 3"/>
                  <a:gd name="T8" fmla="*/ 0 w 1"/>
                  <a:gd name="T9" fmla="*/ 0 h 3"/>
                  <a:gd name="T10" fmla="*/ 0 w 1"/>
                  <a:gd name="T11" fmla="*/ 0 h 3"/>
                  <a:gd name="T12" fmla="*/ 0 w 1"/>
                  <a:gd name="T13" fmla="*/ 0 h 3"/>
                  <a:gd name="T14" fmla="*/ 0 w 1"/>
                  <a:gd name="T15" fmla="*/ 0 h 3"/>
                  <a:gd name="T16" fmla="*/ 0 w 1"/>
                  <a:gd name="T17" fmla="*/ 0 h 3"/>
                  <a:gd name="T18" fmla="*/ 1 w 1"/>
                  <a:gd name="T19" fmla="*/ 1 h 3"/>
                  <a:gd name="T20" fmla="*/ 0 w 1"/>
                  <a:gd name="T21" fmla="*/ 3 h 3"/>
                  <a:gd name="T22" fmla="*/ 0 w 1"/>
                  <a:gd name="T2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lnTo>
                      <a:pt x="1" y="3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17" name="Freeform 715">
                <a:extLst>
                  <a:ext uri="{FF2B5EF4-FFF2-40B4-BE49-F238E27FC236}">
                    <a16:creationId xmlns:a16="http://schemas.microsoft.com/office/drawing/2014/main" id="{B9BDFED1-335F-B39C-F232-66E73DDECD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0" y="1888"/>
                <a:ext cx="13" cy="5"/>
              </a:xfrm>
              <a:custGeom>
                <a:avLst/>
                <a:gdLst>
                  <a:gd name="T0" fmla="*/ 8 w 13"/>
                  <a:gd name="T1" fmla="*/ 0 h 5"/>
                  <a:gd name="T2" fmla="*/ 7 w 13"/>
                  <a:gd name="T3" fmla="*/ 0 h 5"/>
                  <a:gd name="T4" fmla="*/ 5 w 13"/>
                  <a:gd name="T5" fmla="*/ 0 h 5"/>
                  <a:gd name="T6" fmla="*/ 4 w 13"/>
                  <a:gd name="T7" fmla="*/ 0 h 5"/>
                  <a:gd name="T8" fmla="*/ 0 w 13"/>
                  <a:gd name="T9" fmla="*/ 2 h 5"/>
                  <a:gd name="T10" fmla="*/ 2 w 13"/>
                  <a:gd name="T11" fmla="*/ 2 h 5"/>
                  <a:gd name="T12" fmla="*/ 4 w 13"/>
                  <a:gd name="T13" fmla="*/ 2 h 5"/>
                  <a:gd name="T14" fmla="*/ 5 w 13"/>
                  <a:gd name="T15" fmla="*/ 3 h 5"/>
                  <a:gd name="T16" fmla="*/ 7 w 13"/>
                  <a:gd name="T17" fmla="*/ 5 h 5"/>
                  <a:gd name="T18" fmla="*/ 8 w 13"/>
                  <a:gd name="T19" fmla="*/ 3 h 5"/>
                  <a:gd name="T20" fmla="*/ 10 w 13"/>
                  <a:gd name="T21" fmla="*/ 3 h 5"/>
                  <a:gd name="T22" fmla="*/ 12 w 13"/>
                  <a:gd name="T23" fmla="*/ 3 h 5"/>
                  <a:gd name="T24" fmla="*/ 12 w 13"/>
                  <a:gd name="T25" fmla="*/ 3 h 5"/>
                  <a:gd name="T26" fmla="*/ 13 w 13"/>
                  <a:gd name="T27" fmla="*/ 3 h 5"/>
                  <a:gd name="T28" fmla="*/ 13 w 13"/>
                  <a:gd name="T29" fmla="*/ 3 h 5"/>
                  <a:gd name="T30" fmla="*/ 12 w 13"/>
                  <a:gd name="T31" fmla="*/ 2 h 5"/>
                  <a:gd name="T32" fmla="*/ 8 w 13"/>
                  <a:gd name="T3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" h="5">
                    <a:moveTo>
                      <a:pt x="8" y="0"/>
                    </a:moveTo>
                    <a:lnTo>
                      <a:pt x="7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5" y="3"/>
                    </a:lnTo>
                    <a:lnTo>
                      <a:pt x="7" y="5"/>
                    </a:lnTo>
                    <a:lnTo>
                      <a:pt x="8" y="3"/>
                    </a:lnTo>
                    <a:lnTo>
                      <a:pt x="10" y="3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3" y="3"/>
                    </a:lnTo>
                    <a:lnTo>
                      <a:pt x="13" y="3"/>
                    </a:lnTo>
                    <a:lnTo>
                      <a:pt x="12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18" name="Freeform 716">
                <a:extLst>
                  <a:ext uri="{FF2B5EF4-FFF2-40B4-BE49-F238E27FC236}">
                    <a16:creationId xmlns:a16="http://schemas.microsoft.com/office/drawing/2014/main" id="{D20AC7FB-DF8C-6F87-8159-F64C08170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4" y="2897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0 h 4"/>
                  <a:gd name="T6" fmla="*/ 2 w 2"/>
                  <a:gd name="T7" fmla="*/ 0 h 4"/>
                  <a:gd name="T8" fmla="*/ 2 w 2"/>
                  <a:gd name="T9" fmla="*/ 2 h 4"/>
                  <a:gd name="T10" fmla="*/ 0 w 2"/>
                  <a:gd name="T11" fmla="*/ 4 h 4"/>
                  <a:gd name="T12" fmla="*/ 0 w 2"/>
                  <a:gd name="T13" fmla="*/ 4 h 4"/>
                  <a:gd name="T14" fmla="*/ 0 w 2"/>
                  <a:gd name="T15" fmla="*/ 4 h 4"/>
                  <a:gd name="T16" fmla="*/ 2 w 2"/>
                  <a:gd name="T17" fmla="*/ 4 h 4"/>
                  <a:gd name="T18" fmla="*/ 2 w 2"/>
                  <a:gd name="T19" fmla="*/ 2 h 4"/>
                  <a:gd name="T20" fmla="*/ 2 w 2"/>
                  <a:gd name="T21" fmla="*/ 2 h 4"/>
                  <a:gd name="T22" fmla="*/ 2 w 2"/>
                  <a:gd name="T23" fmla="*/ 2 h 4"/>
                  <a:gd name="T24" fmla="*/ 2 w 2"/>
                  <a:gd name="T25" fmla="*/ 0 h 4"/>
                  <a:gd name="T26" fmla="*/ 2 w 2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19" name="Freeform 717">
                <a:extLst>
                  <a:ext uri="{FF2B5EF4-FFF2-40B4-BE49-F238E27FC236}">
                    <a16:creationId xmlns:a16="http://schemas.microsoft.com/office/drawing/2014/main" id="{0165D69F-50EF-5624-0B7A-E63F742EC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2" y="2834"/>
                <a:ext cx="1" cy="1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  <a:gd name="T10" fmla="*/ 0 w 1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20" name="Freeform 718">
                <a:extLst>
                  <a:ext uri="{FF2B5EF4-FFF2-40B4-BE49-F238E27FC236}">
                    <a16:creationId xmlns:a16="http://schemas.microsoft.com/office/drawing/2014/main" id="{423C3459-62D1-FC33-8E07-74D4D198A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9" y="3252"/>
                <a:ext cx="1" cy="2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1 w 1"/>
                  <a:gd name="T5" fmla="*/ 0 h 2"/>
                  <a:gd name="T6" fmla="*/ 1 w 1"/>
                  <a:gd name="T7" fmla="*/ 2 h 2"/>
                  <a:gd name="T8" fmla="*/ 1 w 1"/>
                  <a:gd name="T9" fmla="*/ 0 h 2"/>
                  <a:gd name="T10" fmla="*/ 1 w 1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21" name="Freeform 719">
                <a:extLst>
                  <a:ext uri="{FF2B5EF4-FFF2-40B4-BE49-F238E27FC236}">
                    <a16:creationId xmlns:a16="http://schemas.microsoft.com/office/drawing/2014/main" id="{4F1BB140-1A38-427E-AD22-B966F6D949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" y="2926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2 w 2"/>
                  <a:gd name="T5" fmla="*/ 0 h 2"/>
                  <a:gd name="T6" fmla="*/ 2 w 2"/>
                  <a:gd name="T7" fmla="*/ 0 h 2"/>
                  <a:gd name="T8" fmla="*/ 2 w 2"/>
                  <a:gd name="T9" fmla="*/ 0 h 2"/>
                  <a:gd name="T10" fmla="*/ 0 w 2"/>
                  <a:gd name="T11" fmla="*/ 0 h 2"/>
                  <a:gd name="T12" fmla="*/ 2 w 2"/>
                  <a:gd name="T13" fmla="*/ 2 h 2"/>
                  <a:gd name="T14" fmla="*/ 2 w 2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22" name="Freeform 720">
                <a:extLst>
                  <a:ext uri="{FF2B5EF4-FFF2-40B4-BE49-F238E27FC236}">
                    <a16:creationId xmlns:a16="http://schemas.microsoft.com/office/drawing/2014/main" id="{6AD03E31-1FFB-309B-774E-E5552778F9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4" y="2770"/>
                <a:ext cx="5" cy="2"/>
              </a:xfrm>
              <a:custGeom>
                <a:avLst/>
                <a:gdLst>
                  <a:gd name="T0" fmla="*/ 5 w 5"/>
                  <a:gd name="T1" fmla="*/ 0 h 2"/>
                  <a:gd name="T2" fmla="*/ 4 w 5"/>
                  <a:gd name="T3" fmla="*/ 0 h 2"/>
                  <a:gd name="T4" fmla="*/ 2 w 5"/>
                  <a:gd name="T5" fmla="*/ 0 h 2"/>
                  <a:gd name="T6" fmla="*/ 2 w 5"/>
                  <a:gd name="T7" fmla="*/ 0 h 2"/>
                  <a:gd name="T8" fmla="*/ 2 w 5"/>
                  <a:gd name="T9" fmla="*/ 2 h 2"/>
                  <a:gd name="T10" fmla="*/ 0 w 5"/>
                  <a:gd name="T11" fmla="*/ 2 h 2"/>
                  <a:gd name="T12" fmla="*/ 0 w 5"/>
                  <a:gd name="T13" fmla="*/ 2 h 2"/>
                  <a:gd name="T14" fmla="*/ 2 w 5"/>
                  <a:gd name="T15" fmla="*/ 2 h 2"/>
                  <a:gd name="T16" fmla="*/ 2 w 5"/>
                  <a:gd name="T17" fmla="*/ 2 h 2"/>
                  <a:gd name="T18" fmla="*/ 2 w 5"/>
                  <a:gd name="T19" fmla="*/ 2 h 2"/>
                  <a:gd name="T20" fmla="*/ 4 w 5"/>
                  <a:gd name="T21" fmla="*/ 2 h 2"/>
                  <a:gd name="T22" fmla="*/ 4 w 5"/>
                  <a:gd name="T23" fmla="*/ 2 h 2"/>
                  <a:gd name="T24" fmla="*/ 4 w 5"/>
                  <a:gd name="T25" fmla="*/ 2 h 2"/>
                  <a:gd name="T26" fmla="*/ 5 w 5"/>
                  <a:gd name="T27" fmla="*/ 2 h 2"/>
                  <a:gd name="T28" fmla="*/ 5 w 5"/>
                  <a:gd name="T29" fmla="*/ 2 h 2"/>
                  <a:gd name="T30" fmla="*/ 5 w 5"/>
                  <a:gd name="T31" fmla="*/ 0 h 2"/>
                  <a:gd name="T32" fmla="*/ 5 w 5"/>
                  <a:gd name="T3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23" name="Freeform 721">
                <a:extLst>
                  <a:ext uri="{FF2B5EF4-FFF2-40B4-BE49-F238E27FC236}">
                    <a16:creationId xmlns:a16="http://schemas.microsoft.com/office/drawing/2014/main" id="{BA1E458F-6043-28A2-864D-B8853AF09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2" y="2837"/>
                <a:ext cx="9" cy="10"/>
              </a:xfrm>
              <a:custGeom>
                <a:avLst/>
                <a:gdLst>
                  <a:gd name="T0" fmla="*/ 1 w 9"/>
                  <a:gd name="T1" fmla="*/ 0 h 10"/>
                  <a:gd name="T2" fmla="*/ 1 w 9"/>
                  <a:gd name="T3" fmla="*/ 0 h 10"/>
                  <a:gd name="T4" fmla="*/ 1 w 9"/>
                  <a:gd name="T5" fmla="*/ 2 h 10"/>
                  <a:gd name="T6" fmla="*/ 0 w 9"/>
                  <a:gd name="T7" fmla="*/ 3 h 10"/>
                  <a:gd name="T8" fmla="*/ 1 w 9"/>
                  <a:gd name="T9" fmla="*/ 5 h 10"/>
                  <a:gd name="T10" fmla="*/ 1 w 9"/>
                  <a:gd name="T11" fmla="*/ 5 h 10"/>
                  <a:gd name="T12" fmla="*/ 3 w 9"/>
                  <a:gd name="T13" fmla="*/ 3 h 10"/>
                  <a:gd name="T14" fmla="*/ 3 w 9"/>
                  <a:gd name="T15" fmla="*/ 5 h 10"/>
                  <a:gd name="T16" fmla="*/ 3 w 9"/>
                  <a:gd name="T17" fmla="*/ 5 h 10"/>
                  <a:gd name="T18" fmla="*/ 3 w 9"/>
                  <a:gd name="T19" fmla="*/ 8 h 10"/>
                  <a:gd name="T20" fmla="*/ 5 w 9"/>
                  <a:gd name="T21" fmla="*/ 10 h 10"/>
                  <a:gd name="T22" fmla="*/ 5 w 9"/>
                  <a:gd name="T23" fmla="*/ 10 h 10"/>
                  <a:gd name="T24" fmla="*/ 5 w 9"/>
                  <a:gd name="T25" fmla="*/ 10 h 10"/>
                  <a:gd name="T26" fmla="*/ 5 w 9"/>
                  <a:gd name="T27" fmla="*/ 10 h 10"/>
                  <a:gd name="T28" fmla="*/ 6 w 9"/>
                  <a:gd name="T29" fmla="*/ 10 h 10"/>
                  <a:gd name="T30" fmla="*/ 8 w 9"/>
                  <a:gd name="T31" fmla="*/ 10 h 10"/>
                  <a:gd name="T32" fmla="*/ 9 w 9"/>
                  <a:gd name="T33" fmla="*/ 8 h 10"/>
                  <a:gd name="T34" fmla="*/ 8 w 9"/>
                  <a:gd name="T35" fmla="*/ 8 h 10"/>
                  <a:gd name="T36" fmla="*/ 8 w 9"/>
                  <a:gd name="T37" fmla="*/ 6 h 10"/>
                  <a:gd name="T38" fmla="*/ 8 w 9"/>
                  <a:gd name="T39" fmla="*/ 6 h 10"/>
                  <a:gd name="T40" fmla="*/ 8 w 9"/>
                  <a:gd name="T41" fmla="*/ 6 h 10"/>
                  <a:gd name="T42" fmla="*/ 6 w 9"/>
                  <a:gd name="T43" fmla="*/ 6 h 10"/>
                  <a:gd name="T44" fmla="*/ 5 w 9"/>
                  <a:gd name="T45" fmla="*/ 5 h 10"/>
                  <a:gd name="T46" fmla="*/ 5 w 9"/>
                  <a:gd name="T47" fmla="*/ 3 h 10"/>
                  <a:gd name="T48" fmla="*/ 5 w 9"/>
                  <a:gd name="T49" fmla="*/ 3 h 10"/>
                  <a:gd name="T50" fmla="*/ 3 w 9"/>
                  <a:gd name="T51" fmla="*/ 3 h 10"/>
                  <a:gd name="T52" fmla="*/ 3 w 9"/>
                  <a:gd name="T53" fmla="*/ 2 h 10"/>
                  <a:gd name="T54" fmla="*/ 1 w 9"/>
                  <a:gd name="T5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" h="10">
                    <a:moveTo>
                      <a:pt x="1" y="0"/>
                    </a:moveTo>
                    <a:lnTo>
                      <a:pt x="1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8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9" y="8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24" name="Freeform 722">
                <a:extLst>
                  <a:ext uri="{FF2B5EF4-FFF2-40B4-BE49-F238E27FC236}">
                    <a16:creationId xmlns:a16="http://schemas.microsoft.com/office/drawing/2014/main" id="{66F7C58A-C44E-E169-A0CC-BC52B16860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" y="2810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2 w 3"/>
                  <a:gd name="T3" fmla="*/ 2 h 2"/>
                  <a:gd name="T4" fmla="*/ 2 w 3"/>
                  <a:gd name="T5" fmla="*/ 2 h 2"/>
                  <a:gd name="T6" fmla="*/ 2 w 3"/>
                  <a:gd name="T7" fmla="*/ 2 h 2"/>
                  <a:gd name="T8" fmla="*/ 2 w 3"/>
                  <a:gd name="T9" fmla="*/ 2 h 2"/>
                  <a:gd name="T10" fmla="*/ 2 w 3"/>
                  <a:gd name="T11" fmla="*/ 2 h 2"/>
                  <a:gd name="T12" fmla="*/ 3 w 3"/>
                  <a:gd name="T13" fmla="*/ 2 h 2"/>
                  <a:gd name="T14" fmla="*/ 3 w 3"/>
                  <a:gd name="T15" fmla="*/ 2 h 2"/>
                  <a:gd name="T16" fmla="*/ 2 w 3"/>
                  <a:gd name="T17" fmla="*/ 0 h 2"/>
                  <a:gd name="T18" fmla="*/ 2 w 3"/>
                  <a:gd name="T19" fmla="*/ 0 h 2"/>
                  <a:gd name="T20" fmla="*/ 0 w 3"/>
                  <a:gd name="T21" fmla="*/ 0 h 2"/>
                  <a:gd name="T22" fmla="*/ 0 w 3"/>
                  <a:gd name="T2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25" name="Freeform 723">
                <a:extLst>
                  <a:ext uri="{FF2B5EF4-FFF2-40B4-BE49-F238E27FC236}">
                    <a16:creationId xmlns:a16="http://schemas.microsoft.com/office/drawing/2014/main" id="{009544A9-28CC-7F76-D7F9-263E4F086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" y="2815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0 w 3"/>
                  <a:gd name="T3" fmla="*/ 1 h 3"/>
                  <a:gd name="T4" fmla="*/ 0 w 3"/>
                  <a:gd name="T5" fmla="*/ 1 h 3"/>
                  <a:gd name="T6" fmla="*/ 2 w 3"/>
                  <a:gd name="T7" fmla="*/ 1 h 3"/>
                  <a:gd name="T8" fmla="*/ 2 w 3"/>
                  <a:gd name="T9" fmla="*/ 3 h 3"/>
                  <a:gd name="T10" fmla="*/ 3 w 3"/>
                  <a:gd name="T11" fmla="*/ 1 h 3"/>
                  <a:gd name="T12" fmla="*/ 3 w 3"/>
                  <a:gd name="T13" fmla="*/ 1 h 3"/>
                  <a:gd name="T14" fmla="*/ 2 w 3"/>
                  <a:gd name="T15" fmla="*/ 0 h 3"/>
                  <a:gd name="T16" fmla="*/ 2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26" name="Freeform 724">
                <a:extLst>
                  <a:ext uri="{FF2B5EF4-FFF2-40B4-BE49-F238E27FC236}">
                    <a16:creationId xmlns:a16="http://schemas.microsoft.com/office/drawing/2014/main" id="{E1BCA0F5-7296-743B-593E-E847C866A0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0" y="2901"/>
                <a:ext cx="7" cy="6"/>
              </a:xfrm>
              <a:custGeom>
                <a:avLst/>
                <a:gdLst>
                  <a:gd name="T0" fmla="*/ 0 w 7"/>
                  <a:gd name="T1" fmla="*/ 3 h 6"/>
                  <a:gd name="T2" fmla="*/ 2 w 7"/>
                  <a:gd name="T3" fmla="*/ 4 h 6"/>
                  <a:gd name="T4" fmla="*/ 2 w 7"/>
                  <a:gd name="T5" fmla="*/ 4 h 6"/>
                  <a:gd name="T6" fmla="*/ 3 w 7"/>
                  <a:gd name="T7" fmla="*/ 6 h 6"/>
                  <a:gd name="T8" fmla="*/ 5 w 7"/>
                  <a:gd name="T9" fmla="*/ 6 h 6"/>
                  <a:gd name="T10" fmla="*/ 5 w 7"/>
                  <a:gd name="T11" fmla="*/ 6 h 6"/>
                  <a:gd name="T12" fmla="*/ 7 w 7"/>
                  <a:gd name="T13" fmla="*/ 6 h 6"/>
                  <a:gd name="T14" fmla="*/ 7 w 7"/>
                  <a:gd name="T15" fmla="*/ 4 h 6"/>
                  <a:gd name="T16" fmla="*/ 5 w 7"/>
                  <a:gd name="T17" fmla="*/ 3 h 6"/>
                  <a:gd name="T18" fmla="*/ 3 w 7"/>
                  <a:gd name="T19" fmla="*/ 3 h 6"/>
                  <a:gd name="T20" fmla="*/ 3 w 7"/>
                  <a:gd name="T21" fmla="*/ 1 h 6"/>
                  <a:gd name="T22" fmla="*/ 3 w 7"/>
                  <a:gd name="T23" fmla="*/ 0 h 6"/>
                  <a:gd name="T24" fmla="*/ 3 w 7"/>
                  <a:gd name="T25" fmla="*/ 0 h 6"/>
                  <a:gd name="T26" fmla="*/ 2 w 7"/>
                  <a:gd name="T27" fmla="*/ 0 h 6"/>
                  <a:gd name="T28" fmla="*/ 0 w 7"/>
                  <a:gd name="T29" fmla="*/ 1 h 6"/>
                  <a:gd name="T30" fmla="*/ 2 w 7"/>
                  <a:gd name="T31" fmla="*/ 1 h 6"/>
                  <a:gd name="T32" fmla="*/ 3 w 7"/>
                  <a:gd name="T33" fmla="*/ 1 h 6"/>
                  <a:gd name="T34" fmla="*/ 2 w 7"/>
                  <a:gd name="T35" fmla="*/ 3 h 6"/>
                  <a:gd name="T36" fmla="*/ 0 w 7"/>
                  <a:gd name="T3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">
                    <a:moveTo>
                      <a:pt x="0" y="3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3" y="6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7" y="6"/>
                    </a:lnTo>
                    <a:lnTo>
                      <a:pt x="7" y="4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27" name="Freeform 725">
                <a:extLst>
                  <a:ext uri="{FF2B5EF4-FFF2-40B4-BE49-F238E27FC236}">
                    <a16:creationId xmlns:a16="http://schemas.microsoft.com/office/drawing/2014/main" id="{1DECB5E8-B5E4-233F-4DB1-9389129DD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3" y="2543"/>
                <a:ext cx="5" cy="2"/>
              </a:xfrm>
              <a:custGeom>
                <a:avLst/>
                <a:gdLst>
                  <a:gd name="T0" fmla="*/ 1 w 5"/>
                  <a:gd name="T1" fmla="*/ 2 h 2"/>
                  <a:gd name="T2" fmla="*/ 3 w 5"/>
                  <a:gd name="T3" fmla="*/ 2 h 2"/>
                  <a:gd name="T4" fmla="*/ 3 w 5"/>
                  <a:gd name="T5" fmla="*/ 2 h 2"/>
                  <a:gd name="T6" fmla="*/ 3 w 5"/>
                  <a:gd name="T7" fmla="*/ 0 h 2"/>
                  <a:gd name="T8" fmla="*/ 5 w 5"/>
                  <a:gd name="T9" fmla="*/ 0 h 2"/>
                  <a:gd name="T10" fmla="*/ 1 w 5"/>
                  <a:gd name="T11" fmla="*/ 0 h 2"/>
                  <a:gd name="T12" fmla="*/ 0 w 5"/>
                  <a:gd name="T13" fmla="*/ 0 h 2"/>
                  <a:gd name="T14" fmla="*/ 0 w 5"/>
                  <a:gd name="T15" fmla="*/ 0 h 2"/>
                  <a:gd name="T16" fmla="*/ 0 w 5"/>
                  <a:gd name="T17" fmla="*/ 0 h 2"/>
                  <a:gd name="T18" fmla="*/ 0 w 5"/>
                  <a:gd name="T19" fmla="*/ 0 h 2"/>
                  <a:gd name="T20" fmla="*/ 1 w 5"/>
                  <a:gd name="T21" fmla="*/ 2 h 2"/>
                  <a:gd name="T22" fmla="*/ 1 w 5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2">
                    <a:moveTo>
                      <a:pt x="1" y="2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28" name="Freeform 726">
                <a:extLst>
                  <a:ext uri="{FF2B5EF4-FFF2-40B4-BE49-F238E27FC236}">
                    <a16:creationId xmlns:a16="http://schemas.microsoft.com/office/drawing/2014/main" id="{CD7A81EE-BBF2-0E63-2A7F-1480F5F093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4" y="3258"/>
                <a:ext cx="3" cy="2"/>
              </a:xfrm>
              <a:custGeom>
                <a:avLst/>
                <a:gdLst>
                  <a:gd name="T0" fmla="*/ 0 w 3"/>
                  <a:gd name="T1" fmla="*/ 2 h 2"/>
                  <a:gd name="T2" fmla="*/ 2 w 3"/>
                  <a:gd name="T3" fmla="*/ 2 h 2"/>
                  <a:gd name="T4" fmla="*/ 2 w 3"/>
                  <a:gd name="T5" fmla="*/ 2 h 2"/>
                  <a:gd name="T6" fmla="*/ 2 w 3"/>
                  <a:gd name="T7" fmla="*/ 2 h 2"/>
                  <a:gd name="T8" fmla="*/ 3 w 3"/>
                  <a:gd name="T9" fmla="*/ 2 h 2"/>
                  <a:gd name="T10" fmla="*/ 3 w 3"/>
                  <a:gd name="T11" fmla="*/ 2 h 2"/>
                  <a:gd name="T12" fmla="*/ 3 w 3"/>
                  <a:gd name="T13" fmla="*/ 2 h 2"/>
                  <a:gd name="T14" fmla="*/ 3 w 3"/>
                  <a:gd name="T15" fmla="*/ 0 h 2"/>
                  <a:gd name="T16" fmla="*/ 3 w 3"/>
                  <a:gd name="T17" fmla="*/ 0 h 2"/>
                  <a:gd name="T18" fmla="*/ 3 w 3"/>
                  <a:gd name="T19" fmla="*/ 0 h 2"/>
                  <a:gd name="T20" fmla="*/ 2 w 3"/>
                  <a:gd name="T21" fmla="*/ 0 h 2"/>
                  <a:gd name="T22" fmla="*/ 0 w 3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29" name="Freeform 727">
                <a:extLst>
                  <a:ext uri="{FF2B5EF4-FFF2-40B4-BE49-F238E27FC236}">
                    <a16:creationId xmlns:a16="http://schemas.microsoft.com/office/drawing/2014/main" id="{24E4524A-DFEB-29AB-8664-2329BB5F8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4" y="2557"/>
                <a:ext cx="1" cy="3"/>
              </a:xfrm>
              <a:custGeom>
                <a:avLst/>
                <a:gdLst>
                  <a:gd name="T0" fmla="*/ 1 w 1"/>
                  <a:gd name="T1" fmla="*/ 2 h 3"/>
                  <a:gd name="T2" fmla="*/ 1 w 1"/>
                  <a:gd name="T3" fmla="*/ 0 h 3"/>
                  <a:gd name="T4" fmla="*/ 1 w 1"/>
                  <a:gd name="T5" fmla="*/ 0 h 3"/>
                  <a:gd name="T6" fmla="*/ 1 w 1"/>
                  <a:gd name="T7" fmla="*/ 0 h 3"/>
                  <a:gd name="T8" fmla="*/ 0 w 1"/>
                  <a:gd name="T9" fmla="*/ 2 h 3"/>
                  <a:gd name="T10" fmla="*/ 0 w 1"/>
                  <a:gd name="T11" fmla="*/ 2 h 3"/>
                  <a:gd name="T12" fmla="*/ 0 w 1"/>
                  <a:gd name="T13" fmla="*/ 3 h 3"/>
                  <a:gd name="T14" fmla="*/ 0 w 1"/>
                  <a:gd name="T15" fmla="*/ 3 h 3"/>
                  <a:gd name="T16" fmla="*/ 0 w 1"/>
                  <a:gd name="T17" fmla="*/ 3 h 3"/>
                  <a:gd name="T18" fmla="*/ 0 w 1"/>
                  <a:gd name="T19" fmla="*/ 3 h 3"/>
                  <a:gd name="T20" fmla="*/ 1 w 1"/>
                  <a:gd name="T2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30" name="Freeform 728">
                <a:extLst>
                  <a:ext uri="{FF2B5EF4-FFF2-40B4-BE49-F238E27FC236}">
                    <a16:creationId xmlns:a16="http://schemas.microsoft.com/office/drawing/2014/main" id="{23D83DCC-7621-2FE1-71BE-DEB2FAE42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9" y="2883"/>
                <a:ext cx="3" cy="5"/>
              </a:xfrm>
              <a:custGeom>
                <a:avLst/>
                <a:gdLst>
                  <a:gd name="T0" fmla="*/ 0 w 3"/>
                  <a:gd name="T1" fmla="*/ 2 h 5"/>
                  <a:gd name="T2" fmla="*/ 0 w 3"/>
                  <a:gd name="T3" fmla="*/ 3 h 5"/>
                  <a:gd name="T4" fmla="*/ 2 w 3"/>
                  <a:gd name="T5" fmla="*/ 3 h 5"/>
                  <a:gd name="T6" fmla="*/ 3 w 3"/>
                  <a:gd name="T7" fmla="*/ 5 h 5"/>
                  <a:gd name="T8" fmla="*/ 3 w 3"/>
                  <a:gd name="T9" fmla="*/ 3 h 5"/>
                  <a:gd name="T10" fmla="*/ 2 w 3"/>
                  <a:gd name="T11" fmla="*/ 2 h 5"/>
                  <a:gd name="T12" fmla="*/ 2 w 3"/>
                  <a:gd name="T13" fmla="*/ 0 h 5"/>
                  <a:gd name="T14" fmla="*/ 2 w 3"/>
                  <a:gd name="T15" fmla="*/ 0 h 5"/>
                  <a:gd name="T16" fmla="*/ 0 w 3"/>
                  <a:gd name="T17" fmla="*/ 0 h 5"/>
                  <a:gd name="T18" fmla="*/ 0 w 3"/>
                  <a:gd name="T1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5">
                    <a:moveTo>
                      <a:pt x="0" y="2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31" name="Freeform 729">
                <a:extLst>
                  <a:ext uri="{FF2B5EF4-FFF2-40B4-BE49-F238E27FC236}">
                    <a16:creationId xmlns:a16="http://schemas.microsoft.com/office/drawing/2014/main" id="{116F22D2-4BDA-97D1-BF2C-29CFE245D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2" y="2645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0 w 2"/>
                  <a:gd name="T4" fmla="*/ 2 w 2"/>
                  <a:gd name="T5" fmla="*/ 2 w 2"/>
                  <a:gd name="T6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32" name="Freeform 730">
                <a:extLst>
                  <a:ext uri="{FF2B5EF4-FFF2-40B4-BE49-F238E27FC236}">
                    <a16:creationId xmlns:a16="http://schemas.microsoft.com/office/drawing/2014/main" id="{DC691149-8F5D-157B-CFAF-0E0707DB6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5" y="2894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2 w 2"/>
                  <a:gd name="T3" fmla="*/ 2 w 2"/>
                  <a:gd name="T4" fmla="*/ 0 w 2"/>
                  <a:gd name="T5" fmla="*/ 0 w 2"/>
                  <a:gd name="T6" fmla="*/ 2 w 2"/>
                  <a:gd name="T7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33" name="Freeform 731">
                <a:extLst>
                  <a:ext uri="{FF2B5EF4-FFF2-40B4-BE49-F238E27FC236}">
                    <a16:creationId xmlns:a16="http://schemas.microsoft.com/office/drawing/2014/main" id="{CE9B8421-1E2D-F26D-ACD8-D1C17AE84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4" y="3179"/>
                <a:ext cx="102" cy="95"/>
              </a:xfrm>
              <a:custGeom>
                <a:avLst/>
                <a:gdLst>
                  <a:gd name="T0" fmla="*/ 100 w 102"/>
                  <a:gd name="T1" fmla="*/ 9 h 95"/>
                  <a:gd name="T2" fmla="*/ 97 w 102"/>
                  <a:gd name="T3" fmla="*/ 8 h 95"/>
                  <a:gd name="T4" fmla="*/ 95 w 102"/>
                  <a:gd name="T5" fmla="*/ 11 h 95"/>
                  <a:gd name="T6" fmla="*/ 95 w 102"/>
                  <a:gd name="T7" fmla="*/ 8 h 95"/>
                  <a:gd name="T8" fmla="*/ 94 w 102"/>
                  <a:gd name="T9" fmla="*/ 8 h 95"/>
                  <a:gd name="T10" fmla="*/ 84 w 102"/>
                  <a:gd name="T11" fmla="*/ 13 h 95"/>
                  <a:gd name="T12" fmla="*/ 81 w 102"/>
                  <a:gd name="T13" fmla="*/ 5 h 95"/>
                  <a:gd name="T14" fmla="*/ 81 w 102"/>
                  <a:gd name="T15" fmla="*/ 0 h 95"/>
                  <a:gd name="T16" fmla="*/ 72 w 102"/>
                  <a:gd name="T17" fmla="*/ 11 h 95"/>
                  <a:gd name="T18" fmla="*/ 65 w 102"/>
                  <a:gd name="T19" fmla="*/ 19 h 95"/>
                  <a:gd name="T20" fmla="*/ 60 w 102"/>
                  <a:gd name="T21" fmla="*/ 28 h 95"/>
                  <a:gd name="T22" fmla="*/ 59 w 102"/>
                  <a:gd name="T23" fmla="*/ 33 h 95"/>
                  <a:gd name="T24" fmla="*/ 57 w 102"/>
                  <a:gd name="T25" fmla="*/ 33 h 95"/>
                  <a:gd name="T26" fmla="*/ 52 w 102"/>
                  <a:gd name="T27" fmla="*/ 38 h 95"/>
                  <a:gd name="T28" fmla="*/ 49 w 102"/>
                  <a:gd name="T29" fmla="*/ 40 h 95"/>
                  <a:gd name="T30" fmla="*/ 48 w 102"/>
                  <a:gd name="T31" fmla="*/ 41 h 95"/>
                  <a:gd name="T32" fmla="*/ 45 w 102"/>
                  <a:gd name="T33" fmla="*/ 44 h 95"/>
                  <a:gd name="T34" fmla="*/ 41 w 102"/>
                  <a:gd name="T35" fmla="*/ 47 h 95"/>
                  <a:gd name="T36" fmla="*/ 33 w 102"/>
                  <a:gd name="T37" fmla="*/ 52 h 95"/>
                  <a:gd name="T38" fmla="*/ 25 w 102"/>
                  <a:gd name="T39" fmla="*/ 54 h 95"/>
                  <a:gd name="T40" fmla="*/ 17 w 102"/>
                  <a:gd name="T41" fmla="*/ 63 h 95"/>
                  <a:gd name="T42" fmla="*/ 13 w 102"/>
                  <a:gd name="T43" fmla="*/ 65 h 95"/>
                  <a:gd name="T44" fmla="*/ 11 w 102"/>
                  <a:gd name="T45" fmla="*/ 67 h 95"/>
                  <a:gd name="T46" fmla="*/ 8 w 102"/>
                  <a:gd name="T47" fmla="*/ 70 h 95"/>
                  <a:gd name="T48" fmla="*/ 9 w 102"/>
                  <a:gd name="T49" fmla="*/ 75 h 95"/>
                  <a:gd name="T50" fmla="*/ 5 w 102"/>
                  <a:gd name="T51" fmla="*/ 75 h 95"/>
                  <a:gd name="T52" fmla="*/ 3 w 102"/>
                  <a:gd name="T53" fmla="*/ 78 h 95"/>
                  <a:gd name="T54" fmla="*/ 6 w 102"/>
                  <a:gd name="T55" fmla="*/ 81 h 95"/>
                  <a:gd name="T56" fmla="*/ 0 w 102"/>
                  <a:gd name="T57" fmla="*/ 84 h 95"/>
                  <a:gd name="T58" fmla="*/ 3 w 102"/>
                  <a:gd name="T59" fmla="*/ 86 h 95"/>
                  <a:gd name="T60" fmla="*/ 8 w 102"/>
                  <a:gd name="T61" fmla="*/ 89 h 95"/>
                  <a:gd name="T62" fmla="*/ 16 w 102"/>
                  <a:gd name="T63" fmla="*/ 89 h 95"/>
                  <a:gd name="T64" fmla="*/ 22 w 102"/>
                  <a:gd name="T65" fmla="*/ 92 h 95"/>
                  <a:gd name="T66" fmla="*/ 25 w 102"/>
                  <a:gd name="T67" fmla="*/ 95 h 95"/>
                  <a:gd name="T68" fmla="*/ 33 w 102"/>
                  <a:gd name="T69" fmla="*/ 95 h 95"/>
                  <a:gd name="T70" fmla="*/ 48 w 102"/>
                  <a:gd name="T71" fmla="*/ 87 h 95"/>
                  <a:gd name="T72" fmla="*/ 56 w 102"/>
                  <a:gd name="T73" fmla="*/ 82 h 95"/>
                  <a:gd name="T74" fmla="*/ 56 w 102"/>
                  <a:gd name="T75" fmla="*/ 78 h 95"/>
                  <a:gd name="T76" fmla="*/ 59 w 102"/>
                  <a:gd name="T77" fmla="*/ 68 h 95"/>
                  <a:gd name="T78" fmla="*/ 62 w 102"/>
                  <a:gd name="T79" fmla="*/ 59 h 95"/>
                  <a:gd name="T80" fmla="*/ 65 w 102"/>
                  <a:gd name="T81" fmla="*/ 55 h 95"/>
                  <a:gd name="T82" fmla="*/ 72 w 102"/>
                  <a:gd name="T83" fmla="*/ 52 h 95"/>
                  <a:gd name="T84" fmla="*/ 73 w 102"/>
                  <a:gd name="T85" fmla="*/ 51 h 95"/>
                  <a:gd name="T86" fmla="*/ 76 w 102"/>
                  <a:gd name="T87" fmla="*/ 49 h 95"/>
                  <a:gd name="T88" fmla="*/ 81 w 102"/>
                  <a:gd name="T89" fmla="*/ 51 h 95"/>
                  <a:gd name="T90" fmla="*/ 86 w 102"/>
                  <a:gd name="T91" fmla="*/ 51 h 95"/>
                  <a:gd name="T92" fmla="*/ 81 w 102"/>
                  <a:gd name="T93" fmla="*/ 46 h 95"/>
                  <a:gd name="T94" fmla="*/ 80 w 102"/>
                  <a:gd name="T95" fmla="*/ 44 h 95"/>
                  <a:gd name="T96" fmla="*/ 81 w 102"/>
                  <a:gd name="T97" fmla="*/ 41 h 95"/>
                  <a:gd name="T98" fmla="*/ 91 w 102"/>
                  <a:gd name="T99" fmla="*/ 30 h 95"/>
                  <a:gd name="T100" fmla="*/ 97 w 102"/>
                  <a:gd name="T101" fmla="*/ 24 h 95"/>
                  <a:gd name="T102" fmla="*/ 97 w 102"/>
                  <a:gd name="T103" fmla="*/ 17 h 95"/>
                  <a:gd name="T104" fmla="*/ 99 w 102"/>
                  <a:gd name="T105" fmla="*/ 13 h 95"/>
                  <a:gd name="T106" fmla="*/ 99 w 102"/>
                  <a:gd name="T107" fmla="*/ 1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2" h="95">
                    <a:moveTo>
                      <a:pt x="99" y="11"/>
                    </a:moveTo>
                    <a:lnTo>
                      <a:pt x="97" y="11"/>
                    </a:lnTo>
                    <a:lnTo>
                      <a:pt x="97" y="11"/>
                    </a:lnTo>
                    <a:lnTo>
                      <a:pt x="99" y="9"/>
                    </a:lnTo>
                    <a:lnTo>
                      <a:pt x="99" y="9"/>
                    </a:lnTo>
                    <a:lnTo>
                      <a:pt x="100" y="9"/>
                    </a:lnTo>
                    <a:lnTo>
                      <a:pt x="100" y="8"/>
                    </a:lnTo>
                    <a:lnTo>
                      <a:pt x="99" y="8"/>
                    </a:lnTo>
                    <a:lnTo>
                      <a:pt x="99" y="8"/>
                    </a:lnTo>
                    <a:lnTo>
                      <a:pt x="99" y="8"/>
                    </a:lnTo>
                    <a:lnTo>
                      <a:pt x="99" y="8"/>
                    </a:lnTo>
                    <a:lnTo>
                      <a:pt x="97" y="8"/>
                    </a:lnTo>
                    <a:lnTo>
                      <a:pt x="97" y="8"/>
                    </a:lnTo>
                    <a:lnTo>
                      <a:pt x="97" y="8"/>
                    </a:lnTo>
                    <a:lnTo>
                      <a:pt x="97" y="9"/>
                    </a:lnTo>
                    <a:lnTo>
                      <a:pt x="95" y="9"/>
                    </a:lnTo>
                    <a:lnTo>
                      <a:pt x="95" y="9"/>
                    </a:lnTo>
                    <a:lnTo>
                      <a:pt x="95" y="11"/>
                    </a:lnTo>
                    <a:lnTo>
                      <a:pt x="95" y="11"/>
                    </a:lnTo>
                    <a:lnTo>
                      <a:pt x="94" y="13"/>
                    </a:lnTo>
                    <a:lnTo>
                      <a:pt x="95" y="11"/>
                    </a:lnTo>
                    <a:lnTo>
                      <a:pt x="95" y="9"/>
                    </a:lnTo>
                    <a:lnTo>
                      <a:pt x="95" y="9"/>
                    </a:lnTo>
                    <a:lnTo>
                      <a:pt x="95" y="8"/>
                    </a:lnTo>
                    <a:lnTo>
                      <a:pt x="95" y="8"/>
                    </a:lnTo>
                    <a:lnTo>
                      <a:pt x="95" y="8"/>
                    </a:lnTo>
                    <a:lnTo>
                      <a:pt x="97" y="6"/>
                    </a:lnTo>
                    <a:lnTo>
                      <a:pt x="95" y="6"/>
                    </a:lnTo>
                    <a:lnTo>
                      <a:pt x="95" y="6"/>
                    </a:lnTo>
                    <a:lnTo>
                      <a:pt x="94" y="8"/>
                    </a:lnTo>
                    <a:lnTo>
                      <a:pt x="94" y="8"/>
                    </a:lnTo>
                    <a:lnTo>
                      <a:pt x="91" y="9"/>
                    </a:lnTo>
                    <a:lnTo>
                      <a:pt x="89" y="9"/>
                    </a:lnTo>
                    <a:lnTo>
                      <a:pt x="88" y="11"/>
                    </a:lnTo>
                    <a:lnTo>
                      <a:pt x="86" y="13"/>
                    </a:lnTo>
                    <a:lnTo>
                      <a:pt x="84" y="13"/>
                    </a:lnTo>
                    <a:lnTo>
                      <a:pt x="84" y="11"/>
                    </a:lnTo>
                    <a:lnTo>
                      <a:pt x="84" y="9"/>
                    </a:lnTo>
                    <a:lnTo>
                      <a:pt x="84" y="6"/>
                    </a:lnTo>
                    <a:lnTo>
                      <a:pt x="83" y="5"/>
                    </a:lnTo>
                    <a:lnTo>
                      <a:pt x="83" y="5"/>
                    </a:lnTo>
                    <a:lnTo>
                      <a:pt x="81" y="5"/>
                    </a:lnTo>
                    <a:lnTo>
                      <a:pt x="80" y="3"/>
                    </a:lnTo>
                    <a:lnTo>
                      <a:pt x="80" y="3"/>
                    </a:lnTo>
                    <a:lnTo>
                      <a:pt x="80" y="1"/>
                    </a:lnTo>
                    <a:lnTo>
                      <a:pt x="80" y="1"/>
                    </a:lnTo>
                    <a:lnTo>
                      <a:pt x="83" y="0"/>
                    </a:lnTo>
                    <a:lnTo>
                      <a:pt x="81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76" y="1"/>
                    </a:lnTo>
                    <a:lnTo>
                      <a:pt x="75" y="5"/>
                    </a:lnTo>
                    <a:lnTo>
                      <a:pt x="73" y="6"/>
                    </a:lnTo>
                    <a:lnTo>
                      <a:pt x="72" y="11"/>
                    </a:lnTo>
                    <a:lnTo>
                      <a:pt x="72" y="14"/>
                    </a:lnTo>
                    <a:lnTo>
                      <a:pt x="70" y="16"/>
                    </a:lnTo>
                    <a:lnTo>
                      <a:pt x="68" y="17"/>
                    </a:lnTo>
                    <a:lnTo>
                      <a:pt x="67" y="19"/>
                    </a:lnTo>
                    <a:lnTo>
                      <a:pt x="67" y="19"/>
                    </a:lnTo>
                    <a:lnTo>
                      <a:pt x="65" y="19"/>
                    </a:lnTo>
                    <a:lnTo>
                      <a:pt x="64" y="20"/>
                    </a:lnTo>
                    <a:lnTo>
                      <a:pt x="64" y="22"/>
                    </a:lnTo>
                    <a:lnTo>
                      <a:pt x="62" y="24"/>
                    </a:lnTo>
                    <a:lnTo>
                      <a:pt x="62" y="25"/>
                    </a:lnTo>
                    <a:lnTo>
                      <a:pt x="62" y="27"/>
                    </a:lnTo>
                    <a:lnTo>
                      <a:pt x="60" y="28"/>
                    </a:lnTo>
                    <a:lnTo>
                      <a:pt x="62" y="30"/>
                    </a:lnTo>
                    <a:lnTo>
                      <a:pt x="62" y="30"/>
                    </a:lnTo>
                    <a:lnTo>
                      <a:pt x="60" y="30"/>
                    </a:lnTo>
                    <a:lnTo>
                      <a:pt x="60" y="30"/>
                    </a:lnTo>
                    <a:lnTo>
                      <a:pt x="60" y="30"/>
                    </a:lnTo>
                    <a:lnTo>
                      <a:pt x="59" y="33"/>
                    </a:lnTo>
                    <a:lnTo>
                      <a:pt x="59" y="35"/>
                    </a:lnTo>
                    <a:lnTo>
                      <a:pt x="59" y="36"/>
                    </a:lnTo>
                    <a:lnTo>
                      <a:pt x="57" y="36"/>
                    </a:lnTo>
                    <a:lnTo>
                      <a:pt x="59" y="35"/>
                    </a:lnTo>
                    <a:lnTo>
                      <a:pt x="57" y="35"/>
                    </a:lnTo>
                    <a:lnTo>
                      <a:pt x="57" y="33"/>
                    </a:lnTo>
                    <a:lnTo>
                      <a:pt x="56" y="36"/>
                    </a:lnTo>
                    <a:lnTo>
                      <a:pt x="54" y="36"/>
                    </a:lnTo>
                    <a:lnTo>
                      <a:pt x="54" y="38"/>
                    </a:lnTo>
                    <a:lnTo>
                      <a:pt x="54" y="38"/>
                    </a:lnTo>
                    <a:lnTo>
                      <a:pt x="54" y="38"/>
                    </a:lnTo>
                    <a:lnTo>
                      <a:pt x="52" y="38"/>
                    </a:lnTo>
                    <a:lnTo>
                      <a:pt x="52" y="38"/>
                    </a:lnTo>
                    <a:lnTo>
                      <a:pt x="52" y="40"/>
                    </a:lnTo>
                    <a:lnTo>
                      <a:pt x="52" y="40"/>
                    </a:lnTo>
                    <a:lnTo>
                      <a:pt x="52" y="40"/>
                    </a:lnTo>
                    <a:lnTo>
                      <a:pt x="51" y="40"/>
                    </a:lnTo>
                    <a:lnTo>
                      <a:pt x="49" y="40"/>
                    </a:lnTo>
                    <a:lnTo>
                      <a:pt x="49" y="40"/>
                    </a:lnTo>
                    <a:lnTo>
                      <a:pt x="49" y="40"/>
                    </a:lnTo>
                    <a:lnTo>
                      <a:pt x="51" y="41"/>
                    </a:lnTo>
                    <a:lnTo>
                      <a:pt x="49" y="41"/>
                    </a:lnTo>
                    <a:lnTo>
                      <a:pt x="49" y="41"/>
                    </a:lnTo>
                    <a:lnTo>
                      <a:pt x="48" y="41"/>
                    </a:lnTo>
                    <a:lnTo>
                      <a:pt x="48" y="41"/>
                    </a:lnTo>
                    <a:lnTo>
                      <a:pt x="48" y="43"/>
                    </a:lnTo>
                    <a:lnTo>
                      <a:pt x="46" y="43"/>
                    </a:lnTo>
                    <a:lnTo>
                      <a:pt x="45" y="44"/>
                    </a:lnTo>
                    <a:lnTo>
                      <a:pt x="43" y="44"/>
                    </a:lnTo>
                    <a:lnTo>
                      <a:pt x="45" y="44"/>
                    </a:lnTo>
                    <a:lnTo>
                      <a:pt x="43" y="46"/>
                    </a:lnTo>
                    <a:lnTo>
                      <a:pt x="43" y="46"/>
                    </a:lnTo>
                    <a:lnTo>
                      <a:pt x="43" y="46"/>
                    </a:lnTo>
                    <a:lnTo>
                      <a:pt x="43" y="46"/>
                    </a:lnTo>
                    <a:lnTo>
                      <a:pt x="41" y="46"/>
                    </a:lnTo>
                    <a:lnTo>
                      <a:pt x="41" y="47"/>
                    </a:lnTo>
                    <a:lnTo>
                      <a:pt x="38" y="47"/>
                    </a:lnTo>
                    <a:lnTo>
                      <a:pt x="37" y="49"/>
                    </a:lnTo>
                    <a:lnTo>
                      <a:pt x="35" y="51"/>
                    </a:lnTo>
                    <a:lnTo>
                      <a:pt x="33" y="51"/>
                    </a:lnTo>
                    <a:lnTo>
                      <a:pt x="35" y="52"/>
                    </a:lnTo>
                    <a:lnTo>
                      <a:pt x="33" y="52"/>
                    </a:lnTo>
                    <a:lnTo>
                      <a:pt x="33" y="52"/>
                    </a:lnTo>
                    <a:lnTo>
                      <a:pt x="32" y="52"/>
                    </a:lnTo>
                    <a:lnTo>
                      <a:pt x="30" y="54"/>
                    </a:lnTo>
                    <a:lnTo>
                      <a:pt x="29" y="54"/>
                    </a:lnTo>
                    <a:lnTo>
                      <a:pt x="27" y="54"/>
                    </a:lnTo>
                    <a:lnTo>
                      <a:pt x="25" y="54"/>
                    </a:lnTo>
                    <a:lnTo>
                      <a:pt x="24" y="55"/>
                    </a:lnTo>
                    <a:lnTo>
                      <a:pt x="22" y="57"/>
                    </a:lnTo>
                    <a:lnTo>
                      <a:pt x="19" y="59"/>
                    </a:lnTo>
                    <a:lnTo>
                      <a:pt x="17" y="62"/>
                    </a:lnTo>
                    <a:lnTo>
                      <a:pt x="17" y="63"/>
                    </a:lnTo>
                    <a:lnTo>
                      <a:pt x="17" y="63"/>
                    </a:lnTo>
                    <a:lnTo>
                      <a:pt x="17" y="63"/>
                    </a:lnTo>
                    <a:lnTo>
                      <a:pt x="17" y="63"/>
                    </a:lnTo>
                    <a:lnTo>
                      <a:pt x="16" y="63"/>
                    </a:lnTo>
                    <a:lnTo>
                      <a:pt x="16" y="63"/>
                    </a:lnTo>
                    <a:lnTo>
                      <a:pt x="14" y="65"/>
                    </a:lnTo>
                    <a:lnTo>
                      <a:pt x="13" y="65"/>
                    </a:lnTo>
                    <a:lnTo>
                      <a:pt x="13" y="67"/>
                    </a:lnTo>
                    <a:lnTo>
                      <a:pt x="13" y="67"/>
                    </a:lnTo>
                    <a:lnTo>
                      <a:pt x="13" y="67"/>
                    </a:lnTo>
                    <a:lnTo>
                      <a:pt x="13" y="68"/>
                    </a:lnTo>
                    <a:lnTo>
                      <a:pt x="13" y="68"/>
                    </a:lnTo>
                    <a:lnTo>
                      <a:pt x="11" y="67"/>
                    </a:lnTo>
                    <a:lnTo>
                      <a:pt x="9" y="68"/>
                    </a:lnTo>
                    <a:lnTo>
                      <a:pt x="8" y="70"/>
                    </a:lnTo>
                    <a:lnTo>
                      <a:pt x="9" y="70"/>
                    </a:lnTo>
                    <a:lnTo>
                      <a:pt x="9" y="71"/>
                    </a:lnTo>
                    <a:lnTo>
                      <a:pt x="9" y="71"/>
                    </a:lnTo>
                    <a:lnTo>
                      <a:pt x="8" y="70"/>
                    </a:lnTo>
                    <a:lnTo>
                      <a:pt x="6" y="71"/>
                    </a:lnTo>
                    <a:lnTo>
                      <a:pt x="6" y="71"/>
                    </a:lnTo>
                    <a:lnTo>
                      <a:pt x="6" y="73"/>
                    </a:lnTo>
                    <a:lnTo>
                      <a:pt x="8" y="73"/>
                    </a:lnTo>
                    <a:lnTo>
                      <a:pt x="9" y="75"/>
                    </a:lnTo>
                    <a:lnTo>
                      <a:pt x="9" y="75"/>
                    </a:lnTo>
                    <a:lnTo>
                      <a:pt x="8" y="75"/>
                    </a:lnTo>
                    <a:lnTo>
                      <a:pt x="8" y="75"/>
                    </a:lnTo>
                    <a:lnTo>
                      <a:pt x="8" y="75"/>
                    </a:lnTo>
                    <a:lnTo>
                      <a:pt x="8" y="76"/>
                    </a:lnTo>
                    <a:lnTo>
                      <a:pt x="6" y="76"/>
                    </a:lnTo>
                    <a:lnTo>
                      <a:pt x="5" y="75"/>
                    </a:lnTo>
                    <a:lnTo>
                      <a:pt x="5" y="75"/>
                    </a:lnTo>
                    <a:lnTo>
                      <a:pt x="5" y="75"/>
                    </a:lnTo>
                    <a:lnTo>
                      <a:pt x="5" y="76"/>
                    </a:lnTo>
                    <a:lnTo>
                      <a:pt x="3" y="76"/>
                    </a:lnTo>
                    <a:lnTo>
                      <a:pt x="3" y="76"/>
                    </a:lnTo>
                    <a:lnTo>
                      <a:pt x="3" y="78"/>
                    </a:lnTo>
                    <a:lnTo>
                      <a:pt x="5" y="78"/>
                    </a:lnTo>
                    <a:lnTo>
                      <a:pt x="6" y="78"/>
                    </a:lnTo>
                    <a:lnTo>
                      <a:pt x="5" y="79"/>
                    </a:lnTo>
                    <a:lnTo>
                      <a:pt x="3" y="79"/>
                    </a:lnTo>
                    <a:lnTo>
                      <a:pt x="5" y="81"/>
                    </a:lnTo>
                    <a:lnTo>
                      <a:pt x="6" y="81"/>
                    </a:lnTo>
                    <a:lnTo>
                      <a:pt x="6" y="81"/>
                    </a:lnTo>
                    <a:lnTo>
                      <a:pt x="5" y="81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2" y="84"/>
                    </a:lnTo>
                    <a:lnTo>
                      <a:pt x="3" y="84"/>
                    </a:lnTo>
                    <a:lnTo>
                      <a:pt x="3" y="84"/>
                    </a:lnTo>
                    <a:lnTo>
                      <a:pt x="3" y="84"/>
                    </a:lnTo>
                    <a:lnTo>
                      <a:pt x="2" y="86"/>
                    </a:lnTo>
                    <a:lnTo>
                      <a:pt x="3" y="86"/>
                    </a:lnTo>
                    <a:lnTo>
                      <a:pt x="5" y="84"/>
                    </a:lnTo>
                    <a:lnTo>
                      <a:pt x="5" y="84"/>
                    </a:lnTo>
                    <a:lnTo>
                      <a:pt x="3" y="87"/>
                    </a:lnTo>
                    <a:lnTo>
                      <a:pt x="3" y="89"/>
                    </a:lnTo>
                    <a:lnTo>
                      <a:pt x="5" y="89"/>
                    </a:lnTo>
                    <a:lnTo>
                      <a:pt x="8" y="89"/>
                    </a:lnTo>
                    <a:lnTo>
                      <a:pt x="11" y="89"/>
                    </a:lnTo>
                    <a:lnTo>
                      <a:pt x="11" y="89"/>
                    </a:lnTo>
                    <a:lnTo>
                      <a:pt x="13" y="87"/>
                    </a:lnTo>
                    <a:lnTo>
                      <a:pt x="13" y="87"/>
                    </a:lnTo>
                    <a:lnTo>
                      <a:pt x="16" y="89"/>
                    </a:lnTo>
                    <a:lnTo>
                      <a:pt x="16" y="89"/>
                    </a:lnTo>
                    <a:lnTo>
                      <a:pt x="17" y="90"/>
                    </a:lnTo>
                    <a:lnTo>
                      <a:pt x="17" y="90"/>
                    </a:lnTo>
                    <a:lnTo>
                      <a:pt x="21" y="90"/>
                    </a:lnTo>
                    <a:lnTo>
                      <a:pt x="22" y="90"/>
                    </a:lnTo>
                    <a:lnTo>
                      <a:pt x="22" y="92"/>
                    </a:lnTo>
                    <a:lnTo>
                      <a:pt x="22" y="92"/>
                    </a:lnTo>
                    <a:lnTo>
                      <a:pt x="24" y="92"/>
                    </a:lnTo>
                    <a:lnTo>
                      <a:pt x="24" y="94"/>
                    </a:lnTo>
                    <a:lnTo>
                      <a:pt x="24" y="94"/>
                    </a:lnTo>
                    <a:lnTo>
                      <a:pt x="24" y="95"/>
                    </a:lnTo>
                    <a:lnTo>
                      <a:pt x="24" y="95"/>
                    </a:lnTo>
                    <a:lnTo>
                      <a:pt x="25" y="95"/>
                    </a:lnTo>
                    <a:lnTo>
                      <a:pt x="27" y="95"/>
                    </a:lnTo>
                    <a:lnTo>
                      <a:pt x="27" y="95"/>
                    </a:lnTo>
                    <a:lnTo>
                      <a:pt x="29" y="94"/>
                    </a:lnTo>
                    <a:lnTo>
                      <a:pt x="30" y="94"/>
                    </a:lnTo>
                    <a:lnTo>
                      <a:pt x="32" y="95"/>
                    </a:lnTo>
                    <a:lnTo>
                      <a:pt x="33" y="95"/>
                    </a:lnTo>
                    <a:lnTo>
                      <a:pt x="37" y="95"/>
                    </a:lnTo>
                    <a:lnTo>
                      <a:pt x="41" y="94"/>
                    </a:lnTo>
                    <a:lnTo>
                      <a:pt x="41" y="94"/>
                    </a:lnTo>
                    <a:lnTo>
                      <a:pt x="41" y="92"/>
                    </a:lnTo>
                    <a:lnTo>
                      <a:pt x="45" y="90"/>
                    </a:lnTo>
                    <a:lnTo>
                      <a:pt x="48" y="87"/>
                    </a:lnTo>
                    <a:lnTo>
                      <a:pt x="48" y="87"/>
                    </a:lnTo>
                    <a:lnTo>
                      <a:pt x="49" y="86"/>
                    </a:lnTo>
                    <a:lnTo>
                      <a:pt x="51" y="84"/>
                    </a:lnTo>
                    <a:lnTo>
                      <a:pt x="54" y="84"/>
                    </a:lnTo>
                    <a:lnTo>
                      <a:pt x="54" y="82"/>
                    </a:lnTo>
                    <a:lnTo>
                      <a:pt x="56" y="82"/>
                    </a:lnTo>
                    <a:lnTo>
                      <a:pt x="56" y="82"/>
                    </a:lnTo>
                    <a:lnTo>
                      <a:pt x="56" y="82"/>
                    </a:lnTo>
                    <a:lnTo>
                      <a:pt x="54" y="81"/>
                    </a:lnTo>
                    <a:lnTo>
                      <a:pt x="54" y="81"/>
                    </a:lnTo>
                    <a:lnTo>
                      <a:pt x="54" y="81"/>
                    </a:lnTo>
                    <a:lnTo>
                      <a:pt x="56" y="78"/>
                    </a:lnTo>
                    <a:lnTo>
                      <a:pt x="57" y="75"/>
                    </a:lnTo>
                    <a:lnTo>
                      <a:pt x="57" y="73"/>
                    </a:lnTo>
                    <a:lnTo>
                      <a:pt x="57" y="71"/>
                    </a:lnTo>
                    <a:lnTo>
                      <a:pt x="59" y="70"/>
                    </a:lnTo>
                    <a:lnTo>
                      <a:pt x="59" y="70"/>
                    </a:lnTo>
                    <a:lnTo>
                      <a:pt x="59" y="68"/>
                    </a:lnTo>
                    <a:lnTo>
                      <a:pt x="57" y="68"/>
                    </a:lnTo>
                    <a:lnTo>
                      <a:pt x="60" y="68"/>
                    </a:lnTo>
                    <a:lnTo>
                      <a:pt x="60" y="65"/>
                    </a:lnTo>
                    <a:lnTo>
                      <a:pt x="60" y="63"/>
                    </a:lnTo>
                    <a:lnTo>
                      <a:pt x="60" y="62"/>
                    </a:lnTo>
                    <a:lnTo>
                      <a:pt x="62" y="59"/>
                    </a:lnTo>
                    <a:lnTo>
                      <a:pt x="62" y="59"/>
                    </a:lnTo>
                    <a:lnTo>
                      <a:pt x="60" y="57"/>
                    </a:lnTo>
                    <a:lnTo>
                      <a:pt x="62" y="57"/>
                    </a:lnTo>
                    <a:lnTo>
                      <a:pt x="64" y="57"/>
                    </a:lnTo>
                    <a:lnTo>
                      <a:pt x="64" y="55"/>
                    </a:lnTo>
                    <a:lnTo>
                      <a:pt x="65" y="55"/>
                    </a:lnTo>
                    <a:lnTo>
                      <a:pt x="67" y="55"/>
                    </a:lnTo>
                    <a:lnTo>
                      <a:pt x="67" y="55"/>
                    </a:lnTo>
                    <a:lnTo>
                      <a:pt x="68" y="54"/>
                    </a:lnTo>
                    <a:lnTo>
                      <a:pt x="70" y="54"/>
                    </a:lnTo>
                    <a:lnTo>
                      <a:pt x="70" y="54"/>
                    </a:lnTo>
                    <a:lnTo>
                      <a:pt x="72" y="52"/>
                    </a:lnTo>
                    <a:lnTo>
                      <a:pt x="73" y="52"/>
                    </a:lnTo>
                    <a:lnTo>
                      <a:pt x="73" y="51"/>
                    </a:lnTo>
                    <a:lnTo>
                      <a:pt x="72" y="49"/>
                    </a:lnTo>
                    <a:lnTo>
                      <a:pt x="72" y="49"/>
                    </a:lnTo>
                    <a:lnTo>
                      <a:pt x="73" y="51"/>
                    </a:lnTo>
                    <a:lnTo>
                      <a:pt x="73" y="51"/>
                    </a:lnTo>
                    <a:lnTo>
                      <a:pt x="75" y="52"/>
                    </a:lnTo>
                    <a:lnTo>
                      <a:pt x="75" y="52"/>
                    </a:lnTo>
                    <a:lnTo>
                      <a:pt x="76" y="51"/>
                    </a:lnTo>
                    <a:lnTo>
                      <a:pt x="76" y="51"/>
                    </a:lnTo>
                    <a:lnTo>
                      <a:pt x="76" y="49"/>
                    </a:lnTo>
                    <a:lnTo>
                      <a:pt x="76" y="49"/>
                    </a:lnTo>
                    <a:lnTo>
                      <a:pt x="78" y="49"/>
                    </a:lnTo>
                    <a:lnTo>
                      <a:pt x="78" y="51"/>
                    </a:lnTo>
                    <a:lnTo>
                      <a:pt x="76" y="51"/>
                    </a:lnTo>
                    <a:lnTo>
                      <a:pt x="78" y="51"/>
                    </a:lnTo>
                    <a:lnTo>
                      <a:pt x="78" y="51"/>
                    </a:lnTo>
                    <a:lnTo>
                      <a:pt x="81" y="51"/>
                    </a:lnTo>
                    <a:lnTo>
                      <a:pt x="81" y="52"/>
                    </a:lnTo>
                    <a:lnTo>
                      <a:pt x="83" y="52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4" y="51"/>
                    </a:lnTo>
                    <a:lnTo>
                      <a:pt x="86" y="51"/>
                    </a:lnTo>
                    <a:lnTo>
                      <a:pt x="84" y="49"/>
                    </a:lnTo>
                    <a:lnTo>
                      <a:pt x="84" y="49"/>
                    </a:lnTo>
                    <a:lnTo>
                      <a:pt x="83" y="49"/>
                    </a:lnTo>
                    <a:lnTo>
                      <a:pt x="81" y="47"/>
                    </a:lnTo>
                    <a:lnTo>
                      <a:pt x="81" y="47"/>
                    </a:lnTo>
                    <a:lnTo>
                      <a:pt x="81" y="46"/>
                    </a:lnTo>
                    <a:lnTo>
                      <a:pt x="80" y="46"/>
                    </a:lnTo>
                    <a:lnTo>
                      <a:pt x="80" y="44"/>
                    </a:lnTo>
                    <a:lnTo>
                      <a:pt x="78" y="46"/>
                    </a:lnTo>
                    <a:lnTo>
                      <a:pt x="78" y="44"/>
                    </a:lnTo>
                    <a:lnTo>
                      <a:pt x="80" y="44"/>
                    </a:lnTo>
                    <a:lnTo>
                      <a:pt x="80" y="44"/>
                    </a:lnTo>
                    <a:lnTo>
                      <a:pt x="80" y="44"/>
                    </a:lnTo>
                    <a:lnTo>
                      <a:pt x="80" y="43"/>
                    </a:lnTo>
                    <a:lnTo>
                      <a:pt x="80" y="43"/>
                    </a:lnTo>
                    <a:lnTo>
                      <a:pt x="80" y="43"/>
                    </a:lnTo>
                    <a:lnTo>
                      <a:pt x="80" y="43"/>
                    </a:lnTo>
                    <a:lnTo>
                      <a:pt x="81" y="41"/>
                    </a:lnTo>
                    <a:lnTo>
                      <a:pt x="83" y="40"/>
                    </a:lnTo>
                    <a:lnTo>
                      <a:pt x="84" y="40"/>
                    </a:lnTo>
                    <a:lnTo>
                      <a:pt x="86" y="38"/>
                    </a:lnTo>
                    <a:lnTo>
                      <a:pt x="86" y="38"/>
                    </a:lnTo>
                    <a:lnTo>
                      <a:pt x="88" y="36"/>
                    </a:lnTo>
                    <a:lnTo>
                      <a:pt x="91" y="30"/>
                    </a:lnTo>
                    <a:lnTo>
                      <a:pt x="91" y="30"/>
                    </a:lnTo>
                    <a:lnTo>
                      <a:pt x="94" y="27"/>
                    </a:lnTo>
                    <a:lnTo>
                      <a:pt x="95" y="27"/>
                    </a:lnTo>
                    <a:lnTo>
                      <a:pt x="95" y="25"/>
                    </a:lnTo>
                    <a:lnTo>
                      <a:pt x="95" y="24"/>
                    </a:lnTo>
                    <a:lnTo>
                      <a:pt x="97" y="24"/>
                    </a:lnTo>
                    <a:lnTo>
                      <a:pt x="99" y="20"/>
                    </a:lnTo>
                    <a:lnTo>
                      <a:pt x="100" y="20"/>
                    </a:lnTo>
                    <a:lnTo>
                      <a:pt x="100" y="19"/>
                    </a:lnTo>
                    <a:lnTo>
                      <a:pt x="99" y="17"/>
                    </a:lnTo>
                    <a:lnTo>
                      <a:pt x="99" y="17"/>
                    </a:lnTo>
                    <a:lnTo>
                      <a:pt x="97" y="17"/>
                    </a:lnTo>
                    <a:lnTo>
                      <a:pt x="99" y="16"/>
                    </a:lnTo>
                    <a:lnTo>
                      <a:pt x="97" y="16"/>
                    </a:lnTo>
                    <a:lnTo>
                      <a:pt x="97" y="14"/>
                    </a:lnTo>
                    <a:lnTo>
                      <a:pt x="97" y="14"/>
                    </a:lnTo>
                    <a:lnTo>
                      <a:pt x="97" y="13"/>
                    </a:lnTo>
                    <a:lnTo>
                      <a:pt x="99" y="13"/>
                    </a:lnTo>
                    <a:lnTo>
                      <a:pt x="100" y="13"/>
                    </a:lnTo>
                    <a:lnTo>
                      <a:pt x="100" y="11"/>
                    </a:lnTo>
                    <a:lnTo>
                      <a:pt x="102" y="11"/>
                    </a:lnTo>
                    <a:lnTo>
                      <a:pt x="102" y="9"/>
                    </a:lnTo>
                    <a:lnTo>
                      <a:pt x="100" y="11"/>
                    </a:lnTo>
                    <a:lnTo>
                      <a:pt x="99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34" name="Freeform 732">
                <a:extLst>
                  <a:ext uri="{FF2B5EF4-FFF2-40B4-BE49-F238E27FC236}">
                    <a16:creationId xmlns:a16="http://schemas.microsoft.com/office/drawing/2014/main" id="{4D077297-91BE-B8AF-F4C0-1DE5BE3AE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6" y="2874"/>
                <a:ext cx="5" cy="4"/>
              </a:xfrm>
              <a:custGeom>
                <a:avLst/>
                <a:gdLst>
                  <a:gd name="T0" fmla="*/ 3 w 5"/>
                  <a:gd name="T1" fmla="*/ 4 h 4"/>
                  <a:gd name="T2" fmla="*/ 5 w 5"/>
                  <a:gd name="T3" fmla="*/ 4 h 4"/>
                  <a:gd name="T4" fmla="*/ 5 w 5"/>
                  <a:gd name="T5" fmla="*/ 4 h 4"/>
                  <a:gd name="T6" fmla="*/ 5 w 5"/>
                  <a:gd name="T7" fmla="*/ 3 h 4"/>
                  <a:gd name="T8" fmla="*/ 3 w 5"/>
                  <a:gd name="T9" fmla="*/ 1 h 4"/>
                  <a:gd name="T10" fmla="*/ 3 w 5"/>
                  <a:gd name="T11" fmla="*/ 1 h 4"/>
                  <a:gd name="T12" fmla="*/ 3 w 5"/>
                  <a:gd name="T13" fmla="*/ 1 h 4"/>
                  <a:gd name="T14" fmla="*/ 1 w 5"/>
                  <a:gd name="T15" fmla="*/ 0 h 4"/>
                  <a:gd name="T16" fmla="*/ 1 w 5"/>
                  <a:gd name="T17" fmla="*/ 0 h 4"/>
                  <a:gd name="T18" fmla="*/ 0 w 5"/>
                  <a:gd name="T19" fmla="*/ 0 h 4"/>
                  <a:gd name="T20" fmla="*/ 0 w 5"/>
                  <a:gd name="T21" fmla="*/ 1 h 4"/>
                  <a:gd name="T22" fmla="*/ 0 w 5"/>
                  <a:gd name="T23" fmla="*/ 3 h 4"/>
                  <a:gd name="T24" fmla="*/ 0 w 5"/>
                  <a:gd name="T25" fmla="*/ 3 h 4"/>
                  <a:gd name="T26" fmla="*/ 3 w 5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4">
                    <a:moveTo>
                      <a:pt x="3" y="4"/>
                    </a:moveTo>
                    <a:lnTo>
                      <a:pt x="5" y="4"/>
                    </a:lnTo>
                    <a:lnTo>
                      <a:pt x="5" y="4"/>
                    </a:lnTo>
                    <a:lnTo>
                      <a:pt x="5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35" name="Freeform 733">
                <a:extLst>
                  <a:ext uri="{FF2B5EF4-FFF2-40B4-BE49-F238E27FC236}">
                    <a16:creationId xmlns:a16="http://schemas.microsoft.com/office/drawing/2014/main" id="{BA92ACFA-C439-2DC2-C2F2-CC4C6B557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6" y="3371"/>
                <a:ext cx="3" cy="2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0 w 3"/>
                  <a:gd name="T5" fmla="*/ 0 h 2"/>
                  <a:gd name="T6" fmla="*/ 1 w 3"/>
                  <a:gd name="T7" fmla="*/ 0 h 2"/>
                  <a:gd name="T8" fmla="*/ 1 w 3"/>
                  <a:gd name="T9" fmla="*/ 2 h 2"/>
                  <a:gd name="T10" fmla="*/ 1 w 3"/>
                  <a:gd name="T11" fmla="*/ 2 h 2"/>
                  <a:gd name="T12" fmla="*/ 3 w 3"/>
                  <a:gd name="T13" fmla="*/ 2 h 2"/>
                  <a:gd name="T14" fmla="*/ 3 w 3"/>
                  <a:gd name="T15" fmla="*/ 0 h 2"/>
                  <a:gd name="T16" fmla="*/ 1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36" name="Freeform 734">
                <a:extLst>
                  <a:ext uri="{FF2B5EF4-FFF2-40B4-BE49-F238E27FC236}">
                    <a16:creationId xmlns:a16="http://schemas.microsoft.com/office/drawing/2014/main" id="{C999D69E-7DE1-35C1-41E0-8FD1C5A9A7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" y="3276"/>
                <a:ext cx="9" cy="8"/>
              </a:xfrm>
              <a:custGeom>
                <a:avLst/>
                <a:gdLst>
                  <a:gd name="T0" fmla="*/ 8 w 9"/>
                  <a:gd name="T1" fmla="*/ 5 h 8"/>
                  <a:gd name="T2" fmla="*/ 8 w 9"/>
                  <a:gd name="T3" fmla="*/ 3 h 8"/>
                  <a:gd name="T4" fmla="*/ 8 w 9"/>
                  <a:gd name="T5" fmla="*/ 3 h 8"/>
                  <a:gd name="T6" fmla="*/ 6 w 9"/>
                  <a:gd name="T7" fmla="*/ 3 h 8"/>
                  <a:gd name="T8" fmla="*/ 8 w 9"/>
                  <a:gd name="T9" fmla="*/ 3 h 8"/>
                  <a:gd name="T10" fmla="*/ 8 w 9"/>
                  <a:gd name="T11" fmla="*/ 1 h 8"/>
                  <a:gd name="T12" fmla="*/ 6 w 9"/>
                  <a:gd name="T13" fmla="*/ 0 h 8"/>
                  <a:gd name="T14" fmla="*/ 3 w 9"/>
                  <a:gd name="T15" fmla="*/ 0 h 8"/>
                  <a:gd name="T16" fmla="*/ 3 w 9"/>
                  <a:gd name="T17" fmla="*/ 1 h 8"/>
                  <a:gd name="T18" fmla="*/ 4 w 9"/>
                  <a:gd name="T19" fmla="*/ 3 h 8"/>
                  <a:gd name="T20" fmla="*/ 3 w 9"/>
                  <a:gd name="T21" fmla="*/ 3 h 8"/>
                  <a:gd name="T22" fmla="*/ 3 w 9"/>
                  <a:gd name="T23" fmla="*/ 5 h 8"/>
                  <a:gd name="T24" fmla="*/ 1 w 9"/>
                  <a:gd name="T25" fmla="*/ 5 h 8"/>
                  <a:gd name="T26" fmla="*/ 1 w 9"/>
                  <a:gd name="T27" fmla="*/ 6 h 8"/>
                  <a:gd name="T28" fmla="*/ 1 w 9"/>
                  <a:gd name="T29" fmla="*/ 6 h 8"/>
                  <a:gd name="T30" fmla="*/ 0 w 9"/>
                  <a:gd name="T31" fmla="*/ 8 h 8"/>
                  <a:gd name="T32" fmla="*/ 0 w 9"/>
                  <a:gd name="T33" fmla="*/ 8 h 8"/>
                  <a:gd name="T34" fmla="*/ 1 w 9"/>
                  <a:gd name="T35" fmla="*/ 8 h 8"/>
                  <a:gd name="T36" fmla="*/ 3 w 9"/>
                  <a:gd name="T37" fmla="*/ 8 h 8"/>
                  <a:gd name="T38" fmla="*/ 3 w 9"/>
                  <a:gd name="T39" fmla="*/ 6 h 8"/>
                  <a:gd name="T40" fmla="*/ 4 w 9"/>
                  <a:gd name="T41" fmla="*/ 6 h 8"/>
                  <a:gd name="T42" fmla="*/ 4 w 9"/>
                  <a:gd name="T43" fmla="*/ 8 h 8"/>
                  <a:gd name="T44" fmla="*/ 6 w 9"/>
                  <a:gd name="T45" fmla="*/ 6 h 8"/>
                  <a:gd name="T46" fmla="*/ 9 w 9"/>
                  <a:gd name="T47" fmla="*/ 6 h 8"/>
                  <a:gd name="T48" fmla="*/ 9 w 9"/>
                  <a:gd name="T49" fmla="*/ 5 h 8"/>
                  <a:gd name="T50" fmla="*/ 9 w 9"/>
                  <a:gd name="T51" fmla="*/ 5 h 8"/>
                  <a:gd name="T52" fmla="*/ 9 w 9"/>
                  <a:gd name="T53" fmla="*/ 5 h 8"/>
                  <a:gd name="T54" fmla="*/ 8 w 9"/>
                  <a:gd name="T5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" h="8">
                    <a:moveTo>
                      <a:pt x="8" y="5"/>
                    </a:moveTo>
                    <a:lnTo>
                      <a:pt x="8" y="3"/>
                    </a:lnTo>
                    <a:lnTo>
                      <a:pt x="8" y="3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1" y="5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" y="8"/>
                    </a:lnTo>
                    <a:lnTo>
                      <a:pt x="3" y="8"/>
                    </a:lnTo>
                    <a:lnTo>
                      <a:pt x="3" y="6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9" y="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37" name="Freeform 735">
                <a:extLst>
                  <a:ext uri="{FF2B5EF4-FFF2-40B4-BE49-F238E27FC236}">
                    <a16:creationId xmlns:a16="http://schemas.microsoft.com/office/drawing/2014/main" id="{5687A849-1998-1FDF-A6D0-6692BD283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3" y="254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0 w 1"/>
                  <a:gd name="T5" fmla="*/ 0 h 1"/>
                  <a:gd name="T6" fmla="*/ 0 w 1"/>
                  <a:gd name="T7" fmla="*/ 1 h 1"/>
                  <a:gd name="T8" fmla="*/ 0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38" name="Freeform 736">
                <a:extLst>
                  <a:ext uri="{FF2B5EF4-FFF2-40B4-BE49-F238E27FC236}">
                    <a16:creationId xmlns:a16="http://schemas.microsoft.com/office/drawing/2014/main" id="{993C73A3-290F-1AA3-9CE1-DA72033A1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0" y="2697"/>
                <a:ext cx="3" cy="7"/>
              </a:xfrm>
              <a:custGeom>
                <a:avLst/>
                <a:gdLst>
                  <a:gd name="T0" fmla="*/ 3 w 3"/>
                  <a:gd name="T1" fmla="*/ 2 h 7"/>
                  <a:gd name="T2" fmla="*/ 3 w 3"/>
                  <a:gd name="T3" fmla="*/ 2 h 7"/>
                  <a:gd name="T4" fmla="*/ 1 w 3"/>
                  <a:gd name="T5" fmla="*/ 0 h 7"/>
                  <a:gd name="T6" fmla="*/ 1 w 3"/>
                  <a:gd name="T7" fmla="*/ 2 h 7"/>
                  <a:gd name="T8" fmla="*/ 0 w 3"/>
                  <a:gd name="T9" fmla="*/ 2 h 7"/>
                  <a:gd name="T10" fmla="*/ 1 w 3"/>
                  <a:gd name="T11" fmla="*/ 3 h 7"/>
                  <a:gd name="T12" fmla="*/ 1 w 3"/>
                  <a:gd name="T13" fmla="*/ 3 h 7"/>
                  <a:gd name="T14" fmla="*/ 1 w 3"/>
                  <a:gd name="T15" fmla="*/ 5 h 7"/>
                  <a:gd name="T16" fmla="*/ 1 w 3"/>
                  <a:gd name="T17" fmla="*/ 7 h 7"/>
                  <a:gd name="T18" fmla="*/ 1 w 3"/>
                  <a:gd name="T19" fmla="*/ 7 h 7"/>
                  <a:gd name="T20" fmla="*/ 3 w 3"/>
                  <a:gd name="T21" fmla="*/ 5 h 7"/>
                  <a:gd name="T22" fmla="*/ 3 w 3"/>
                  <a:gd name="T23" fmla="*/ 3 h 7"/>
                  <a:gd name="T24" fmla="*/ 3 w 3"/>
                  <a:gd name="T2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7">
                    <a:moveTo>
                      <a:pt x="3" y="2"/>
                    </a:moveTo>
                    <a:lnTo>
                      <a:pt x="3" y="2"/>
                    </a:lnTo>
                    <a:lnTo>
                      <a:pt x="1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39" name="Freeform 737">
                <a:extLst>
                  <a:ext uri="{FF2B5EF4-FFF2-40B4-BE49-F238E27FC236}">
                    <a16:creationId xmlns:a16="http://schemas.microsoft.com/office/drawing/2014/main" id="{7F1AA781-115A-F6CD-E2A6-1D66F8E02C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7" y="2500"/>
                <a:ext cx="2" cy="8"/>
              </a:xfrm>
              <a:custGeom>
                <a:avLst/>
                <a:gdLst>
                  <a:gd name="T0" fmla="*/ 2 w 2"/>
                  <a:gd name="T1" fmla="*/ 0 h 8"/>
                  <a:gd name="T2" fmla="*/ 2 w 2"/>
                  <a:gd name="T3" fmla="*/ 0 h 8"/>
                  <a:gd name="T4" fmla="*/ 2 w 2"/>
                  <a:gd name="T5" fmla="*/ 2 h 8"/>
                  <a:gd name="T6" fmla="*/ 0 w 2"/>
                  <a:gd name="T7" fmla="*/ 2 h 8"/>
                  <a:gd name="T8" fmla="*/ 0 w 2"/>
                  <a:gd name="T9" fmla="*/ 3 h 8"/>
                  <a:gd name="T10" fmla="*/ 0 w 2"/>
                  <a:gd name="T11" fmla="*/ 3 h 8"/>
                  <a:gd name="T12" fmla="*/ 0 w 2"/>
                  <a:gd name="T13" fmla="*/ 5 h 8"/>
                  <a:gd name="T14" fmla="*/ 0 w 2"/>
                  <a:gd name="T15" fmla="*/ 5 h 8"/>
                  <a:gd name="T16" fmla="*/ 0 w 2"/>
                  <a:gd name="T17" fmla="*/ 6 h 8"/>
                  <a:gd name="T18" fmla="*/ 2 w 2"/>
                  <a:gd name="T19" fmla="*/ 6 h 8"/>
                  <a:gd name="T20" fmla="*/ 2 w 2"/>
                  <a:gd name="T21" fmla="*/ 8 h 8"/>
                  <a:gd name="T22" fmla="*/ 2 w 2"/>
                  <a:gd name="T23" fmla="*/ 8 h 8"/>
                  <a:gd name="T24" fmla="*/ 2 w 2"/>
                  <a:gd name="T25" fmla="*/ 8 h 8"/>
                  <a:gd name="T26" fmla="*/ 2 w 2"/>
                  <a:gd name="T27" fmla="*/ 6 h 8"/>
                  <a:gd name="T28" fmla="*/ 2 w 2"/>
                  <a:gd name="T29" fmla="*/ 5 h 8"/>
                  <a:gd name="T30" fmla="*/ 2 w 2"/>
                  <a:gd name="T31" fmla="*/ 3 h 8"/>
                  <a:gd name="T32" fmla="*/ 2 w 2"/>
                  <a:gd name="T33" fmla="*/ 2 h 8"/>
                  <a:gd name="T34" fmla="*/ 2 w 2"/>
                  <a:gd name="T3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" h="8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40" name="Freeform 738">
                <a:extLst>
                  <a:ext uri="{FF2B5EF4-FFF2-40B4-BE49-F238E27FC236}">
                    <a16:creationId xmlns:a16="http://schemas.microsoft.com/office/drawing/2014/main" id="{94641811-9E5D-43CD-3D30-F7B1CFBAEE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4" y="2467"/>
                <a:ext cx="4" cy="4"/>
              </a:xfrm>
              <a:custGeom>
                <a:avLst/>
                <a:gdLst>
                  <a:gd name="T0" fmla="*/ 3 w 4"/>
                  <a:gd name="T1" fmla="*/ 1 h 4"/>
                  <a:gd name="T2" fmla="*/ 1 w 4"/>
                  <a:gd name="T3" fmla="*/ 0 h 4"/>
                  <a:gd name="T4" fmla="*/ 1 w 4"/>
                  <a:gd name="T5" fmla="*/ 0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  <a:gd name="T12" fmla="*/ 1 w 4"/>
                  <a:gd name="T13" fmla="*/ 1 h 4"/>
                  <a:gd name="T14" fmla="*/ 3 w 4"/>
                  <a:gd name="T15" fmla="*/ 3 h 4"/>
                  <a:gd name="T16" fmla="*/ 4 w 4"/>
                  <a:gd name="T17" fmla="*/ 3 h 4"/>
                  <a:gd name="T18" fmla="*/ 4 w 4"/>
                  <a:gd name="T19" fmla="*/ 4 h 4"/>
                  <a:gd name="T20" fmla="*/ 4 w 4"/>
                  <a:gd name="T21" fmla="*/ 3 h 4"/>
                  <a:gd name="T22" fmla="*/ 3 w 4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3" y="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4" y="3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41" name="Freeform 739">
                <a:extLst>
                  <a:ext uri="{FF2B5EF4-FFF2-40B4-BE49-F238E27FC236}">
                    <a16:creationId xmlns:a16="http://schemas.microsoft.com/office/drawing/2014/main" id="{3AC51B7C-B8BF-BCB6-2495-67F57283E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1" y="2497"/>
                <a:ext cx="2" cy="1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  <a:gd name="T6" fmla="*/ 2 w 2"/>
                  <a:gd name="T7" fmla="*/ 0 h 1"/>
                  <a:gd name="T8" fmla="*/ 0 w 2"/>
                  <a:gd name="T9" fmla="*/ 0 h 1"/>
                  <a:gd name="T10" fmla="*/ 0 w 2"/>
                  <a:gd name="T11" fmla="*/ 1 h 1"/>
                  <a:gd name="T12" fmla="*/ 0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42" name="Freeform 740">
                <a:extLst>
                  <a:ext uri="{FF2B5EF4-FFF2-40B4-BE49-F238E27FC236}">
                    <a16:creationId xmlns:a16="http://schemas.microsoft.com/office/drawing/2014/main" id="{153519F2-85E4-3851-4394-5B4D21D488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" y="2497"/>
                <a:ext cx="1" cy="5"/>
              </a:xfrm>
              <a:custGeom>
                <a:avLst/>
                <a:gdLst>
                  <a:gd name="T0" fmla="*/ 0 w 1"/>
                  <a:gd name="T1" fmla="*/ 3 h 5"/>
                  <a:gd name="T2" fmla="*/ 0 w 1"/>
                  <a:gd name="T3" fmla="*/ 3 h 5"/>
                  <a:gd name="T4" fmla="*/ 1 w 1"/>
                  <a:gd name="T5" fmla="*/ 3 h 5"/>
                  <a:gd name="T6" fmla="*/ 1 w 1"/>
                  <a:gd name="T7" fmla="*/ 3 h 5"/>
                  <a:gd name="T8" fmla="*/ 1 w 1"/>
                  <a:gd name="T9" fmla="*/ 1 h 5"/>
                  <a:gd name="T10" fmla="*/ 1 w 1"/>
                  <a:gd name="T11" fmla="*/ 0 h 5"/>
                  <a:gd name="T12" fmla="*/ 1 w 1"/>
                  <a:gd name="T13" fmla="*/ 0 h 5"/>
                  <a:gd name="T14" fmla="*/ 1 w 1"/>
                  <a:gd name="T15" fmla="*/ 0 h 5"/>
                  <a:gd name="T16" fmla="*/ 1 w 1"/>
                  <a:gd name="T17" fmla="*/ 0 h 5"/>
                  <a:gd name="T18" fmla="*/ 0 w 1"/>
                  <a:gd name="T19" fmla="*/ 0 h 5"/>
                  <a:gd name="T20" fmla="*/ 0 w 1"/>
                  <a:gd name="T21" fmla="*/ 1 h 5"/>
                  <a:gd name="T22" fmla="*/ 0 w 1"/>
                  <a:gd name="T23" fmla="*/ 3 h 5"/>
                  <a:gd name="T24" fmla="*/ 0 w 1"/>
                  <a:gd name="T25" fmla="*/ 5 h 5"/>
                  <a:gd name="T26" fmla="*/ 0 w 1"/>
                  <a:gd name="T2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" h="5">
                    <a:moveTo>
                      <a:pt x="0" y="3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43" name="Freeform 741">
                <a:extLst>
                  <a:ext uri="{FF2B5EF4-FFF2-40B4-BE49-F238E27FC236}">
                    <a16:creationId xmlns:a16="http://schemas.microsoft.com/office/drawing/2014/main" id="{C37DBAC3-EFF8-9701-586C-889FE7289A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1" y="2473"/>
                <a:ext cx="3" cy="6"/>
              </a:xfrm>
              <a:custGeom>
                <a:avLst/>
                <a:gdLst>
                  <a:gd name="T0" fmla="*/ 1 w 3"/>
                  <a:gd name="T1" fmla="*/ 0 h 6"/>
                  <a:gd name="T2" fmla="*/ 0 w 3"/>
                  <a:gd name="T3" fmla="*/ 0 h 6"/>
                  <a:gd name="T4" fmla="*/ 0 w 3"/>
                  <a:gd name="T5" fmla="*/ 2 h 6"/>
                  <a:gd name="T6" fmla="*/ 0 w 3"/>
                  <a:gd name="T7" fmla="*/ 3 h 6"/>
                  <a:gd name="T8" fmla="*/ 0 w 3"/>
                  <a:gd name="T9" fmla="*/ 3 h 6"/>
                  <a:gd name="T10" fmla="*/ 0 w 3"/>
                  <a:gd name="T11" fmla="*/ 3 h 6"/>
                  <a:gd name="T12" fmla="*/ 0 w 3"/>
                  <a:gd name="T13" fmla="*/ 5 h 6"/>
                  <a:gd name="T14" fmla="*/ 0 w 3"/>
                  <a:gd name="T15" fmla="*/ 5 h 6"/>
                  <a:gd name="T16" fmla="*/ 1 w 3"/>
                  <a:gd name="T17" fmla="*/ 6 h 6"/>
                  <a:gd name="T18" fmla="*/ 1 w 3"/>
                  <a:gd name="T19" fmla="*/ 3 h 6"/>
                  <a:gd name="T20" fmla="*/ 1 w 3"/>
                  <a:gd name="T21" fmla="*/ 0 h 6"/>
                  <a:gd name="T22" fmla="*/ 1 w 3"/>
                  <a:gd name="T23" fmla="*/ 0 h 6"/>
                  <a:gd name="T24" fmla="*/ 3 w 3"/>
                  <a:gd name="T25" fmla="*/ 0 h 6"/>
                  <a:gd name="T26" fmla="*/ 1 w 3"/>
                  <a:gd name="T2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6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44" name="Freeform 742">
                <a:extLst>
                  <a:ext uri="{FF2B5EF4-FFF2-40B4-BE49-F238E27FC236}">
                    <a16:creationId xmlns:a16="http://schemas.microsoft.com/office/drawing/2014/main" id="{8F638223-7AE7-A2E9-8921-973FEB4FD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3" y="2491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0 h 1"/>
                  <a:gd name="T4" fmla="*/ 2 w 2"/>
                  <a:gd name="T5" fmla="*/ 0 h 1"/>
                  <a:gd name="T6" fmla="*/ 0 w 2"/>
                  <a:gd name="T7" fmla="*/ 0 h 1"/>
                  <a:gd name="T8" fmla="*/ 0 w 2"/>
                  <a:gd name="T9" fmla="*/ 1 h 1"/>
                  <a:gd name="T10" fmla="*/ 2 w 2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45" name="Freeform 743">
                <a:extLst>
                  <a:ext uri="{FF2B5EF4-FFF2-40B4-BE49-F238E27FC236}">
                    <a16:creationId xmlns:a16="http://schemas.microsoft.com/office/drawing/2014/main" id="{66DAB2E0-55FF-736B-0C73-E05268B46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5" y="2505"/>
                <a:ext cx="9" cy="6"/>
              </a:xfrm>
              <a:custGeom>
                <a:avLst/>
                <a:gdLst>
                  <a:gd name="T0" fmla="*/ 3 w 9"/>
                  <a:gd name="T1" fmla="*/ 1 h 6"/>
                  <a:gd name="T2" fmla="*/ 3 w 9"/>
                  <a:gd name="T3" fmla="*/ 1 h 6"/>
                  <a:gd name="T4" fmla="*/ 1 w 9"/>
                  <a:gd name="T5" fmla="*/ 3 h 6"/>
                  <a:gd name="T6" fmla="*/ 0 w 9"/>
                  <a:gd name="T7" fmla="*/ 3 h 6"/>
                  <a:gd name="T8" fmla="*/ 0 w 9"/>
                  <a:gd name="T9" fmla="*/ 3 h 6"/>
                  <a:gd name="T10" fmla="*/ 0 w 9"/>
                  <a:gd name="T11" fmla="*/ 5 h 6"/>
                  <a:gd name="T12" fmla="*/ 1 w 9"/>
                  <a:gd name="T13" fmla="*/ 6 h 6"/>
                  <a:gd name="T14" fmla="*/ 1 w 9"/>
                  <a:gd name="T15" fmla="*/ 6 h 6"/>
                  <a:gd name="T16" fmla="*/ 4 w 9"/>
                  <a:gd name="T17" fmla="*/ 6 h 6"/>
                  <a:gd name="T18" fmla="*/ 8 w 9"/>
                  <a:gd name="T19" fmla="*/ 6 h 6"/>
                  <a:gd name="T20" fmla="*/ 8 w 9"/>
                  <a:gd name="T21" fmla="*/ 6 h 6"/>
                  <a:gd name="T22" fmla="*/ 8 w 9"/>
                  <a:gd name="T23" fmla="*/ 5 h 6"/>
                  <a:gd name="T24" fmla="*/ 9 w 9"/>
                  <a:gd name="T25" fmla="*/ 5 h 6"/>
                  <a:gd name="T26" fmla="*/ 9 w 9"/>
                  <a:gd name="T27" fmla="*/ 5 h 6"/>
                  <a:gd name="T28" fmla="*/ 9 w 9"/>
                  <a:gd name="T29" fmla="*/ 5 h 6"/>
                  <a:gd name="T30" fmla="*/ 9 w 9"/>
                  <a:gd name="T31" fmla="*/ 3 h 6"/>
                  <a:gd name="T32" fmla="*/ 9 w 9"/>
                  <a:gd name="T33" fmla="*/ 3 h 6"/>
                  <a:gd name="T34" fmla="*/ 9 w 9"/>
                  <a:gd name="T35" fmla="*/ 1 h 6"/>
                  <a:gd name="T36" fmla="*/ 9 w 9"/>
                  <a:gd name="T37" fmla="*/ 0 h 6"/>
                  <a:gd name="T38" fmla="*/ 8 w 9"/>
                  <a:gd name="T39" fmla="*/ 0 h 6"/>
                  <a:gd name="T40" fmla="*/ 8 w 9"/>
                  <a:gd name="T41" fmla="*/ 0 h 6"/>
                  <a:gd name="T42" fmla="*/ 6 w 9"/>
                  <a:gd name="T43" fmla="*/ 0 h 6"/>
                  <a:gd name="T44" fmla="*/ 6 w 9"/>
                  <a:gd name="T45" fmla="*/ 0 h 6"/>
                  <a:gd name="T46" fmla="*/ 4 w 9"/>
                  <a:gd name="T47" fmla="*/ 0 h 6"/>
                  <a:gd name="T48" fmla="*/ 3 w 9"/>
                  <a:gd name="T4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" h="6">
                    <a:moveTo>
                      <a:pt x="3" y="1"/>
                    </a:moveTo>
                    <a:lnTo>
                      <a:pt x="3" y="1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4" y="6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8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9" y="1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46" name="Freeform 744">
                <a:extLst>
                  <a:ext uri="{FF2B5EF4-FFF2-40B4-BE49-F238E27FC236}">
                    <a16:creationId xmlns:a16="http://schemas.microsoft.com/office/drawing/2014/main" id="{AA7BAE93-4448-9BFE-B275-80E561875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8" y="2491"/>
                <a:ext cx="10" cy="23"/>
              </a:xfrm>
              <a:custGeom>
                <a:avLst/>
                <a:gdLst>
                  <a:gd name="T0" fmla="*/ 10 w 10"/>
                  <a:gd name="T1" fmla="*/ 0 h 23"/>
                  <a:gd name="T2" fmla="*/ 8 w 10"/>
                  <a:gd name="T3" fmla="*/ 0 h 23"/>
                  <a:gd name="T4" fmla="*/ 8 w 10"/>
                  <a:gd name="T5" fmla="*/ 1 h 23"/>
                  <a:gd name="T6" fmla="*/ 8 w 10"/>
                  <a:gd name="T7" fmla="*/ 1 h 23"/>
                  <a:gd name="T8" fmla="*/ 8 w 10"/>
                  <a:gd name="T9" fmla="*/ 3 h 23"/>
                  <a:gd name="T10" fmla="*/ 8 w 10"/>
                  <a:gd name="T11" fmla="*/ 3 h 23"/>
                  <a:gd name="T12" fmla="*/ 7 w 10"/>
                  <a:gd name="T13" fmla="*/ 6 h 23"/>
                  <a:gd name="T14" fmla="*/ 5 w 10"/>
                  <a:gd name="T15" fmla="*/ 7 h 23"/>
                  <a:gd name="T16" fmla="*/ 5 w 10"/>
                  <a:gd name="T17" fmla="*/ 9 h 23"/>
                  <a:gd name="T18" fmla="*/ 3 w 10"/>
                  <a:gd name="T19" fmla="*/ 12 h 23"/>
                  <a:gd name="T20" fmla="*/ 3 w 10"/>
                  <a:gd name="T21" fmla="*/ 14 h 23"/>
                  <a:gd name="T22" fmla="*/ 2 w 10"/>
                  <a:gd name="T23" fmla="*/ 15 h 23"/>
                  <a:gd name="T24" fmla="*/ 2 w 10"/>
                  <a:gd name="T25" fmla="*/ 17 h 23"/>
                  <a:gd name="T26" fmla="*/ 0 w 10"/>
                  <a:gd name="T27" fmla="*/ 20 h 23"/>
                  <a:gd name="T28" fmla="*/ 0 w 10"/>
                  <a:gd name="T29" fmla="*/ 22 h 23"/>
                  <a:gd name="T30" fmla="*/ 0 w 10"/>
                  <a:gd name="T31" fmla="*/ 23 h 23"/>
                  <a:gd name="T32" fmla="*/ 2 w 10"/>
                  <a:gd name="T33" fmla="*/ 22 h 23"/>
                  <a:gd name="T34" fmla="*/ 3 w 10"/>
                  <a:gd name="T35" fmla="*/ 20 h 23"/>
                  <a:gd name="T36" fmla="*/ 5 w 10"/>
                  <a:gd name="T37" fmla="*/ 17 h 23"/>
                  <a:gd name="T38" fmla="*/ 5 w 10"/>
                  <a:gd name="T39" fmla="*/ 15 h 23"/>
                  <a:gd name="T40" fmla="*/ 5 w 10"/>
                  <a:gd name="T41" fmla="*/ 14 h 23"/>
                  <a:gd name="T42" fmla="*/ 7 w 10"/>
                  <a:gd name="T43" fmla="*/ 12 h 23"/>
                  <a:gd name="T44" fmla="*/ 8 w 10"/>
                  <a:gd name="T45" fmla="*/ 12 h 23"/>
                  <a:gd name="T46" fmla="*/ 8 w 10"/>
                  <a:gd name="T47" fmla="*/ 11 h 23"/>
                  <a:gd name="T48" fmla="*/ 10 w 10"/>
                  <a:gd name="T49" fmla="*/ 11 h 23"/>
                  <a:gd name="T50" fmla="*/ 10 w 10"/>
                  <a:gd name="T51" fmla="*/ 7 h 23"/>
                  <a:gd name="T52" fmla="*/ 10 w 10"/>
                  <a:gd name="T53" fmla="*/ 6 h 23"/>
                  <a:gd name="T54" fmla="*/ 10 w 10"/>
                  <a:gd name="T55" fmla="*/ 4 h 23"/>
                  <a:gd name="T56" fmla="*/ 10 w 10"/>
                  <a:gd name="T57" fmla="*/ 3 h 23"/>
                  <a:gd name="T58" fmla="*/ 10 w 10"/>
                  <a:gd name="T59" fmla="*/ 1 h 23"/>
                  <a:gd name="T60" fmla="*/ 10 w 10"/>
                  <a:gd name="T61" fmla="*/ 1 h 23"/>
                  <a:gd name="T62" fmla="*/ 10 w 10"/>
                  <a:gd name="T63" fmla="*/ 0 h 23"/>
                  <a:gd name="T64" fmla="*/ 10 w 10"/>
                  <a:gd name="T6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" h="23">
                    <a:moveTo>
                      <a:pt x="10" y="0"/>
                    </a:moveTo>
                    <a:lnTo>
                      <a:pt x="8" y="0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7" y="6"/>
                    </a:lnTo>
                    <a:lnTo>
                      <a:pt x="5" y="7"/>
                    </a:lnTo>
                    <a:lnTo>
                      <a:pt x="5" y="9"/>
                    </a:lnTo>
                    <a:lnTo>
                      <a:pt x="3" y="12"/>
                    </a:lnTo>
                    <a:lnTo>
                      <a:pt x="3" y="14"/>
                    </a:lnTo>
                    <a:lnTo>
                      <a:pt x="2" y="15"/>
                    </a:lnTo>
                    <a:lnTo>
                      <a:pt x="2" y="17"/>
                    </a:lnTo>
                    <a:lnTo>
                      <a:pt x="0" y="20"/>
                    </a:lnTo>
                    <a:lnTo>
                      <a:pt x="0" y="22"/>
                    </a:lnTo>
                    <a:lnTo>
                      <a:pt x="0" y="23"/>
                    </a:lnTo>
                    <a:lnTo>
                      <a:pt x="2" y="22"/>
                    </a:lnTo>
                    <a:lnTo>
                      <a:pt x="3" y="20"/>
                    </a:lnTo>
                    <a:lnTo>
                      <a:pt x="5" y="17"/>
                    </a:lnTo>
                    <a:lnTo>
                      <a:pt x="5" y="15"/>
                    </a:lnTo>
                    <a:lnTo>
                      <a:pt x="5" y="14"/>
                    </a:lnTo>
                    <a:lnTo>
                      <a:pt x="7" y="12"/>
                    </a:lnTo>
                    <a:lnTo>
                      <a:pt x="8" y="12"/>
                    </a:lnTo>
                    <a:lnTo>
                      <a:pt x="8" y="11"/>
                    </a:lnTo>
                    <a:lnTo>
                      <a:pt x="10" y="11"/>
                    </a:lnTo>
                    <a:lnTo>
                      <a:pt x="10" y="7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10" y="3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47" name="Freeform 745">
                <a:extLst>
                  <a:ext uri="{FF2B5EF4-FFF2-40B4-BE49-F238E27FC236}">
                    <a16:creationId xmlns:a16="http://schemas.microsoft.com/office/drawing/2014/main" id="{0AF4CBF1-0566-D332-B6CA-89004DDF6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7" y="2494"/>
                <a:ext cx="14" cy="25"/>
              </a:xfrm>
              <a:custGeom>
                <a:avLst/>
                <a:gdLst>
                  <a:gd name="T0" fmla="*/ 0 w 14"/>
                  <a:gd name="T1" fmla="*/ 14 h 25"/>
                  <a:gd name="T2" fmla="*/ 0 w 14"/>
                  <a:gd name="T3" fmla="*/ 14 h 25"/>
                  <a:gd name="T4" fmla="*/ 0 w 14"/>
                  <a:gd name="T5" fmla="*/ 16 h 25"/>
                  <a:gd name="T6" fmla="*/ 2 w 14"/>
                  <a:gd name="T7" fmla="*/ 19 h 25"/>
                  <a:gd name="T8" fmla="*/ 2 w 14"/>
                  <a:gd name="T9" fmla="*/ 20 h 25"/>
                  <a:gd name="T10" fmla="*/ 3 w 14"/>
                  <a:gd name="T11" fmla="*/ 20 h 25"/>
                  <a:gd name="T12" fmla="*/ 5 w 14"/>
                  <a:gd name="T13" fmla="*/ 20 h 25"/>
                  <a:gd name="T14" fmla="*/ 5 w 14"/>
                  <a:gd name="T15" fmla="*/ 22 h 25"/>
                  <a:gd name="T16" fmla="*/ 7 w 14"/>
                  <a:gd name="T17" fmla="*/ 24 h 25"/>
                  <a:gd name="T18" fmla="*/ 7 w 14"/>
                  <a:gd name="T19" fmla="*/ 25 h 25"/>
                  <a:gd name="T20" fmla="*/ 8 w 14"/>
                  <a:gd name="T21" fmla="*/ 25 h 25"/>
                  <a:gd name="T22" fmla="*/ 10 w 14"/>
                  <a:gd name="T23" fmla="*/ 25 h 25"/>
                  <a:gd name="T24" fmla="*/ 10 w 14"/>
                  <a:gd name="T25" fmla="*/ 24 h 25"/>
                  <a:gd name="T26" fmla="*/ 10 w 14"/>
                  <a:gd name="T27" fmla="*/ 24 h 25"/>
                  <a:gd name="T28" fmla="*/ 11 w 14"/>
                  <a:gd name="T29" fmla="*/ 22 h 25"/>
                  <a:gd name="T30" fmla="*/ 11 w 14"/>
                  <a:gd name="T31" fmla="*/ 22 h 25"/>
                  <a:gd name="T32" fmla="*/ 11 w 14"/>
                  <a:gd name="T33" fmla="*/ 22 h 25"/>
                  <a:gd name="T34" fmla="*/ 11 w 14"/>
                  <a:gd name="T35" fmla="*/ 20 h 25"/>
                  <a:gd name="T36" fmla="*/ 10 w 14"/>
                  <a:gd name="T37" fmla="*/ 17 h 25"/>
                  <a:gd name="T38" fmla="*/ 10 w 14"/>
                  <a:gd name="T39" fmla="*/ 17 h 25"/>
                  <a:gd name="T40" fmla="*/ 10 w 14"/>
                  <a:gd name="T41" fmla="*/ 16 h 25"/>
                  <a:gd name="T42" fmla="*/ 10 w 14"/>
                  <a:gd name="T43" fmla="*/ 14 h 25"/>
                  <a:gd name="T44" fmla="*/ 10 w 14"/>
                  <a:gd name="T45" fmla="*/ 14 h 25"/>
                  <a:gd name="T46" fmla="*/ 11 w 14"/>
                  <a:gd name="T47" fmla="*/ 12 h 25"/>
                  <a:gd name="T48" fmla="*/ 11 w 14"/>
                  <a:gd name="T49" fmla="*/ 11 h 25"/>
                  <a:gd name="T50" fmla="*/ 11 w 14"/>
                  <a:gd name="T51" fmla="*/ 8 h 25"/>
                  <a:gd name="T52" fmla="*/ 13 w 14"/>
                  <a:gd name="T53" fmla="*/ 6 h 25"/>
                  <a:gd name="T54" fmla="*/ 14 w 14"/>
                  <a:gd name="T55" fmla="*/ 4 h 25"/>
                  <a:gd name="T56" fmla="*/ 14 w 14"/>
                  <a:gd name="T57" fmla="*/ 4 h 25"/>
                  <a:gd name="T58" fmla="*/ 14 w 14"/>
                  <a:gd name="T59" fmla="*/ 3 h 25"/>
                  <a:gd name="T60" fmla="*/ 14 w 14"/>
                  <a:gd name="T61" fmla="*/ 1 h 25"/>
                  <a:gd name="T62" fmla="*/ 14 w 14"/>
                  <a:gd name="T63" fmla="*/ 1 h 25"/>
                  <a:gd name="T64" fmla="*/ 11 w 14"/>
                  <a:gd name="T65" fmla="*/ 0 h 25"/>
                  <a:gd name="T66" fmla="*/ 10 w 14"/>
                  <a:gd name="T67" fmla="*/ 0 h 25"/>
                  <a:gd name="T68" fmla="*/ 8 w 14"/>
                  <a:gd name="T69" fmla="*/ 1 h 25"/>
                  <a:gd name="T70" fmla="*/ 7 w 14"/>
                  <a:gd name="T71" fmla="*/ 1 h 25"/>
                  <a:gd name="T72" fmla="*/ 7 w 14"/>
                  <a:gd name="T73" fmla="*/ 1 h 25"/>
                  <a:gd name="T74" fmla="*/ 7 w 14"/>
                  <a:gd name="T75" fmla="*/ 3 h 25"/>
                  <a:gd name="T76" fmla="*/ 7 w 14"/>
                  <a:gd name="T77" fmla="*/ 3 h 25"/>
                  <a:gd name="T78" fmla="*/ 7 w 14"/>
                  <a:gd name="T79" fmla="*/ 4 h 25"/>
                  <a:gd name="T80" fmla="*/ 5 w 14"/>
                  <a:gd name="T81" fmla="*/ 6 h 25"/>
                  <a:gd name="T82" fmla="*/ 5 w 14"/>
                  <a:gd name="T83" fmla="*/ 6 h 25"/>
                  <a:gd name="T84" fmla="*/ 5 w 14"/>
                  <a:gd name="T85" fmla="*/ 8 h 25"/>
                  <a:gd name="T86" fmla="*/ 5 w 14"/>
                  <a:gd name="T87" fmla="*/ 9 h 25"/>
                  <a:gd name="T88" fmla="*/ 5 w 14"/>
                  <a:gd name="T89" fmla="*/ 11 h 25"/>
                  <a:gd name="T90" fmla="*/ 5 w 14"/>
                  <a:gd name="T91" fmla="*/ 11 h 25"/>
                  <a:gd name="T92" fmla="*/ 3 w 14"/>
                  <a:gd name="T93" fmla="*/ 12 h 25"/>
                  <a:gd name="T94" fmla="*/ 3 w 14"/>
                  <a:gd name="T95" fmla="*/ 12 h 25"/>
                  <a:gd name="T96" fmla="*/ 2 w 14"/>
                  <a:gd name="T97" fmla="*/ 12 h 25"/>
                  <a:gd name="T98" fmla="*/ 0 w 14"/>
                  <a:gd name="T99" fmla="*/ 12 h 25"/>
                  <a:gd name="T100" fmla="*/ 0 w 14"/>
                  <a:gd name="T101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25">
                    <a:moveTo>
                      <a:pt x="0" y="14"/>
                    </a:moveTo>
                    <a:lnTo>
                      <a:pt x="0" y="14"/>
                    </a:lnTo>
                    <a:lnTo>
                      <a:pt x="0" y="16"/>
                    </a:lnTo>
                    <a:lnTo>
                      <a:pt x="2" y="19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5" y="20"/>
                    </a:lnTo>
                    <a:lnTo>
                      <a:pt x="5" y="22"/>
                    </a:lnTo>
                    <a:lnTo>
                      <a:pt x="7" y="24"/>
                    </a:lnTo>
                    <a:lnTo>
                      <a:pt x="7" y="25"/>
                    </a:lnTo>
                    <a:lnTo>
                      <a:pt x="8" y="25"/>
                    </a:lnTo>
                    <a:lnTo>
                      <a:pt x="10" y="25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1" y="20"/>
                    </a:lnTo>
                    <a:lnTo>
                      <a:pt x="10" y="17"/>
                    </a:lnTo>
                    <a:lnTo>
                      <a:pt x="10" y="17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1" y="12"/>
                    </a:lnTo>
                    <a:lnTo>
                      <a:pt x="11" y="11"/>
                    </a:lnTo>
                    <a:lnTo>
                      <a:pt x="11" y="8"/>
                    </a:lnTo>
                    <a:lnTo>
                      <a:pt x="13" y="6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4" y="3"/>
                    </a:lnTo>
                    <a:lnTo>
                      <a:pt x="14" y="1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4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5" y="8"/>
                    </a:lnTo>
                    <a:lnTo>
                      <a:pt x="5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48" name="Freeform 746">
                <a:extLst>
                  <a:ext uri="{FF2B5EF4-FFF2-40B4-BE49-F238E27FC236}">
                    <a16:creationId xmlns:a16="http://schemas.microsoft.com/office/drawing/2014/main" id="{976313ED-6E45-F846-F7C5-3D21213ECC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1" y="251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0 w 2"/>
                  <a:gd name="T9" fmla="*/ 2 h 2"/>
                  <a:gd name="T10" fmla="*/ 0 w 2"/>
                  <a:gd name="T11" fmla="*/ 2 h 2"/>
                  <a:gd name="T12" fmla="*/ 0 w 2"/>
                  <a:gd name="T13" fmla="*/ 2 h 2"/>
                  <a:gd name="T14" fmla="*/ 2 w 2"/>
                  <a:gd name="T15" fmla="*/ 2 h 2"/>
                  <a:gd name="T16" fmla="*/ 2 w 2"/>
                  <a:gd name="T17" fmla="*/ 0 h 2"/>
                  <a:gd name="T18" fmla="*/ 2 w 2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49" name="Freeform 747">
                <a:extLst>
                  <a:ext uri="{FF2B5EF4-FFF2-40B4-BE49-F238E27FC236}">
                    <a16:creationId xmlns:a16="http://schemas.microsoft.com/office/drawing/2014/main" id="{AFA19101-862E-0F52-F538-0C23ADED5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9" y="2548"/>
                <a:ext cx="7" cy="5"/>
              </a:xfrm>
              <a:custGeom>
                <a:avLst/>
                <a:gdLst>
                  <a:gd name="T0" fmla="*/ 0 w 7"/>
                  <a:gd name="T1" fmla="*/ 3 h 5"/>
                  <a:gd name="T2" fmla="*/ 0 w 7"/>
                  <a:gd name="T3" fmla="*/ 3 h 5"/>
                  <a:gd name="T4" fmla="*/ 2 w 7"/>
                  <a:gd name="T5" fmla="*/ 5 h 5"/>
                  <a:gd name="T6" fmla="*/ 2 w 7"/>
                  <a:gd name="T7" fmla="*/ 5 h 5"/>
                  <a:gd name="T8" fmla="*/ 3 w 7"/>
                  <a:gd name="T9" fmla="*/ 5 h 5"/>
                  <a:gd name="T10" fmla="*/ 5 w 7"/>
                  <a:gd name="T11" fmla="*/ 3 h 5"/>
                  <a:gd name="T12" fmla="*/ 5 w 7"/>
                  <a:gd name="T13" fmla="*/ 3 h 5"/>
                  <a:gd name="T14" fmla="*/ 7 w 7"/>
                  <a:gd name="T15" fmla="*/ 1 h 5"/>
                  <a:gd name="T16" fmla="*/ 7 w 7"/>
                  <a:gd name="T17" fmla="*/ 1 h 5"/>
                  <a:gd name="T18" fmla="*/ 3 w 7"/>
                  <a:gd name="T19" fmla="*/ 0 h 5"/>
                  <a:gd name="T20" fmla="*/ 2 w 7"/>
                  <a:gd name="T21" fmla="*/ 1 h 5"/>
                  <a:gd name="T22" fmla="*/ 0 w 7"/>
                  <a:gd name="T23" fmla="*/ 1 h 5"/>
                  <a:gd name="T24" fmla="*/ 0 w 7"/>
                  <a:gd name="T25" fmla="*/ 1 h 5"/>
                  <a:gd name="T26" fmla="*/ 0 w 7"/>
                  <a:gd name="T2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5">
                    <a:moveTo>
                      <a:pt x="0" y="3"/>
                    </a:moveTo>
                    <a:lnTo>
                      <a:pt x="0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50" name="Freeform 748">
                <a:extLst>
                  <a:ext uri="{FF2B5EF4-FFF2-40B4-BE49-F238E27FC236}">
                    <a16:creationId xmlns:a16="http://schemas.microsoft.com/office/drawing/2014/main" id="{626CF29F-1BA6-55B5-04EB-5867B73825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4" y="2567"/>
                <a:ext cx="4" cy="3"/>
              </a:xfrm>
              <a:custGeom>
                <a:avLst/>
                <a:gdLst>
                  <a:gd name="T0" fmla="*/ 1 w 4"/>
                  <a:gd name="T1" fmla="*/ 3 h 3"/>
                  <a:gd name="T2" fmla="*/ 1 w 4"/>
                  <a:gd name="T3" fmla="*/ 1 h 3"/>
                  <a:gd name="T4" fmla="*/ 3 w 4"/>
                  <a:gd name="T5" fmla="*/ 1 h 3"/>
                  <a:gd name="T6" fmla="*/ 3 w 4"/>
                  <a:gd name="T7" fmla="*/ 1 h 3"/>
                  <a:gd name="T8" fmla="*/ 3 w 4"/>
                  <a:gd name="T9" fmla="*/ 1 h 3"/>
                  <a:gd name="T10" fmla="*/ 4 w 4"/>
                  <a:gd name="T11" fmla="*/ 1 h 3"/>
                  <a:gd name="T12" fmla="*/ 4 w 4"/>
                  <a:gd name="T13" fmla="*/ 1 h 3"/>
                  <a:gd name="T14" fmla="*/ 4 w 4"/>
                  <a:gd name="T15" fmla="*/ 0 h 3"/>
                  <a:gd name="T16" fmla="*/ 4 w 4"/>
                  <a:gd name="T17" fmla="*/ 0 h 3"/>
                  <a:gd name="T18" fmla="*/ 4 w 4"/>
                  <a:gd name="T19" fmla="*/ 0 h 3"/>
                  <a:gd name="T20" fmla="*/ 4 w 4"/>
                  <a:gd name="T21" fmla="*/ 0 h 3"/>
                  <a:gd name="T22" fmla="*/ 3 w 4"/>
                  <a:gd name="T23" fmla="*/ 0 h 3"/>
                  <a:gd name="T24" fmla="*/ 1 w 4"/>
                  <a:gd name="T25" fmla="*/ 0 h 3"/>
                  <a:gd name="T26" fmla="*/ 0 w 4"/>
                  <a:gd name="T27" fmla="*/ 1 h 3"/>
                  <a:gd name="T28" fmla="*/ 0 w 4"/>
                  <a:gd name="T29" fmla="*/ 3 h 3"/>
                  <a:gd name="T30" fmla="*/ 0 w 4"/>
                  <a:gd name="T31" fmla="*/ 3 h 3"/>
                  <a:gd name="T32" fmla="*/ 1 w 4"/>
                  <a:gd name="T3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" h="3">
                    <a:moveTo>
                      <a:pt x="1" y="3"/>
                    </a:moveTo>
                    <a:lnTo>
                      <a:pt x="1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51" name="Freeform 749">
                <a:extLst>
                  <a:ext uri="{FF2B5EF4-FFF2-40B4-BE49-F238E27FC236}">
                    <a16:creationId xmlns:a16="http://schemas.microsoft.com/office/drawing/2014/main" id="{40CC2F08-53E3-99AA-BF7E-EE1E82D4FC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7" y="2457"/>
                <a:ext cx="1" cy="2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  <a:gd name="T8" fmla="*/ 0 w 1"/>
                  <a:gd name="T9" fmla="*/ 0 h 2"/>
                  <a:gd name="T10" fmla="*/ 0 w 1"/>
                  <a:gd name="T11" fmla="*/ 0 h 2"/>
                  <a:gd name="T12" fmla="*/ 0 w 1"/>
                  <a:gd name="T13" fmla="*/ 0 h 2"/>
                  <a:gd name="T14" fmla="*/ 1 w 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lnTo>
                      <a:pt x="1" y="2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52" name="Freeform 750">
                <a:extLst>
                  <a:ext uri="{FF2B5EF4-FFF2-40B4-BE49-F238E27FC236}">
                    <a16:creationId xmlns:a16="http://schemas.microsoft.com/office/drawing/2014/main" id="{80D66F30-1958-9A6D-B05D-5CA9BF25D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0" y="2460"/>
                <a:ext cx="16" cy="18"/>
              </a:xfrm>
              <a:custGeom>
                <a:avLst/>
                <a:gdLst>
                  <a:gd name="T0" fmla="*/ 16 w 16"/>
                  <a:gd name="T1" fmla="*/ 13 h 18"/>
                  <a:gd name="T2" fmla="*/ 16 w 16"/>
                  <a:gd name="T3" fmla="*/ 13 h 18"/>
                  <a:gd name="T4" fmla="*/ 14 w 16"/>
                  <a:gd name="T5" fmla="*/ 10 h 18"/>
                  <a:gd name="T6" fmla="*/ 14 w 16"/>
                  <a:gd name="T7" fmla="*/ 8 h 18"/>
                  <a:gd name="T8" fmla="*/ 14 w 16"/>
                  <a:gd name="T9" fmla="*/ 8 h 18"/>
                  <a:gd name="T10" fmla="*/ 16 w 16"/>
                  <a:gd name="T11" fmla="*/ 7 h 18"/>
                  <a:gd name="T12" fmla="*/ 16 w 16"/>
                  <a:gd name="T13" fmla="*/ 7 h 18"/>
                  <a:gd name="T14" fmla="*/ 14 w 16"/>
                  <a:gd name="T15" fmla="*/ 5 h 18"/>
                  <a:gd name="T16" fmla="*/ 13 w 16"/>
                  <a:gd name="T17" fmla="*/ 5 h 18"/>
                  <a:gd name="T18" fmla="*/ 13 w 16"/>
                  <a:gd name="T19" fmla="*/ 3 h 18"/>
                  <a:gd name="T20" fmla="*/ 11 w 16"/>
                  <a:gd name="T21" fmla="*/ 2 h 18"/>
                  <a:gd name="T22" fmla="*/ 10 w 16"/>
                  <a:gd name="T23" fmla="*/ 3 h 18"/>
                  <a:gd name="T24" fmla="*/ 10 w 16"/>
                  <a:gd name="T25" fmla="*/ 2 h 18"/>
                  <a:gd name="T26" fmla="*/ 10 w 16"/>
                  <a:gd name="T27" fmla="*/ 2 h 18"/>
                  <a:gd name="T28" fmla="*/ 8 w 16"/>
                  <a:gd name="T29" fmla="*/ 2 h 18"/>
                  <a:gd name="T30" fmla="*/ 8 w 16"/>
                  <a:gd name="T31" fmla="*/ 2 h 18"/>
                  <a:gd name="T32" fmla="*/ 5 w 16"/>
                  <a:gd name="T33" fmla="*/ 2 h 18"/>
                  <a:gd name="T34" fmla="*/ 5 w 16"/>
                  <a:gd name="T35" fmla="*/ 2 h 18"/>
                  <a:gd name="T36" fmla="*/ 5 w 16"/>
                  <a:gd name="T37" fmla="*/ 2 h 18"/>
                  <a:gd name="T38" fmla="*/ 2 w 16"/>
                  <a:gd name="T39" fmla="*/ 0 h 18"/>
                  <a:gd name="T40" fmla="*/ 2 w 16"/>
                  <a:gd name="T41" fmla="*/ 0 h 18"/>
                  <a:gd name="T42" fmla="*/ 0 w 16"/>
                  <a:gd name="T43" fmla="*/ 2 h 18"/>
                  <a:gd name="T44" fmla="*/ 0 w 16"/>
                  <a:gd name="T45" fmla="*/ 2 h 18"/>
                  <a:gd name="T46" fmla="*/ 0 w 16"/>
                  <a:gd name="T47" fmla="*/ 2 h 18"/>
                  <a:gd name="T48" fmla="*/ 2 w 16"/>
                  <a:gd name="T49" fmla="*/ 2 h 18"/>
                  <a:gd name="T50" fmla="*/ 2 w 16"/>
                  <a:gd name="T51" fmla="*/ 2 h 18"/>
                  <a:gd name="T52" fmla="*/ 2 w 16"/>
                  <a:gd name="T53" fmla="*/ 3 h 18"/>
                  <a:gd name="T54" fmla="*/ 2 w 16"/>
                  <a:gd name="T55" fmla="*/ 5 h 18"/>
                  <a:gd name="T56" fmla="*/ 3 w 16"/>
                  <a:gd name="T57" fmla="*/ 5 h 18"/>
                  <a:gd name="T58" fmla="*/ 5 w 16"/>
                  <a:gd name="T59" fmla="*/ 5 h 18"/>
                  <a:gd name="T60" fmla="*/ 5 w 16"/>
                  <a:gd name="T61" fmla="*/ 7 h 18"/>
                  <a:gd name="T62" fmla="*/ 5 w 16"/>
                  <a:gd name="T63" fmla="*/ 8 h 18"/>
                  <a:gd name="T64" fmla="*/ 5 w 16"/>
                  <a:gd name="T65" fmla="*/ 10 h 18"/>
                  <a:gd name="T66" fmla="*/ 6 w 16"/>
                  <a:gd name="T67" fmla="*/ 10 h 18"/>
                  <a:gd name="T68" fmla="*/ 6 w 16"/>
                  <a:gd name="T69" fmla="*/ 11 h 18"/>
                  <a:gd name="T70" fmla="*/ 6 w 16"/>
                  <a:gd name="T71" fmla="*/ 11 h 18"/>
                  <a:gd name="T72" fmla="*/ 8 w 16"/>
                  <a:gd name="T73" fmla="*/ 13 h 18"/>
                  <a:gd name="T74" fmla="*/ 8 w 16"/>
                  <a:gd name="T75" fmla="*/ 13 h 18"/>
                  <a:gd name="T76" fmla="*/ 8 w 16"/>
                  <a:gd name="T77" fmla="*/ 15 h 18"/>
                  <a:gd name="T78" fmla="*/ 8 w 16"/>
                  <a:gd name="T79" fmla="*/ 15 h 18"/>
                  <a:gd name="T80" fmla="*/ 10 w 16"/>
                  <a:gd name="T81" fmla="*/ 16 h 18"/>
                  <a:gd name="T82" fmla="*/ 10 w 16"/>
                  <a:gd name="T83" fmla="*/ 16 h 18"/>
                  <a:gd name="T84" fmla="*/ 10 w 16"/>
                  <a:gd name="T85" fmla="*/ 16 h 18"/>
                  <a:gd name="T86" fmla="*/ 10 w 16"/>
                  <a:gd name="T87" fmla="*/ 18 h 18"/>
                  <a:gd name="T88" fmla="*/ 11 w 16"/>
                  <a:gd name="T89" fmla="*/ 18 h 18"/>
                  <a:gd name="T90" fmla="*/ 11 w 16"/>
                  <a:gd name="T91" fmla="*/ 18 h 18"/>
                  <a:gd name="T92" fmla="*/ 13 w 16"/>
                  <a:gd name="T93" fmla="*/ 18 h 18"/>
                  <a:gd name="T94" fmla="*/ 13 w 16"/>
                  <a:gd name="T95" fmla="*/ 16 h 18"/>
                  <a:gd name="T96" fmla="*/ 13 w 16"/>
                  <a:gd name="T97" fmla="*/ 16 h 18"/>
                  <a:gd name="T98" fmla="*/ 14 w 16"/>
                  <a:gd name="T99" fmla="*/ 16 h 18"/>
                  <a:gd name="T100" fmla="*/ 14 w 16"/>
                  <a:gd name="T101" fmla="*/ 16 h 18"/>
                  <a:gd name="T102" fmla="*/ 14 w 16"/>
                  <a:gd name="T103" fmla="*/ 16 h 18"/>
                  <a:gd name="T104" fmla="*/ 14 w 16"/>
                  <a:gd name="T105" fmla="*/ 15 h 18"/>
                  <a:gd name="T106" fmla="*/ 14 w 16"/>
                  <a:gd name="T107" fmla="*/ 15 h 18"/>
                  <a:gd name="T108" fmla="*/ 16 w 16"/>
                  <a:gd name="T10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6" h="18">
                    <a:moveTo>
                      <a:pt x="16" y="13"/>
                    </a:moveTo>
                    <a:lnTo>
                      <a:pt x="16" y="13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6" y="7"/>
                    </a:lnTo>
                    <a:lnTo>
                      <a:pt x="16" y="7"/>
                    </a:lnTo>
                    <a:lnTo>
                      <a:pt x="14" y="5"/>
                    </a:lnTo>
                    <a:lnTo>
                      <a:pt x="13" y="5"/>
                    </a:lnTo>
                    <a:lnTo>
                      <a:pt x="13" y="3"/>
                    </a:lnTo>
                    <a:lnTo>
                      <a:pt x="11" y="2"/>
                    </a:lnTo>
                    <a:lnTo>
                      <a:pt x="10" y="3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5" y="7"/>
                    </a:lnTo>
                    <a:lnTo>
                      <a:pt x="5" y="8"/>
                    </a:lnTo>
                    <a:lnTo>
                      <a:pt x="5" y="10"/>
                    </a:lnTo>
                    <a:lnTo>
                      <a:pt x="6" y="10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0" y="18"/>
                    </a:lnTo>
                    <a:lnTo>
                      <a:pt x="11" y="18"/>
                    </a:lnTo>
                    <a:lnTo>
                      <a:pt x="11" y="18"/>
                    </a:lnTo>
                    <a:lnTo>
                      <a:pt x="13" y="18"/>
                    </a:lnTo>
                    <a:lnTo>
                      <a:pt x="13" y="16"/>
                    </a:lnTo>
                    <a:lnTo>
                      <a:pt x="13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4" y="15"/>
                    </a:lnTo>
                    <a:lnTo>
                      <a:pt x="14" y="15"/>
                    </a:lnTo>
                    <a:lnTo>
                      <a:pt x="16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53" name="Freeform 751">
                <a:extLst>
                  <a:ext uri="{FF2B5EF4-FFF2-40B4-BE49-F238E27FC236}">
                    <a16:creationId xmlns:a16="http://schemas.microsoft.com/office/drawing/2014/main" id="{7E9F3F44-E1E6-FA46-CCAD-B4BBDF1FD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" y="2300"/>
                <a:ext cx="2" cy="5"/>
              </a:xfrm>
              <a:custGeom>
                <a:avLst/>
                <a:gdLst>
                  <a:gd name="T0" fmla="*/ 2 w 2"/>
                  <a:gd name="T1" fmla="*/ 1 h 5"/>
                  <a:gd name="T2" fmla="*/ 0 w 2"/>
                  <a:gd name="T3" fmla="*/ 0 h 5"/>
                  <a:gd name="T4" fmla="*/ 0 w 2"/>
                  <a:gd name="T5" fmla="*/ 1 h 5"/>
                  <a:gd name="T6" fmla="*/ 0 w 2"/>
                  <a:gd name="T7" fmla="*/ 1 h 5"/>
                  <a:gd name="T8" fmla="*/ 0 w 2"/>
                  <a:gd name="T9" fmla="*/ 1 h 5"/>
                  <a:gd name="T10" fmla="*/ 0 w 2"/>
                  <a:gd name="T11" fmla="*/ 3 h 5"/>
                  <a:gd name="T12" fmla="*/ 0 w 2"/>
                  <a:gd name="T13" fmla="*/ 3 h 5"/>
                  <a:gd name="T14" fmla="*/ 0 w 2"/>
                  <a:gd name="T15" fmla="*/ 5 h 5"/>
                  <a:gd name="T16" fmla="*/ 2 w 2"/>
                  <a:gd name="T17" fmla="*/ 3 h 5"/>
                  <a:gd name="T18" fmla="*/ 2 w 2"/>
                  <a:gd name="T19" fmla="*/ 3 h 5"/>
                  <a:gd name="T20" fmla="*/ 2 w 2"/>
                  <a:gd name="T21" fmla="*/ 3 h 5"/>
                  <a:gd name="T22" fmla="*/ 2 w 2"/>
                  <a:gd name="T23" fmla="*/ 1 h 5"/>
                  <a:gd name="T24" fmla="*/ 2 w 2"/>
                  <a:gd name="T25" fmla="*/ 1 h 5"/>
                  <a:gd name="T26" fmla="*/ 2 w 2"/>
                  <a:gd name="T27" fmla="*/ 1 h 5"/>
                  <a:gd name="T28" fmla="*/ 2 w 2"/>
                  <a:gd name="T2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5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54" name="Freeform 752">
                <a:extLst>
                  <a:ext uri="{FF2B5EF4-FFF2-40B4-BE49-F238E27FC236}">
                    <a16:creationId xmlns:a16="http://schemas.microsoft.com/office/drawing/2014/main" id="{58CDCD04-DF53-ADEB-217A-7555A6A1F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4" y="2476"/>
                <a:ext cx="6" cy="5"/>
              </a:xfrm>
              <a:custGeom>
                <a:avLst/>
                <a:gdLst>
                  <a:gd name="T0" fmla="*/ 6 w 6"/>
                  <a:gd name="T1" fmla="*/ 3 h 5"/>
                  <a:gd name="T2" fmla="*/ 4 w 6"/>
                  <a:gd name="T3" fmla="*/ 3 h 5"/>
                  <a:gd name="T4" fmla="*/ 4 w 6"/>
                  <a:gd name="T5" fmla="*/ 2 h 5"/>
                  <a:gd name="T6" fmla="*/ 4 w 6"/>
                  <a:gd name="T7" fmla="*/ 2 h 5"/>
                  <a:gd name="T8" fmla="*/ 4 w 6"/>
                  <a:gd name="T9" fmla="*/ 3 h 5"/>
                  <a:gd name="T10" fmla="*/ 3 w 6"/>
                  <a:gd name="T11" fmla="*/ 2 h 5"/>
                  <a:gd name="T12" fmla="*/ 3 w 6"/>
                  <a:gd name="T13" fmla="*/ 2 h 5"/>
                  <a:gd name="T14" fmla="*/ 1 w 6"/>
                  <a:gd name="T15" fmla="*/ 2 h 5"/>
                  <a:gd name="T16" fmla="*/ 1 w 6"/>
                  <a:gd name="T17" fmla="*/ 0 h 5"/>
                  <a:gd name="T18" fmla="*/ 0 w 6"/>
                  <a:gd name="T19" fmla="*/ 0 h 5"/>
                  <a:gd name="T20" fmla="*/ 0 w 6"/>
                  <a:gd name="T21" fmla="*/ 0 h 5"/>
                  <a:gd name="T22" fmla="*/ 0 w 6"/>
                  <a:gd name="T23" fmla="*/ 2 h 5"/>
                  <a:gd name="T24" fmla="*/ 0 w 6"/>
                  <a:gd name="T25" fmla="*/ 2 h 5"/>
                  <a:gd name="T26" fmla="*/ 0 w 6"/>
                  <a:gd name="T27" fmla="*/ 2 h 5"/>
                  <a:gd name="T28" fmla="*/ 0 w 6"/>
                  <a:gd name="T29" fmla="*/ 2 h 5"/>
                  <a:gd name="T30" fmla="*/ 0 w 6"/>
                  <a:gd name="T31" fmla="*/ 2 h 5"/>
                  <a:gd name="T32" fmla="*/ 1 w 6"/>
                  <a:gd name="T33" fmla="*/ 3 h 5"/>
                  <a:gd name="T34" fmla="*/ 1 w 6"/>
                  <a:gd name="T35" fmla="*/ 5 h 5"/>
                  <a:gd name="T36" fmla="*/ 3 w 6"/>
                  <a:gd name="T37" fmla="*/ 5 h 5"/>
                  <a:gd name="T38" fmla="*/ 4 w 6"/>
                  <a:gd name="T39" fmla="*/ 5 h 5"/>
                  <a:gd name="T40" fmla="*/ 4 w 6"/>
                  <a:gd name="T41" fmla="*/ 5 h 5"/>
                  <a:gd name="T42" fmla="*/ 6 w 6"/>
                  <a:gd name="T43" fmla="*/ 5 h 5"/>
                  <a:gd name="T44" fmla="*/ 6 w 6"/>
                  <a:gd name="T4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" h="5">
                    <a:moveTo>
                      <a:pt x="6" y="3"/>
                    </a:moveTo>
                    <a:lnTo>
                      <a:pt x="4" y="3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3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6" y="5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55" name="Freeform 753">
                <a:extLst>
                  <a:ext uri="{FF2B5EF4-FFF2-40B4-BE49-F238E27FC236}">
                    <a16:creationId xmlns:a16="http://schemas.microsoft.com/office/drawing/2014/main" id="{AFF0F591-72C9-7B72-029C-AA1F13F93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4" y="2481"/>
                <a:ext cx="3" cy="5"/>
              </a:xfrm>
              <a:custGeom>
                <a:avLst/>
                <a:gdLst>
                  <a:gd name="T0" fmla="*/ 3 w 3"/>
                  <a:gd name="T1" fmla="*/ 0 h 5"/>
                  <a:gd name="T2" fmla="*/ 1 w 3"/>
                  <a:gd name="T3" fmla="*/ 0 h 5"/>
                  <a:gd name="T4" fmla="*/ 1 w 3"/>
                  <a:gd name="T5" fmla="*/ 0 h 5"/>
                  <a:gd name="T6" fmla="*/ 1 w 3"/>
                  <a:gd name="T7" fmla="*/ 0 h 5"/>
                  <a:gd name="T8" fmla="*/ 0 w 3"/>
                  <a:gd name="T9" fmla="*/ 0 h 5"/>
                  <a:gd name="T10" fmla="*/ 1 w 3"/>
                  <a:gd name="T11" fmla="*/ 3 h 5"/>
                  <a:gd name="T12" fmla="*/ 1 w 3"/>
                  <a:gd name="T13" fmla="*/ 3 h 5"/>
                  <a:gd name="T14" fmla="*/ 1 w 3"/>
                  <a:gd name="T15" fmla="*/ 3 h 5"/>
                  <a:gd name="T16" fmla="*/ 1 w 3"/>
                  <a:gd name="T17" fmla="*/ 5 h 5"/>
                  <a:gd name="T18" fmla="*/ 3 w 3"/>
                  <a:gd name="T19" fmla="*/ 3 h 5"/>
                  <a:gd name="T20" fmla="*/ 3 w 3"/>
                  <a:gd name="T21" fmla="*/ 3 h 5"/>
                  <a:gd name="T22" fmla="*/ 3 w 3"/>
                  <a:gd name="T23" fmla="*/ 2 h 5"/>
                  <a:gd name="T24" fmla="*/ 3 w 3"/>
                  <a:gd name="T25" fmla="*/ 2 h 5"/>
                  <a:gd name="T26" fmla="*/ 3 w 3"/>
                  <a:gd name="T2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56" name="Freeform 754">
                <a:extLst>
                  <a:ext uri="{FF2B5EF4-FFF2-40B4-BE49-F238E27FC236}">
                    <a16:creationId xmlns:a16="http://schemas.microsoft.com/office/drawing/2014/main" id="{33736453-F308-EDC3-56E2-E1565BA277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" y="2498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3 w 3"/>
                  <a:gd name="T3" fmla="*/ 2 h 2"/>
                  <a:gd name="T4" fmla="*/ 3 w 3"/>
                  <a:gd name="T5" fmla="*/ 0 h 2"/>
                  <a:gd name="T6" fmla="*/ 3 w 3"/>
                  <a:gd name="T7" fmla="*/ 0 h 2"/>
                  <a:gd name="T8" fmla="*/ 2 w 3"/>
                  <a:gd name="T9" fmla="*/ 0 h 2"/>
                  <a:gd name="T10" fmla="*/ 0 w 3"/>
                  <a:gd name="T11" fmla="*/ 2 h 2"/>
                  <a:gd name="T12" fmla="*/ 2 w 3"/>
                  <a:gd name="T13" fmla="*/ 2 h 2"/>
                  <a:gd name="T14" fmla="*/ 3 w 3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57" name="Freeform 755">
                <a:extLst>
                  <a:ext uri="{FF2B5EF4-FFF2-40B4-BE49-F238E27FC236}">
                    <a16:creationId xmlns:a16="http://schemas.microsoft.com/office/drawing/2014/main" id="{A42544D5-12E3-9366-AAAB-0E7A9CBC74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6" y="2556"/>
                <a:ext cx="8" cy="3"/>
              </a:xfrm>
              <a:custGeom>
                <a:avLst/>
                <a:gdLst>
                  <a:gd name="T0" fmla="*/ 7 w 8"/>
                  <a:gd name="T1" fmla="*/ 1 h 3"/>
                  <a:gd name="T2" fmla="*/ 5 w 8"/>
                  <a:gd name="T3" fmla="*/ 1 h 3"/>
                  <a:gd name="T4" fmla="*/ 5 w 8"/>
                  <a:gd name="T5" fmla="*/ 1 h 3"/>
                  <a:gd name="T6" fmla="*/ 4 w 8"/>
                  <a:gd name="T7" fmla="*/ 0 h 3"/>
                  <a:gd name="T8" fmla="*/ 2 w 8"/>
                  <a:gd name="T9" fmla="*/ 1 h 3"/>
                  <a:gd name="T10" fmla="*/ 0 w 8"/>
                  <a:gd name="T11" fmla="*/ 3 h 3"/>
                  <a:gd name="T12" fmla="*/ 2 w 8"/>
                  <a:gd name="T13" fmla="*/ 3 h 3"/>
                  <a:gd name="T14" fmla="*/ 2 w 8"/>
                  <a:gd name="T15" fmla="*/ 3 h 3"/>
                  <a:gd name="T16" fmla="*/ 4 w 8"/>
                  <a:gd name="T17" fmla="*/ 3 h 3"/>
                  <a:gd name="T18" fmla="*/ 5 w 8"/>
                  <a:gd name="T19" fmla="*/ 3 h 3"/>
                  <a:gd name="T20" fmla="*/ 7 w 8"/>
                  <a:gd name="T21" fmla="*/ 3 h 3"/>
                  <a:gd name="T22" fmla="*/ 8 w 8"/>
                  <a:gd name="T23" fmla="*/ 3 h 3"/>
                  <a:gd name="T24" fmla="*/ 8 w 8"/>
                  <a:gd name="T25" fmla="*/ 3 h 3"/>
                  <a:gd name="T26" fmla="*/ 8 w 8"/>
                  <a:gd name="T27" fmla="*/ 1 h 3"/>
                  <a:gd name="T28" fmla="*/ 7 w 8"/>
                  <a:gd name="T2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3">
                    <a:moveTo>
                      <a:pt x="7" y="1"/>
                    </a:move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7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58" name="Freeform 756">
                <a:extLst>
                  <a:ext uri="{FF2B5EF4-FFF2-40B4-BE49-F238E27FC236}">
                    <a16:creationId xmlns:a16="http://schemas.microsoft.com/office/drawing/2014/main" id="{67925F65-4901-27F3-263B-703622F64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" y="2487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2 w 2"/>
                  <a:gd name="T9" fmla="*/ 2 h 2"/>
                  <a:gd name="T10" fmla="*/ 2 w 2"/>
                  <a:gd name="T11" fmla="*/ 2 h 2"/>
                  <a:gd name="T12" fmla="*/ 2 w 2"/>
                  <a:gd name="T13" fmla="*/ 2 h 2"/>
                  <a:gd name="T14" fmla="*/ 2 w 2"/>
                  <a:gd name="T15" fmla="*/ 0 h 2"/>
                  <a:gd name="T16" fmla="*/ 2 w 2"/>
                  <a:gd name="T17" fmla="*/ 0 h 2"/>
                  <a:gd name="T18" fmla="*/ 2 w 2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59" name="Freeform 757">
                <a:extLst>
                  <a:ext uri="{FF2B5EF4-FFF2-40B4-BE49-F238E27FC236}">
                    <a16:creationId xmlns:a16="http://schemas.microsoft.com/office/drawing/2014/main" id="{2A017CC7-AC50-562D-72DE-B36B359D4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" y="2176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2 w 3"/>
                  <a:gd name="T3" fmla="*/ 1 h 3"/>
                  <a:gd name="T4" fmla="*/ 0 w 3"/>
                  <a:gd name="T5" fmla="*/ 1 h 3"/>
                  <a:gd name="T6" fmla="*/ 0 w 3"/>
                  <a:gd name="T7" fmla="*/ 3 h 3"/>
                  <a:gd name="T8" fmla="*/ 0 w 3"/>
                  <a:gd name="T9" fmla="*/ 3 h 3"/>
                  <a:gd name="T10" fmla="*/ 0 w 3"/>
                  <a:gd name="T11" fmla="*/ 3 h 3"/>
                  <a:gd name="T12" fmla="*/ 2 w 3"/>
                  <a:gd name="T13" fmla="*/ 3 h 3"/>
                  <a:gd name="T14" fmla="*/ 2 w 3"/>
                  <a:gd name="T15" fmla="*/ 3 h 3"/>
                  <a:gd name="T16" fmla="*/ 3 w 3"/>
                  <a:gd name="T17" fmla="*/ 1 h 3"/>
                  <a:gd name="T18" fmla="*/ 3 w 3"/>
                  <a:gd name="T19" fmla="*/ 0 h 3"/>
                  <a:gd name="T20" fmla="*/ 2 w 3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2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60" name="Freeform 758">
                <a:extLst>
                  <a:ext uri="{FF2B5EF4-FFF2-40B4-BE49-F238E27FC236}">
                    <a16:creationId xmlns:a16="http://schemas.microsoft.com/office/drawing/2014/main" id="{86E62FBB-005B-0AF4-D0F3-1604DC2EE1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" y="2510"/>
                <a:ext cx="1" cy="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1 h 3"/>
                  <a:gd name="T4" fmla="*/ 0 w 1"/>
                  <a:gd name="T5" fmla="*/ 3 h 3"/>
                  <a:gd name="T6" fmla="*/ 1 w 1"/>
                  <a:gd name="T7" fmla="*/ 1 h 3"/>
                  <a:gd name="T8" fmla="*/ 1 w 1"/>
                  <a:gd name="T9" fmla="*/ 1 h 3"/>
                  <a:gd name="T10" fmla="*/ 0 w 1"/>
                  <a:gd name="T11" fmla="*/ 0 h 3"/>
                  <a:gd name="T12" fmla="*/ 0 w 1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61" name="Freeform 759">
                <a:extLst>
                  <a:ext uri="{FF2B5EF4-FFF2-40B4-BE49-F238E27FC236}">
                    <a16:creationId xmlns:a16="http://schemas.microsoft.com/office/drawing/2014/main" id="{A8D9FBC0-863B-D63E-EE4D-826AE907A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3" y="2506"/>
                <a:ext cx="2" cy="4"/>
              </a:xfrm>
              <a:custGeom>
                <a:avLst/>
                <a:gdLst>
                  <a:gd name="T0" fmla="*/ 0 w 2"/>
                  <a:gd name="T1" fmla="*/ 2 h 4"/>
                  <a:gd name="T2" fmla="*/ 0 w 2"/>
                  <a:gd name="T3" fmla="*/ 4 h 4"/>
                  <a:gd name="T4" fmla="*/ 0 w 2"/>
                  <a:gd name="T5" fmla="*/ 4 h 4"/>
                  <a:gd name="T6" fmla="*/ 2 w 2"/>
                  <a:gd name="T7" fmla="*/ 4 h 4"/>
                  <a:gd name="T8" fmla="*/ 2 w 2"/>
                  <a:gd name="T9" fmla="*/ 4 h 4"/>
                  <a:gd name="T10" fmla="*/ 2 w 2"/>
                  <a:gd name="T11" fmla="*/ 2 h 4"/>
                  <a:gd name="T12" fmla="*/ 2 w 2"/>
                  <a:gd name="T13" fmla="*/ 2 h 4"/>
                  <a:gd name="T14" fmla="*/ 2 w 2"/>
                  <a:gd name="T15" fmla="*/ 0 h 4"/>
                  <a:gd name="T16" fmla="*/ 0 w 2"/>
                  <a:gd name="T17" fmla="*/ 0 h 4"/>
                  <a:gd name="T18" fmla="*/ 0 w 2"/>
                  <a:gd name="T19" fmla="*/ 2 h 4"/>
                  <a:gd name="T20" fmla="*/ 0 w 2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" h="4">
                    <a:moveTo>
                      <a:pt x="0" y="2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62" name="Freeform 760">
                <a:extLst>
                  <a:ext uri="{FF2B5EF4-FFF2-40B4-BE49-F238E27FC236}">
                    <a16:creationId xmlns:a16="http://schemas.microsoft.com/office/drawing/2014/main" id="{0447C059-2B55-32A9-474A-DD111179D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2" y="2540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0 w 2"/>
                  <a:gd name="T7" fmla="*/ 1 h 1"/>
                  <a:gd name="T8" fmla="*/ 0 w 2"/>
                  <a:gd name="T9" fmla="*/ 1 h 1"/>
                  <a:gd name="T10" fmla="*/ 2 w 2"/>
                  <a:gd name="T11" fmla="*/ 0 h 1"/>
                  <a:gd name="T12" fmla="*/ 2 w 2"/>
                  <a:gd name="T13" fmla="*/ 0 h 1"/>
                  <a:gd name="T14" fmla="*/ 2 w 2"/>
                  <a:gd name="T15" fmla="*/ 0 h 1"/>
                  <a:gd name="T16" fmla="*/ 2 w 2"/>
                  <a:gd name="T17" fmla="*/ 0 h 1"/>
                  <a:gd name="T18" fmla="*/ 0 w 2"/>
                  <a:gd name="T1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63" name="Freeform 761">
                <a:extLst>
                  <a:ext uri="{FF2B5EF4-FFF2-40B4-BE49-F238E27FC236}">
                    <a16:creationId xmlns:a16="http://schemas.microsoft.com/office/drawing/2014/main" id="{86706DE8-ACC2-3C62-1341-3147CEB53E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1" y="2510"/>
                <a:ext cx="60" cy="52"/>
              </a:xfrm>
              <a:custGeom>
                <a:avLst/>
                <a:gdLst>
                  <a:gd name="T0" fmla="*/ 44 w 60"/>
                  <a:gd name="T1" fmla="*/ 0 h 52"/>
                  <a:gd name="T2" fmla="*/ 46 w 60"/>
                  <a:gd name="T3" fmla="*/ 8 h 52"/>
                  <a:gd name="T4" fmla="*/ 43 w 60"/>
                  <a:gd name="T5" fmla="*/ 9 h 52"/>
                  <a:gd name="T6" fmla="*/ 41 w 60"/>
                  <a:gd name="T7" fmla="*/ 11 h 52"/>
                  <a:gd name="T8" fmla="*/ 38 w 60"/>
                  <a:gd name="T9" fmla="*/ 9 h 52"/>
                  <a:gd name="T10" fmla="*/ 36 w 60"/>
                  <a:gd name="T11" fmla="*/ 14 h 52"/>
                  <a:gd name="T12" fmla="*/ 32 w 60"/>
                  <a:gd name="T13" fmla="*/ 14 h 52"/>
                  <a:gd name="T14" fmla="*/ 30 w 60"/>
                  <a:gd name="T15" fmla="*/ 15 h 52"/>
                  <a:gd name="T16" fmla="*/ 28 w 60"/>
                  <a:gd name="T17" fmla="*/ 19 h 52"/>
                  <a:gd name="T18" fmla="*/ 25 w 60"/>
                  <a:gd name="T19" fmla="*/ 20 h 52"/>
                  <a:gd name="T20" fmla="*/ 24 w 60"/>
                  <a:gd name="T21" fmla="*/ 20 h 52"/>
                  <a:gd name="T22" fmla="*/ 24 w 60"/>
                  <a:gd name="T23" fmla="*/ 17 h 52"/>
                  <a:gd name="T24" fmla="*/ 20 w 60"/>
                  <a:gd name="T25" fmla="*/ 14 h 52"/>
                  <a:gd name="T26" fmla="*/ 19 w 60"/>
                  <a:gd name="T27" fmla="*/ 14 h 52"/>
                  <a:gd name="T28" fmla="*/ 16 w 60"/>
                  <a:gd name="T29" fmla="*/ 15 h 52"/>
                  <a:gd name="T30" fmla="*/ 14 w 60"/>
                  <a:gd name="T31" fmla="*/ 17 h 52"/>
                  <a:gd name="T32" fmla="*/ 13 w 60"/>
                  <a:gd name="T33" fmla="*/ 19 h 52"/>
                  <a:gd name="T34" fmla="*/ 9 w 60"/>
                  <a:gd name="T35" fmla="*/ 20 h 52"/>
                  <a:gd name="T36" fmla="*/ 5 w 60"/>
                  <a:gd name="T37" fmla="*/ 22 h 52"/>
                  <a:gd name="T38" fmla="*/ 1 w 60"/>
                  <a:gd name="T39" fmla="*/ 25 h 52"/>
                  <a:gd name="T40" fmla="*/ 0 w 60"/>
                  <a:gd name="T41" fmla="*/ 31 h 52"/>
                  <a:gd name="T42" fmla="*/ 0 w 60"/>
                  <a:gd name="T43" fmla="*/ 35 h 52"/>
                  <a:gd name="T44" fmla="*/ 3 w 60"/>
                  <a:gd name="T45" fmla="*/ 36 h 52"/>
                  <a:gd name="T46" fmla="*/ 5 w 60"/>
                  <a:gd name="T47" fmla="*/ 30 h 52"/>
                  <a:gd name="T48" fmla="*/ 6 w 60"/>
                  <a:gd name="T49" fmla="*/ 27 h 52"/>
                  <a:gd name="T50" fmla="*/ 11 w 60"/>
                  <a:gd name="T51" fmla="*/ 25 h 52"/>
                  <a:gd name="T52" fmla="*/ 13 w 60"/>
                  <a:gd name="T53" fmla="*/ 28 h 52"/>
                  <a:gd name="T54" fmla="*/ 14 w 60"/>
                  <a:gd name="T55" fmla="*/ 27 h 52"/>
                  <a:gd name="T56" fmla="*/ 16 w 60"/>
                  <a:gd name="T57" fmla="*/ 28 h 52"/>
                  <a:gd name="T58" fmla="*/ 19 w 60"/>
                  <a:gd name="T59" fmla="*/ 30 h 52"/>
                  <a:gd name="T60" fmla="*/ 19 w 60"/>
                  <a:gd name="T61" fmla="*/ 25 h 52"/>
                  <a:gd name="T62" fmla="*/ 20 w 60"/>
                  <a:gd name="T63" fmla="*/ 25 h 52"/>
                  <a:gd name="T64" fmla="*/ 24 w 60"/>
                  <a:gd name="T65" fmla="*/ 25 h 52"/>
                  <a:gd name="T66" fmla="*/ 28 w 60"/>
                  <a:gd name="T67" fmla="*/ 30 h 52"/>
                  <a:gd name="T68" fmla="*/ 28 w 60"/>
                  <a:gd name="T69" fmla="*/ 31 h 52"/>
                  <a:gd name="T70" fmla="*/ 27 w 60"/>
                  <a:gd name="T71" fmla="*/ 33 h 52"/>
                  <a:gd name="T72" fmla="*/ 27 w 60"/>
                  <a:gd name="T73" fmla="*/ 36 h 52"/>
                  <a:gd name="T74" fmla="*/ 27 w 60"/>
                  <a:gd name="T75" fmla="*/ 43 h 52"/>
                  <a:gd name="T76" fmla="*/ 35 w 60"/>
                  <a:gd name="T77" fmla="*/ 47 h 52"/>
                  <a:gd name="T78" fmla="*/ 40 w 60"/>
                  <a:gd name="T79" fmla="*/ 49 h 52"/>
                  <a:gd name="T80" fmla="*/ 41 w 60"/>
                  <a:gd name="T81" fmla="*/ 47 h 52"/>
                  <a:gd name="T82" fmla="*/ 43 w 60"/>
                  <a:gd name="T83" fmla="*/ 49 h 52"/>
                  <a:gd name="T84" fmla="*/ 43 w 60"/>
                  <a:gd name="T85" fmla="*/ 52 h 52"/>
                  <a:gd name="T86" fmla="*/ 48 w 60"/>
                  <a:gd name="T87" fmla="*/ 49 h 52"/>
                  <a:gd name="T88" fmla="*/ 46 w 60"/>
                  <a:gd name="T89" fmla="*/ 41 h 52"/>
                  <a:gd name="T90" fmla="*/ 44 w 60"/>
                  <a:gd name="T91" fmla="*/ 39 h 52"/>
                  <a:gd name="T92" fmla="*/ 44 w 60"/>
                  <a:gd name="T93" fmla="*/ 36 h 52"/>
                  <a:gd name="T94" fmla="*/ 48 w 60"/>
                  <a:gd name="T95" fmla="*/ 33 h 52"/>
                  <a:gd name="T96" fmla="*/ 49 w 60"/>
                  <a:gd name="T97" fmla="*/ 31 h 52"/>
                  <a:gd name="T98" fmla="*/ 51 w 60"/>
                  <a:gd name="T99" fmla="*/ 35 h 52"/>
                  <a:gd name="T100" fmla="*/ 52 w 60"/>
                  <a:gd name="T101" fmla="*/ 38 h 52"/>
                  <a:gd name="T102" fmla="*/ 54 w 60"/>
                  <a:gd name="T103" fmla="*/ 44 h 52"/>
                  <a:gd name="T104" fmla="*/ 54 w 60"/>
                  <a:gd name="T105" fmla="*/ 36 h 52"/>
                  <a:gd name="T106" fmla="*/ 57 w 60"/>
                  <a:gd name="T107" fmla="*/ 35 h 52"/>
                  <a:gd name="T108" fmla="*/ 60 w 60"/>
                  <a:gd name="T109" fmla="*/ 31 h 52"/>
                  <a:gd name="T110" fmla="*/ 59 w 60"/>
                  <a:gd name="T111" fmla="*/ 25 h 52"/>
                  <a:gd name="T112" fmla="*/ 57 w 60"/>
                  <a:gd name="T113" fmla="*/ 23 h 52"/>
                  <a:gd name="T114" fmla="*/ 57 w 60"/>
                  <a:gd name="T115" fmla="*/ 19 h 52"/>
                  <a:gd name="T116" fmla="*/ 54 w 60"/>
                  <a:gd name="T117" fmla="*/ 15 h 52"/>
                  <a:gd name="T118" fmla="*/ 56 w 60"/>
                  <a:gd name="T119" fmla="*/ 14 h 52"/>
                  <a:gd name="T120" fmla="*/ 56 w 60"/>
                  <a:gd name="T121" fmla="*/ 9 h 52"/>
                  <a:gd name="T122" fmla="*/ 54 w 60"/>
                  <a:gd name="T123" fmla="*/ 6 h 52"/>
                  <a:gd name="T124" fmla="*/ 51 w 60"/>
                  <a:gd name="T125" fmla="*/ 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" h="52">
                    <a:moveTo>
                      <a:pt x="48" y="1"/>
                    </a:moveTo>
                    <a:lnTo>
                      <a:pt x="46" y="0"/>
                    </a:lnTo>
                    <a:lnTo>
                      <a:pt x="44" y="0"/>
                    </a:lnTo>
                    <a:lnTo>
                      <a:pt x="44" y="1"/>
                    </a:lnTo>
                    <a:lnTo>
                      <a:pt x="46" y="6"/>
                    </a:lnTo>
                    <a:lnTo>
                      <a:pt x="46" y="8"/>
                    </a:lnTo>
                    <a:lnTo>
                      <a:pt x="46" y="9"/>
                    </a:lnTo>
                    <a:lnTo>
                      <a:pt x="44" y="9"/>
                    </a:lnTo>
                    <a:lnTo>
                      <a:pt x="43" y="9"/>
                    </a:lnTo>
                    <a:lnTo>
                      <a:pt x="41" y="9"/>
                    </a:lnTo>
                    <a:lnTo>
                      <a:pt x="41" y="11"/>
                    </a:lnTo>
                    <a:lnTo>
                      <a:pt x="41" y="11"/>
                    </a:lnTo>
                    <a:lnTo>
                      <a:pt x="40" y="11"/>
                    </a:lnTo>
                    <a:lnTo>
                      <a:pt x="38" y="9"/>
                    </a:lnTo>
                    <a:lnTo>
                      <a:pt x="38" y="9"/>
                    </a:lnTo>
                    <a:lnTo>
                      <a:pt x="36" y="11"/>
                    </a:lnTo>
                    <a:lnTo>
                      <a:pt x="36" y="11"/>
                    </a:lnTo>
                    <a:lnTo>
                      <a:pt x="36" y="14"/>
                    </a:lnTo>
                    <a:lnTo>
                      <a:pt x="35" y="15"/>
                    </a:lnTo>
                    <a:lnTo>
                      <a:pt x="35" y="15"/>
                    </a:lnTo>
                    <a:lnTo>
                      <a:pt x="32" y="14"/>
                    </a:lnTo>
                    <a:lnTo>
                      <a:pt x="32" y="14"/>
                    </a:lnTo>
                    <a:lnTo>
                      <a:pt x="30" y="15"/>
                    </a:lnTo>
                    <a:lnTo>
                      <a:pt x="30" y="15"/>
                    </a:lnTo>
                    <a:lnTo>
                      <a:pt x="30" y="17"/>
                    </a:lnTo>
                    <a:lnTo>
                      <a:pt x="28" y="19"/>
                    </a:lnTo>
                    <a:lnTo>
                      <a:pt x="28" y="19"/>
                    </a:lnTo>
                    <a:lnTo>
                      <a:pt x="28" y="20"/>
                    </a:lnTo>
                    <a:lnTo>
                      <a:pt x="27" y="20"/>
                    </a:lnTo>
                    <a:lnTo>
                      <a:pt x="25" y="20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24" y="20"/>
                    </a:lnTo>
                    <a:lnTo>
                      <a:pt x="25" y="20"/>
                    </a:lnTo>
                    <a:lnTo>
                      <a:pt x="24" y="17"/>
                    </a:lnTo>
                    <a:lnTo>
                      <a:pt x="24" y="17"/>
                    </a:lnTo>
                    <a:lnTo>
                      <a:pt x="24" y="15"/>
                    </a:lnTo>
                    <a:lnTo>
                      <a:pt x="22" y="14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19" y="12"/>
                    </a:lnTo>
                    <a:lnTo>
                      <a:pt x="19" y="14"/>
                    </a:lnTo>
                    <a:lnTo>
                      <a:pt x="17" y="15"/>
                    </a:lnTo>
                    <a:lnTo>
                      <a:pt x="17" y="15"/>
                    </a:lnTo>
                    <a:lnTo>
                      <a:pt x="16" y="15"/>
                    </a:lnTo>
                    <a:lnTo>
                      <a:pt x="14" y="15"/>
                    </a:lnTo>
                    <a:lnTo>
                      <a:pt x="14" y="17"/>
                    </a:lnTo>
                    <a:lnTo>
                      <a:pt x="14" y="17"/>
                    </a:lnTo>
                    <a:lnTo>
                      <a:pt x="14" y="17"/>
                    </a:lnTo>
                    <a:lnTo>
                      <a:pt x="14" y="19"/>
                    </a:lnTo>
                    <a:lnTo>
                      <a:pt x="13" y="19"/>
                    </a:lnTo>
                    <a:lnTo>
                      <a:pt x="13" y="20"/>
                    </a:lnTo>
                    <a:lnTo>
                      <a:pt x="11" y="20"/>
                    </a:lnTo>
                    <a:lnTo>
                      <a:pt x="9" y="20"/>
                    </a:lnTo>
                    <a:lnTo>
                      <a:pt x="8" y="20"/>
                    </a:lnTo>
                    <a:lnTo>
                      <a:pt x="6" y="22"/>
                    </a:lnTo>
                    <a:lnTo>
                      <a:pt x="5" y="22"/>
                    </a:lnTo>
                    <a:lnTo>
                      <a:pt x="3" y="23"/>
                    </a:lnTo>
                    <a:lnTo>
                      <a:pt x="1" y="25"/>
                    </a:lnTo>
                    <a:lnTo>
                      <a:pt x="1" y="25"/>
                    </a:lnTo>
                    <a:lnTo>
                      <a:pt x="1" y="27"/>
                    </a:lnTo>
                    <a:lnTo>
                      <a:pt x="1" y="30"/>
                    </a:lnTo>
                    <a:lnTo>
                      <a:pt x="0" y="31"/>
                    </a:lnTo>
                    <a:lnTo>
                      <a:pt x="0" y="33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1" y="36"/>
                    </a:lnTo>
                    <a:lnTo>
                      <a:pt x="1" y="36"/>
                    </a:lnTo>
                    <a:lnTo>
                      <a:pt x="3" y="36"/>
                    </a:lnTo>
                    <a:lnTo>
                      <a:pt x="3" y="35"/>
                    </a:lnTo>
                    <a:lnTo>
                      <a:pt x="3" y="33"/>
                    </a:lnTo>
                    <a:lnTo>
                      <a:pt x="5" y="30"/>
                    </a:lnTo>
                    <a:lnTo>
                      <a:pt x="6" y="28"/>
                    </a:lnTo>
                    <a:lnTo>
                      <a:pt x="6" y="27"/>
                    </a:lnTo>
                    <a:lnTo>
                      <a:pt x="6" y="27"/>
                    </a:lnTo>
                    <a:lnTo>
                      <a:pt x="8" y="25"/>
                    </a:lnTo>
                    <a:lnTo>
                      <a:pt x="9" y="25"/>
                    </a:lnTo>
                    <a:lnTo>
                      <a:pt x="11" y="25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3" y="28"/>
                    </a:lnTo>
                    <a:lnTo>
                      <a:pt x="13" y="28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16" y="27"/>
                    </a:lnTo>
                    <a:lnTo>
                      <a:pt x="16" y="28"/>
                    </a:lnTo>
                    <a:lnTo>
                      <a:pt x="16" y="28"/>
                    </a:lnTo>
                    <a:lnTo>
                      <a:pt x="17" y="28"/>
                    </a:lnTo>
                    <a:lnTo>
                      <a:pt x="19" y="30"/>
                    </a:lnTo>
                    <a:lnTo>
                      <a:pt x="19" y="27"/>
                    </a:lnTo>
                    <a:lnTo>
                      <a:pt x="19" y="25"/>
                    </a:lnTo>
                    <a:lnTo>
                      <a:pt x="19" y="25"/>
                    </a:lnTo>
                    <a:lnTo>
                      <a:pt x="20" y="25"/>
                    </a:lnTo>
                    <a:lnTo>
                      <a:pt x="20" y="25"/>
                    </a:lnTo>
                    <a:lnTo>
                      <a:pt x="20" y="25"/>
                    </a:lnTo>
                    <a:lnTo>
                      <a:pt x="22" y="25"/>
                    </a:lnTo>
                    <a:lnTo>
                      <a:pt x="22" y="25"/>
                    </a:lnTo>
                    <a:lnTo>
                      <a:pt x="24" y="25"/>
                    </a:lnTo>
                    <a:lnTo>
                      <a:pt x="25" y="27"/>
                    </a:lnTo>
                    <a:lnTo>
                      <a:pt x="27" y="28"/>
                    </a:lnTo>
                    <a:lnTo>
                      <a:pt x="28" y="30"/>
                    </a:lnTo>
                    <a:lnTo>
                      <a:pt x="28" y="30"/>
                    </a:lnTo>
                    <a:lnTo>
                      <a:pt x="28" y="31"/>
                    </a:lnTo>
                    <a:lnTo>
                      <a:pt x="28" y="31"/>
                    </a:lnTo>
                    <a:lnTo>
                      <a:pt x="28" y="31"/>
                    </a:lnTo>
                    <a:lnTo>
                      <a:pt x="28" y="33"/>
                    </a:lnTo>
                    <a:lnTo>
                      <a:pt x="27" y="33"/>
                    </a:lnTo>
                    <a:lnTo>
                      <a:pt x="25" y="35"/>
                    </a:lnTo>
                    <a:lnTo>
                      <a:pt x="25" y="36"/>
                    </a:lnTo>
                    <a:lnTo>
                      <a:pt x="27" y="36"/>
                    </a:lnTo>
                    <a:lnTo>
                      <a:pt x="27" y="39"/>
                    </a:lnTo>
                    <a:lnTo>
                      <a:pt x="27" y="41"/>
                    </a:lnTo>
                    <a:lnTo>
                      <a:pt x="27" y="43"/>
                    </a:lnTo>
                    <a:lnTo>
                      <a:pt x="28" y="44"/>
                    </a:lnTo>
                    <a:lnTo>
                      <a:pt x="32" y="46"/>
                    </a:lnTo>
                    <a:lnTo>
                      <a:pt x="35" y="47"/>
                    </a:lnTo>
                    <a:lnTo>
                      <a:pt x="38" y="49"/>
                    </a:lnTo>
                    <a:lnTo>
                      <a:pt x="38" y="49"/>
                    </a:lnTo>
                    <a:lnTo>
                      <a:pt x="40" y="49"/>
                    </a:lnTo>
                    <a:lnTo>
                      <a:pt x="40" y="49"/>
                    </a:lnTo>
                    <a:lnTo>
                      <a:pt x="41" y="47"/>
                    </a:lnTo>
                    <a:lnTo>
                      <a:pt x="41" y="47"/>
                    </a:lnTo>
                    <a:lnTo>
                      <a:pt x="43" y="47"/>
                    </a:lnTo>
                    <a:lnTo>
                      <a:pt x="43" y="47"/>
                    </a:lnTo>
                    <a:lnTo>
                      <a:pt x="43" y="49"/>
                    </a:lnTo>
                    <a:lnTo>
                      <a:pt x="43" y="50"/>
                    </a:lnTo>
                    <a:lnTo>
                      <a:pt x="43" y="50"/>
                    </a:lnTo>
                    <a:lnTo>
                      <a:pt x="43" y="52"/>
                    </a:lnTo>
                    <a:lnTo>
                      <a:pt x="43" y="52"/>
                    </a:lnTo>
                    <a:lnTo>
                      <a:pt x="44" y="52"/>
                    </a:lnTo>
                    <a:lnTo>
                      <a:pt x="48" y="49"/>
                    </a:lnTo>
                    <a:lnTo>
                      <a:pt x="48" y="47"/>
                    </a:lnTo>
                    <a:lnTo>
                      <a:pt x="48" y="44"/>
                    </a:lnTo>
                    <a:lnTo>
                      <a:pt x="46" y="41"/>
                    </a:lnTo>
                    <a:lnTo>
                      <a:pt x="46" y="41"/>
                    </a:lnTo>
                    <a:lnTo>
                      <a:pt x="46" y="41"/>
                    </a:lnTo>
                    <a:lnTo>
                      <a:pt x="44" y="39"/>
                    </a:lnTo>
                    <a:lnTo>
                      <a:pt x="44" y="39"/>
                    </a:lnTo>
                    <a:lnTo>
                      <a:pt x="44" y="38"/>
                    </a:lnTo>
                    <a:lnTo>
                      <a:pt x="44" y="36"/>
                    </a:lnTo>
                    <a:lnTo>
                      <a:pt x="46" y="35"/>
                    </a:lnTo>
                    <a:lnTo>
                      <a:pt x="48" y="33"/>
                    </a:lnTo>
                    <a:lnTo>
                      <a:pt x="48" y="33"/>
                    </a:lnTo>
                    <a:lnTo>
                      <a:pt x="48" y="31"/>
                    </a:lnTo>
                    <a:lnTo>
                      <a:pt x="48" y="31"/>
                    </a:lnTo>
                    <a:lnTo>
                      <a:pt x="49" y="31"/>
                    </a:lnTo>
                    <a:lnTo>
                      <a:pt x="49" y="31"/>
                    </a:lnTo>
                    <a:lnTo>
                      <a:pt x="51" y="33"/>
                    </a:lnTo>
                    <a:lnTo>
                      <a:pt x="51" y="35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38"/>
                    </a:lnTo>
                    <a:lnTo>
                      <a:pt x="54" y="41"/>
                    </a:lnTo>
                    <a:lnTo>
                      <a:pt x="54" y="43"/>
                    </a:lnTo>
                    <a:lnTo>
                      <a:pt x="54" y="44"/>
                    </a:lnTo>
                    <a:lnTo>
                      <a:pt x="56" y="41"/>
                    </a:lnTo>
                    <a:lnTo>
                      <a:pt x="56" y="38"/>
                    </a:lnTo>
                    <a:lnTo>
                      <a:pt x="54" y="36"/>
                    </a:lnTo>
                    <a:lnTo>
                      <a:pt x="56" y="36"/>
                    </a:lnTo>
                    <a:lnTo>
                      <a:pt x="56" y="36"/>
                    </a:lnTo>
                    <a:lnTo>
                      <a:pt x="57" y="35"/>
                    </a:lnTo>
                    <a:lnTo>
                      <a:pt x="59" y="33"/>
                    </a:lnTo>
                    <a:lnTo>
                      <a:pt x="59" y="31"/>
                    </a:lnTo>
                    <a:lnTo>
                      <a:pt x="60" y="31"/>
                    </a:lnTo>
                    <a:lnTo>
                      <a:pt x="60" y="28"/>
                    </a:lnTo>
                    <a:lnTo>
                      <a:pt x="59" y="27"/>
                    </a:lnTo>
                    <a:lnTo>
                      <a:pt x="59" y="25"/>
                    </a:lnTo>
                    <a:lnTo>
                      <a:pt x="59" y="25"/>
                    </a:lnTo>
                    <a:lnTo>
                      <a:pt x="57" y="23"/>
                    </a:lnTo>
                    <a:lnTo>
                      <a:pt x="57" y="23"/>
                    </a:lnTo>
                    <a:lnTo>
                      <a:pt x="57" y="20"/>
                    </a:lnTo>
                    <a:lnTo>
                      <a:pt x="57" y="20"/>
                    </a:lnTo>
                    <a:lnTo>
                      <a:pt x="57" y="19"/>
                    </a:lnTo>
                    <a:lnTo>
                      <a:pt x="57" y="15"/>
                    </a:lnTo>
                    <a:lnTo>
                      <a:pt x="56" y="15"/>
                    </a:lnTo>
                    <a:lnTo>
                      <a:pt x="54" y="15"/>
                    </a:lnTo>
                    <a:lnTo>
                      <a:pt x="54" y="14"/>
                    </a:lnTo>
                    <a:lnTo>
                      <a:pt x="54" y="14"/>
                    </a:lnTo>
                    <a:lnTo>
                      <a:pt x="56" y="14"/>
                    </a:lnTo>
                    <a:lnTo>
                      <a:pt x="56" y="12"/>
                    </a:lnTo>
                    <a:lnTo>
                      <a:pt x="56" y="11"/>
                    </a:lnTo>
                    <a:lnTo>
                      <a:pt x="56" y="9"/>
                    </a:lnTo>
                    <a:lnTo>
                      <a:pt x="54" y="8"/>
                    </a:lnTo>
                    <a:lnTo>
                      <a:pt x="54" y="8"/>
                    </a:lnTo>
                    <a:lnTo>
                      <a:pt x="54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51" y="4"/>
                    </a:lnTo>
                    <a:lnTo>
                      <a:pt x="51" y="3"/>
                    </a:lnTo>
                    <a:lnTo>
                      <a:pt x="48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64" name="Freeform 762">
                <a:extLst>
                  <a:ext uri="{FF2B5EF4-FFF2-40B4-BE49-F238E27FC236}">
                    <a16:creationId xmlns:a16="http://schemas.microsoft.com/office/drawing/2014/main" id="{069D5CC8-9C6A-F0BD-E489-A0A297BBA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3" y="2171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2 h 3"/>
                  <a:gd name="T4" fmla="*/ 0 w 2"/>
                  <a:gd name="T5" fmla="*/ 2 h 3"/>
                  <a:gd name="T6" fmla="*/ 0 w 2"/>
                  <a:gd name="T7" fmla="*/ 2 h 3"/>
                  <a:gd name="T8" fmla="*/ 2 w 2"/>
                  <a:gd name="T9" fmla="*/ 3 h 3"/>
                  <a:gd name="T10" fmla="*/ 2 w 2"/>
                  <a:gd name="T11" fmla="*/ 3 h 3"/>
                  <a:gd name="T12" fmla="*/ 2 w 2"/>
                  <a:gd name="T13" fmla="*/ 3 h 3"/>
                  <a:gd name="T14" fmla="*/ 2 w 2"/>
                  <a:gd name="T15" fmla="*/ 2 h 3"/>
                  <a:gd name="T16" fmla="*/ 0 w 2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65" name="Freeform 763">
                <a:extLst>
                  <a:ext uri="{FF2B5EF4-FFF2-40B4-BE49-F238E27FC236}">
                    <a16:creationId xmlns:a16="http://schemas.microsoft.com/office/drawing/2014/main" id="{6101AA29-C9F8-B65F-2853-24B37BFDD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1" y="1945"/>
                <a:ext cx="3" cy="7"/>
              </a:xfrm>
              <a:custGeom>
                <a:avLst/>
                <a:gdLst>
                  <a:gd name="T0" fmla="*/ 3 w 3"/>
                  <a:gd name="T1" fmla="*/ 0 h 7"/>
                  <a:gd name="T2" fmla="*/ 3 w 3"/>
                  <a:gd name="T3" fmla="*/ 0 h 7"/>
                  <a:gd name="T4" fmla="*/ 0 w 3"/>
                  <a:gd name="T5" fmla="*/ 5 h 7"/>
                  <a:gd name="T6" fmla="*/ 0 w 3"/>
                  <a:gd name="T7" fmla="*/ 5 h 7"/>
                  <a:gd name="T8" fmla="*/ 2 w 3"/>
                  <a:gd name="T9" fmla="*/ 7 h 7"/>
                  <a:gd name="T10" fmla="*/ 3 w 3"/>
                  <a:gd name="T11" fmla="*/ 5 h 7"/>
                  <a:gd name="T12" fmla="*/ 3 w 3"/>
                  <a:gd name="T13" fmla="*/ 5 h 7"/>
                  <a:gd name="T14" fmla="*/ 3 w 3"/>
                  <a:gd name="T15" fmla="*/ 3 h 7"/>
                  <a:gd name="T16" fmla="*/ 3 w 3"/>
                  <a:gd name="T17" fmla="*/ 2 h 7"/>
                  <a:gd name="T18" fmla="*/ 3 w 3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7">
                    <a:moveTo>
                      <a:pt x="3" y="0"/>
                    </a:moveTo>
                    <a:lnTo>
                      <a:pt x="3" y="0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7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66" name="Freeform 764">
                <a:extLst>
                  <a:ext uri="{FF2B5EF4-FFF2-40B4-BE49-F238E27FC236}">
                    <a16:creationId xmlns:a16="http://schemas.microsoft.com/office/drawing/2014/main" id="{7B003989-A6A6-DCD0-3780-7C14A65DB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9" y="2613"/>
                <a:ext cx="85" cy="94"/>
              </a:xfrm>
              <a:custGeom>
                <a:avLst/>
                <a:gdLst>
                  <a:gd name="T0" fmla="*/ 8 w 85"/>
                  <a:gd name="T1" fmla="*/ 43 h 94"/>
                  <a:gd name="T2" fmla="*/ 5 w 85"/>
                  <a:gd name="T3" fmla="*/ 51 h 94"/>
                  <a:gd name="T4" fmla="*/ 0 w 85"/>
                  <a:gd name="T5" fmla="*/ 56 h 94"/>
                  <a:gd name="T6" fmla="*/ 2 w 85"/>
                  <a:gd name="T7" fmla="*/ 63 h 94"/>
                  <a:gd name="T8" fmla="*/ 10 w 85"/>
                  <a:gd name="T9" fmla="*/ 65 h 94"/>
                  <a:gd name="T10" fmla="*/ 10 w 85"/>
                  <a:gd name="T11" fmla="*/ 68 h 94"/>
                  <a:gd name="T12" fmla="*/ 10 w 85"/>
                  <a:gd name="T13" fmla="*/ 81 h 94"/>
                  <a:gd name="T14" fmla="*/ 10 w 85"/>
                  <a:gd name="T15" fmla="*/ 92 h 94"/>
                  <a:gd name="T16" fmla="*/ 16 w 85"/>
                  <a:gd name="T17" fmla="*/ 92 h 94"/>
                  <a:gd name="T18" fmla="*/ 23 w 85"/>
                  <a:gd name="T19" fmla="*/ 91 h 94"/>
                  <a:gd name="T20" fmla="*/ 23 w 85"/>
                  <a:gd name="T21" fmla="*/ 79 h 94"/>
                  <a:gd name="T22" fmla="*/ 21 w 85"/>
                  <a:gd name="T23" fmla="*/ 63 h 94"/>
                  <a:gd name="T24" fmla="*/ 24 w 85"/>
                  <a:gd name="T25" fmla="*/ 56 h 94"/>
                  <a:gd name="T26" fmla="*/ 31 w 85"/>
                  <a:gd name="T27" fmla="*/ 57 h 94"/>
                  <a:gd name="T28" fmla="*/ 27 w 85"/>
                  <a:gd name="T29" fmla="*/ 65 h 94"/>
                  <a:gd name="T30" fmla="*/ 37 w 85"/>
                  <a:gd name="T31" fmla="*/ 75 h 94"/>
                  <a:gd name="T32" fmla="*/ 37 w 85"/>
                  <a:gd name="T33" fmla="*/ 81 h 94"/>
                  <a:gd name="T34" fmla="*/ 43 w 85"/>
                  <a:gd name="T35" fmla="*/ 81 h 94"/>
                  <a:gd name="T36" fmla="*/ 51 w 85"/>
                  <a:gd name="T37" fmla="*/ 78 h 94"/>
                  <a:gd name="T38" fmla="*/ 55 w 85"/>
                  <a:gd name="T39" fmla="*/ 76 h 94"/>
                  <a:gd name="T40" fmla="*/ 53 w 85"/>
                  <a:gd name="T41" fmla="*/ 73 h 94"/>
                  <a:gd name="T42" fmla="*/ 50 w 85"/>
                  <a:gd name="T43" fmla="*/ 70 h 94"/>
                  <a:gd name="T44" fmla="*/ 45 w 85"/>
                  <a:gd name="T45" fmla="*/ 67 h 94"/>
                  <a:gd name="T46" fmla="*/ 48 w 85"/>
                  <a:gd name="T47" fmla="*/ 60 h 94"/>
                  <a:gd name="T48" fmla="*/ 43 w 85"/>
                  <a:gd name="T49" fmla="*/ 56 h 94"/>
                  <a:gd name="T50" fmla="*/ 37 w 85"/>
                  <a:gd name="T51" fmla="*/ 49 h 94"/>
                  <a:gd name="T52" fmla="*/ 37 w 85"/>
                  <a:gd name="T53" fmla="*/ 44 h 94"/>
                  <a:gd name="T54" fmla="*/ 45 w 85"/>
                  <a:gd name="T55" fmla="*/ 41 h 94"/>
                  <a:gd name="T56" fmla="*/ 53 w 85"/>
                  <a:gd name="T57" fmla="*/ 33 h 94"/>
                  <a:gd name="T58" fmla="*/ 59 w 85"/>
                  <a:gd name="T59" fmla="*/ 35 h 94"/>
                  <a:gd name="T60" fmla="*/ 59 w 85"/>
                  <a:gd name="T61" fmla="*/ 29 h 94"/>
                  <a:gd name="T62" fmla="*/ 55 w 85"/>
                  <a:gd name="T63" fmla="*/ 30 h 94"/>
                  <a:gd name="T64" fmla="*/ 45 w 85"/>
                  <a:gd name="T65" fmla="*/ 32 h 94"/>
                  <a:gd name="T66" fmla="*/ 37 w 85"/>
                  <a:gd name="T67" fmla="*/ 32 h 94"/>
                  <a:gd name="T68" fmla="*/ 32 w 85"/>
                  <a:gd name="T69" fmla="*/ 38 h 94"/>
                  <a:gd name="T70" fmla="*/ 24 w 85"/>
                  <a:gd name="T71" fmla="*/ 36 h 94"/>
                  <a:gd name="T72" fmla="*/ 18 w 85"/>
                  <a:gd name="T73" fmla="*/ 29 h 94"/>
                  <a:gd name="T74" fmla="*/ 18 w 85"/>
                  <a:gd name="T75" fmla="*/ 19 h 94"/>
                  <a:gd name="T76" fmla="*/ 26 w 85"/>
                  <a:gd name="T77" fmla="*/ 14 h 94"/>
                  <a:gd name="T78" fmla="*/ 39 w 85"/>
                  <a:gd name="T79" fmla="*/ 16 h 94"/>
                  <a:gd name="T80" fmla="*/ 56 w 85"/>
                  <a:gd name="T81" fmla="*/ 14 h 94"/>
                  <a:gd name="T82" fmla="*/ 66 w 85"/>
                  <a:gd name="T83" fmla="*/ 17 h 94"/>
                  <a:gd name="T84" fmla="*/ 75 w 85"/>
                  <a:gd name="T85" fmla="*/ 14 h 94"/>
                  <a:gd name="T86" fmla="*/ 82 w 85"/>
                  <a:gd name="T87" fmla="*/ 6 h 94"/>
                  <a:gd name="T88" fmla="*/ 83 w 85"/>
                  <a:gd name="T89" fmla="*/ 0 h 94"/>
                  <a:gd name="T90" fmla="*/ 77 w 85"/>
                  <a:gd name="T91" fmla="*/ 3 h 94"/>
                  <a:gd name="T92" fmla="*/ 67 w 85"/>
                  <a:gd name="T93" fmla="*/ 9 h 94"/>
                  <a:gd name="T94" fmla="*/ 55 w 85"/>
                  <a:gd name="T95" fmla="*/ 9 h 94"/>
                  <a:gd name="T96" fmla="*/ 43 w 85"/>
                  <a:gd name="T97" fmla="*/ 8 h 94"/>
                  <a:gd name="T98" fmla="*/ 35 w 85"/>
                  <a:gd name="T99" fmla="*/ 6 h 94"/>
                  <a:gd name="T100" fmla="*/ 31 w 85"/>
                  <a:gd name="T101" fmla="*/ 5 h 94"/>
                  <a:gd name="T102" fmla="*/ 26 w 85"/>
                  <a:gd name="T103" fmla="*/ 8 h 94"/>
                  <a:gd name="T104" fmla="*/ 21 w 85"/>
                  <a:gd name="T105" fmla="*/ 9 h 94"/>
                  <a:gd name="T106" fmla="*/ 18 w 85"/>
                  <a:gd name="T107" fmla="*/ 11 h 94"/>
                  <a:gd name="T108" fmla="*/ 15 w 85"/>
                  <a:gd name="T109" fmla="*/ 19 h 94"/>
                  <a:gd name="T110" fmla="*/ 13 w 85"/>
                  <a:gd name="T111" fmla="*/ 27 h 94"/>
                  <a:gd name="T112" fmla="*/ 12 w 85"/>
                  <a:gd name="T113" fmla="*/ 3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5" h="94">
                    <a:moveTo>
                      <a:pt x="10" y="33"/>
                    </a:moveTo>
                    <a:lnTo>
                      <a:pt x="8" y="36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8" y="41"/>
                    </a:lnTo>
                    <a:lnTo>
                      <a:pt x="8" y="43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7" y="48"/>
                    </a:lnTo>
                    <a:lnTo>
                      <a:pt x="7" y="48"/>
                    </a:lnTo>
                    <a:lnTo>
                      <a:pt x="5" y="49"/>
                    </a:lnTo>
                    <a:lnTo>
                      <a:pt x="5" y="51"/>
                    </a:lnTo>
                    <a:lnTo>
                      <a:pt x="5" y="52"/>
                    </a:lnTo>
                    <a:lnTo>
                      <a:pt x="4" y="54"/>
                    </a:lnTo>
                    <a:lnTo>
                      <a:pt x="2" y="54"/>
                    </a:lnTo>
                    <a:lnTo>
                      <a:pt x="2" y="56"/>
                    </a:lnTo>
                    <a:lnTo>
                      <a:pt x="2" y="5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2" y="57"/>
                    </a:lnTo>
                    <a:lnTo>
                      <a:pt x="2" y="59"/>
                    </a:lnTo>
                    <a:lnTo>
                      <a:pt x="2" y="60"/>
                    </a:lnTo>
                    <a:lnTo>
                      <a:pt x="2" y="62"/>
                    </a:lnTo>
                    <a:lnTo>
                      <a:pt x="2" y="63"/>
                    </a:lnTo>
                    <a:lnTo>
                      <a:pt x="2" y="65"/>
                    </a:lnTo>
                    <a:lnTo>
                      <a:pt x="4" y="65"/>
                    </a:lnTo>
                    <a:lnTo>
                      <a:pt x="4" y="67"/>
                    </a:lnTo>
                    <a:lnTo>
                      <a:pt x="7" y="65"/>
                    </a:lnTo>
                    <a:lnTo>
                      <a:pt x="8" y="65"/>
                    </a:lnTo>
                    <a:lnTo>
                      <a:pt x="10" y="65"/>
                    </a:lnTo>
                    <a:lnTo>
                      <a:pt x="10" y="65"/>
                    </a:lnTo>
                    <a:lnTo>
                      <a:pt x="10" y="67"/>
                    </a:lnTo>
                    <a:lnTo>
                      <a:pt x="10" y="67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12" y="71"/>
                    </a:lnTo>
                    <a:lnTo>
                      <a:pt x="12" y="73"/>
                    </a:lnTo>
                    <a:lnTo>
                      <a:pt x="12" y="78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0" y="81"/>
                    </a:lnTo>
                    <a:lnTo>
                      <a:pt x="10" y="83"/>
                    </a:lnTo>
                    <a:lnTo>
                      <a:pt x="10" y="86"/>
                    </a:lnTo>
                    <a:lnTo>
                      <a:pt x="8" y="87"/>
                    </a:lnTo>
                    <a:lnTo>
                      <a:pt x="8" y="89"/>
                    </a:lnTo>
                    <a:lnTo>
                      <a:pt x="8" y="91"/>
                    </a:lnTo>
                    <a:lnTo>
                      <a:pt x="10" y="92"/>
                    </a:lnTo>
                    <a:lnTo>
                      <a:pt x="12" y="92"/>
                    </a:lnTo>
                    <a:lnTo>
                      <a:pt x="13" y="94"/>
                    </a:lnTo>
                    <a:lnTo>
                      <a:pt x="13" y="94"/>
                    </a:lnTo>
                    <a:lnTo>
                      <a:pt x="15" y="94"/>
                    </a:lnTo>
                    <a:lnTo>
                      <a:pt x="16" y="92"/>
                    </a:lnTo>
                    <a:lnTo>
                      <a:pt x="16" y="92"/>
                    </a:lnTo>
                    <a:lnTo>
                      <a:pt x="18" y="92"/>
                    </a:lnTo>
                    <a:lnTo>
                      <a:pt x="19" y="92"/>
                    </a:lnTo>
                    <a:lnTo>
                      <a:pt x="19" y="92"/>
                    </a:lnTo>
                    <a:lnTo>
                      <a:pt x="21" y="92"/>
                    </a:lnTo>
                    <a:lnTo>
                      <a:pt x="23" y="92"/>
                    </a:lnTo>
                    <a:lnTo>
                      <a:pt x="23" y="91"/>
                    </a:lnTo>
                    <a:lnTo>
                      <a:pt x="21" y="89"/>
                    </a:lnTo>
                    <a:lnTo>
                      <a:pt x="21" y="87"/>
                    </a:lnTo>
                    <a:lnTo>
                      <a:pt x="21" y="86"/>
                    </a:lnTo>
                    <a:lnTo>
                      <a:pt x="21" y="84"/>
                    </a:lnTo>
                    <a:lnTo>
                      <a:pt x="23" y="81"/>
                    </a:lnTo>
                    <a:lnTo>
                      <a:pt x="23" y="79"/>
                    </a:lnTo>
                    <a:lnTo>
                      <a:pt x="21" y="78"/>
                    </a:lnTo>
                    <a:lnTo>
                      <a:pt x="21" y="73"/>
                    </a:lnTo>
                    <a:lnTo>
                      <a:pt x="21" y="70"/>
                    </a:lnTo>
                    <a:lnTo>
                      <a:pt x="23" y="68"/>
                    </a:lnTo>
                    <a:lnTo>
                      <a:pt x="23" y="68"/>
                    </a:lnTo>
                    <a:lnTo>
                      <a:pt x="21" y="63"/>
                    </a:lnTo>
                    <a:lnTo>
                      <a:pt x="21" y="62"/>
                    </a:lnTo>
                    <a:lnTo>
                      <a:pt x="21" y="62"/>
                    </a:lnTo>
                    <a:lnTo>
                      <a:pt x="19" y="60"/>
                    </a:lnTo>
                    <a:lnTo>
                      <a:pt x="19" y="59"/>
                    </a:lnTo>
                    <a:lnTo>
                      <a:pt x="21" y="57"/>
                    </a:lnTo>
                    <a:lnTo>
                      <a:pt x="24" y="56"/>
                    </a:lnTo>
                    <a:lnTo>
                      <a:pt x="26" y="56"/>
                    </a:lnTo>
                    <a:lnTo>
                      <a:pt x="26" y="54"/>
                    </a:lnTo>
                    <a:lnTo>
                      <a:pt x="27" y="54"/>
                    </a:lnTo>
                    <a:lnTo>
                      <a:pt x="29" y="56"/>
                    </a:lnTo>
                    <a:lnTo>
                      <a:pt x="31" y="56"/>
                    </a:lnTo>
                    <a:lnTo>
                      <a:pt x="31" y="57"/>
                    </a:lnTo>
                    <a:lnTo>
                      <a:pt x="31" y="59"/>
                    </a:lnTo>
                    <a:lnTo>
                      <a:pt x="31" y="62"/>
                    </a:lnTo>
                    <a:lnTo>
                      <a:pt x="31" y="62"/>
                    </a:lnTo>
                    <a:lnTo>
                      <a:pt x="29" y="65"/>
                    </a:lnTo>
                    <a:lnTo>
                      <a:pt x="27" y="65"/>
                    </a:lnTo>
                    <a:lnTo>
                      <a:pt x="27" y="65"/>
                    </a:lnTo>
                    <a:lnTo>
                      <a:pt x="29" y="67"/>
                    </a:lnTo>
                    <a:lnTo>
                      <a:pt x="34" y="71"/>
                    </a:lnTo>
                    <a:lnTo>
                      <a:pt x="35" y="71"/>
                    </a:lnTo>
                    <a:lnTo>
                      <a:pt x="37" y="71"/>
                    </a:lnTo>
                    <a:lnTo>
                      <a:pt x="37" y="73"/>
                    </a:lnTo>
                    <a:lnTo>
                      <a:pt x="37" y="75"/>
                    </a:lnTo>
                    <a:lnTo>
                      <a:pt x="37" y="75"/>
                    </a:lnTo>
                    <a:lnTo>
                      <a:pt x="37" y="75"/>
                    </a:lnTo>
                    <a:lnTo>
                      <a:pt x="37" y="76"/>
                    </a:lnTo>
                    <a:lnTo>
                      <a:pt x="35" y="79"/>
                    </a:lnTo>
                    <a:lnTo>
                      <a:pt x="37" y="81"/>
                    </a:lnTo>
                    <a:lnTo>
                      <a:pt x="37" y="81"/>
                    </a:lnTo>
                    <a:lnTo>
                      <a:pt x="39" y="83"/>
                    </a:lnTo>
                    <a:lnTo>
                      <a:pt x="39" y="83"/>
                    </a:lnTo>
                    <a:lnTo>
                      <a:pt x="42" y="83"/>
                    </a:lnTo>
                    <a:lnTo>
                      <a:pt x="43" y="83"/>
                    </a:lnTo>
                    <a:lnTo>
                      <a:pt x="43" y="83"/>
                    </a:lnTo>
                    <a:lnTo>
                      <a:pt x="43" y="81"/>
                    </a:lnTo>
                    <a:lnTo>
                      <a:pt x="43" y="79"/>
                    </a:lnTo>
                    <a:lnTo>
                      <a:pt x="43" y="79"/>
                    </a:lnTo>
                    <a:lnTo>
                      <a:pt x="45" y="78"/>
                    </a:lnTo>
                    <a:lnTo>
                      <a:pt x="48" y="78"/>
                    </a:lnTo>
                    <a:lnTo>
                      <a:pt x="50" y="78"/>
                    </a:lnTo>
                    <a:lnTo>
                      <a:pt x="51" y="78"/>
                    </a:lnTo>
                    <a:lnTo>
                      <a:pt x="51" y="78"/>
                    </a:lnTo>
                    <a:lnTo>
                      <a:pt x="51" y="76"/>
                    </a:lnTo>
                    <a:lnTo>
                      <a:pt x="51" y="76"/>
                    </a:lnTo>
                    <a:lnTo>
                      <a:pt x="53" y="76"/>
                    </a:lnTo>
                    <a:lnTo>
                      <a:pt x="53" y="76"/>
                    </a:lnTo>
                    <a:lnTo>
                      <a:pt x="55" y="76"/>
                    </a:lnTo>
                    <a:lnTo>
                      <a:pt x="55" y="75"/>
                    </a:lnTo>
                    <a:lnTo>
                      <a:pt x="55" y="75"/>
                    </a:lnTo>
                    <a:lnTo>
                      <a:pt x="55" y="73"/>
                    </a:lnTo>
                    <a:lnTo>
                      <a:pt x="53" y="73"/>
                    </a:lnTo>
                    <a:lnTo>
                      <a:pt x="53" y="73"/>
                    </a:lnTo>
                    <a:lnTo>
                      <a:pt x="53" y="73"/>
                    </a:lnTo>
                    <a:lnTo>
                      <a:pt x="51" y="73"/>
                    </a:lnTo>
                    <a:lnTo>
                      <a:pt x="51" y="73"/>
                    </a:lnTo>
                    <a:lnTo>
                      <a:pt x="51" y="71"/>
                    </a:lnTo>
                    <a:lnTo>
                      <a:pt x="50" y="71"/>
                    </a:lnTo>
                    <a:lnTo>
                      <a:pt x="50" y="71"/>
                    </a:lnTo>
                    <a:lnTo>
                      <a:pt x="50" y="70"/>
                    </a:lnTo>
                    <a:lnTo>
                      <a:pt x="50" y="70"/>
                    </a:lnTo>
                    <a:lnTo>
                      <a:pt x="48" y="68"/>
                    </a:lnTo>
                    <a:lnTo>
                      <a:pt x="48" y="68"/>
                    </a:lnTo>
                    <a:lnTo>
                      <a:pt x="47" y="68"/>
                    </a:lnTo>
                    <a:lnTo>
                      <a:pt x="47" y="68"/>
                    </a:lnTo>
                    <a:lnTo>
                      <a:pt x="45" y="67"/>
                    </a:lnTo>
                    <a:lnTo>
                      <a:pt x="45" y="67"/>
                    </a:lnTo>
                    <a:lnTo>
                      <a:pt x="47" y="67"/>
                    </a:lnTo>
                    <a:lnTo>
                      <a:pt x="47" y="63"/>
                    </a:lnTo>
                    <a:lnTo>
                      <a:pt x="47" y="63"/>
                    </a:lnTo>
                    <a:lnTo>
                      <a:pt x="48" y="62"/>
                    </a:lnTo>
                    <a:lnTo>
                      <a:pt x="48" y="60"/>
                    </a:lnTo>
                    <a:lnTo>
                      <a:pt x="47" y="60"/>
                    </a:lnTo>
                    <a:lnTo>
                      <a:pt x="47" y="59"/>
                    </a:lnTo>
                    <a:lnTo>
                      <a:pt x="47" y="59"/>
                    </a:lnTo>
                    <a:lnTo>
                      <a:pt x="47" y="59"/>
                    </a:lnTo>
                    <a:lnTo>
                      <a:pt x="43" y="56"/>
                    </a:lnTo>
                    <a:lnTo>
                      <a:pt x="43" y="56"/>
                    </a:lnTo>
                    <a:lnTo>
                      <a:pt x="42" y="54"/>
                    </a:lnTo>
                    <a:lnTo>
                      <a:pt x="40" y="51"/>
                    </a:lnTo>
                    <a:lnTo>
                      <a:pt x="40" y="49"/>
                    </a:lnTo>
                    <a:lnTo>
                      <a:pt x="39" y="49"/>
                    </a:lnTo>
                    <a:lnTo>
                      <a:pt x="37" y="49"/>
                    </a:lnTo>
                    <a:lnTo>
                      <a:pt x="37" y="49"/>
                    </a:lnTo>
                    <a:lnTo>
                      <a:pt x="35" y="48"/>
                    </a:lnTo>
                    <a:lnTo>
                      <a:pt x="35" y="46"/>
                    </a:lnTo>
                    <a:lnTo>
                      <a:pt x="34" y="46"/>
                    </a:lnTo>
                    <a:lnTo>
                      <a:pt x="34" y="44"/>
                    </a:lnTo>
                    <a:lnTo>
                      <a:pt x="35" y="44"/>
                    </a:lnTo>
                    <a:lnTo>
                      <a:pt x="37" y="44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39" y="44"/>
                    </a:lnTo>
                    <a:lnTo>
                      <a:pt x="40" y="43"/>
                    </a:lnTo>
                    <a:lnTo>
                      <a:pt x="40" y="43"/>
                    </a:lnTo>
                    <a:lnTo>
                      <a:pt x="45" y="41"/>
                    </a:lnTo>
                    <a:lnTo>
                      <a:pt x="45" y="41"/>
                    </a:lnTo>
                    <a:lnTo>
                      <a:pt x="47" y="40"/>
                    </a:lnTo>
                    <a:lnTo>
                      <a:pt x="50" y="38"/>
                    </a:lnTo>
                    <a:lnTo>
                      <a:pt x="51" y="36"/>
                    </a:lnTo>
                    <a:lnTo>
                      <a:pt x="51" y="35"/>
                    </a:lnTo>
                    <a:lnTo>
                      <a:pt x="53" y="33"/>
                    </a:lnTo>
                    <a:lnTo>
                      <a:pt x="53" y="33"/>
                    </a:lnTo>
                    <a:lnTo>
                      <a:pt x="55" y="33"/>
                    </a:lnTo>
                    <a:lnTo>
                      <a:pt x="56" y="32"/>
                    </a:lnTo>
                    <a:lnTo>
                      <a:pt x="58" y="33"/>
                    </a:lnTo>
                    <a:lnTo>
                      <a:pt x="58" y="33"/>
                    </a:lnTo>
                    <a:lnTo>
                      <a:pt x="59" y="35"/>
                    </a:lnTo>
                    <a:lnTo>
                      <a:pt x="61" y="33"/>
                    </a:lnTo>
                    <a:lnTo>
                      <a:pt x="61" y="33"/>
                    </a:lnTo>
                    <a:lnTo>
                      <a:pt x="61" y="32"/>
                    </a:lnTo>
                    <a:lnTo>
                      <a:pt x="61" y="30"/>
                    </a:lnTo>
                    <a:lnTo>
                      <a:pt x="61" y="29"/>
                    </a:lnTo>
                    <a:lnTo>
                      <a:pt x="59" y="29"/>
                    </a:lnTo>
                    <a:lnTo>
                      <a:pt x="58" y="29"/>
                    </a:lnTo>
                    <a:lnTo>
                      <a:pt x="56" y="29"/>
                    </a:lnTo>
                    <a:lnTo>
                      <a:pt x="53" y="29"/>
                    </a:lnTo>
                    <a:lnTo>
                      <a:pt x="53" y="30"/>
                    </a:lnTo>
                    <a:lnTo>
                      <a:pt x="53" y="30"/>
                    </a:lnTo>
                    <a:lnTo>
                      <a:pt x="55" y="30"/>
                    </a:lnTo>
                    <a:lnTo>
                      <a:pt x="55" y="30"/>
                    </a:lnTo>
                    <a:lnTo>
                      <a:pt x="51" y="30"/>
                    </a:lnTo>
                    <a:lnTo>
                      <a:pt x="50" y="30"/>
                    </a:lnTo>
                    <a:lnTo>
                      <a:pt x="47" y="30"/>
                    </a:lnTo>
                    <a:lnTo>
                      <a:pt x="45" y="32"/>
                    </a:lnTo>
                    <a:lnTo>
                      <a:pt x="45" y="32"/>
                    </a:lnTo>
                    <a:lnTo>
                      <a:pt x="43" y="32"/>
                    </a:lnTo>
                    <a:lnTo>
                      <a:pt x="42" y="33"/>
                    </a:lnTo>
                    <a:lnTo>
                      <a:pt x="40" y="33"/>
                    </a:lnTo>
                    <a:lnTo>
                      <a:pt x="39" y="33"/>
                    </a:lnTo>
                    <a:lnTo>
                      <a:pt x="39" y="32"/>
                    </a:lnTo>
                    <a:lnTo>
                      <a:pt x="37" y="32"/>
                    </a:lnTo>
                    <a:lnTo>
                      <a:pt x="37" y="32"/>
                    </a:lnTo>
                    <a:lnTo>
                      <a:pt x="37" y="32"/>
                    </a:lnTo>
                    <a:lnTo>
                      <a:pt x="35" y="33"/>
                    </a:lnTo>
                    <a:lnTo>
                      <a:pt x="34" y="35"/>
                    </a:lnTo>
                    <a:lnTo>
                      <a:pt x="32" y="36"/>
                    </a:lnTo>
                    <a:lnTo>
                      <a:pt x="32" y="38"/>
                    </a:lnTo>
                    <a:lnTo>
                      <a:pt x="31" y="40"/>
                    </a:lnTo>
                    <a:lnTo>
                      <a:pt x="29" y="38"/>
                    </a:lnTo>
                    <a:lnTo>
                      <a:pt x="27" y="38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4" y="36"/>
                    </a:lnTo>
                    <a:lnTo>
                      <a:pt x="23" y="35"/>
                    </a:lnTo>
                    <a:lnTo>
                      <a:pt x="23" y="33"/>
                    </a:lnTo>
                    <a:lnTo>
                      <a:pt x="19" y="32"/>
                    </a:lnTo>
                    <a:lnTo>
                      <a:pt x="19" y="32"/>
                    </a:lnTo>
                    <a:lnTo>
                      <a:pt x="18" y="30"/>
                    </a:lnTo>
                    <a:lnTo>
                      <a:pt x="18" y="29"/>
                    </a:lnTo>
                    <a:lnTo>
                      <a:pt x="18" y="27"/>
                    </a:lnTo>
                    <a:lnTo>
                      <a:pt x="16" y="25"/>
                    </a:lnTo>
                    <a:lnTo>
                      <a:pt x="16" y="24"/>
                    </a:lnTo>
                    <a:lnTo>
                      <a:pt x="18" y="22"/>
                    </a:lnTo>
                    <a:lnTo>
                      <a:pt x="18" y="21"/>
                    </a:lnTo>
                    <a:lnTo>
                      <a:pt x="18" y="19"/>
                    </a:lnTo>
                    <a:lnTo>
                      <a:pt x="19" y="17"/>
                    </a:lnTo>
                    <a:lnTo>
                      <a:pt x="21" y="16"/>
                    </a:lnTo>
                    <a:lnTo>
                      <a:pt x="21" y="16"/>
                    </a:lnTo>
                    <a:lnTo>
                      <a:pt x="23" y="14"/>
                    </a:lnTo>
                    <a:lnTo>
                      <a:pt x="24" y="14"/>
                    </a:lnTo>
                    <a:lnTo>
                      <a:pt x="26" y="14"/>
                    </a:lnTo>
                    <a:lnTo>
                      <a:pt x="29" y="16"/>
                    </a:lnTo>
                    <a:lnTo>
                      <a:pt x="29" y="16"/>
                    </a:lnTo>
                    <a:lnTo>
                      <a:pt x="35" y="14"/>
                    </a:lnTo>
                    <a:lnTo>
                      <a:pt x="37" y="14"/>
                    </a:lnTo>
                    <a:lnTo>
                      <a:pt x="37" y="14"/>
                    </a:lnTo>
                    <a:lnTo>
                      <a:pt x="39" y="16"/>
                    </a:lnTo>
                    <a:lnTo>
                      <a:pt x="40" y="16"/>
                    </a:lnTo>
                    <a:lnTo>
                      <a:pt x="43" y="16"/>
                    </a:lnTo>
                    <a:lnTo>
                      <a:pt x="47" y="14"/>
                    </a:lnTo>
                    <a:lnTo>
                      <a:pt x="55" y="14"/>
                    </a:lnTo>
                    <a:lnTo>
                      <a:pt x="55" y="14"/>
                    </a:lnTo>
                    <a:lnTo>
                      <a:pt x="56" y="14"/>
                    </a:lnTo>
                    <a:lnTo>
                      <a:pt x="58" y="16"/>
                    </a:lnTo>
                    <a:lnTo>
                      <a:pt x="59" y="17"/>
                    </a:lnTo>
                    <a:lnTo>
                      <a:pt x="59" y="17"/>
                    </a:lnTo>
                    <a:lnTo>
                      <a:pt x="62" y="17"/>
                    </a:lnTo>
                    <a:lnTo>
                      <a:pt x="64" y="17"/>
                    </a:lnTo>
                    <a:lnTo>
                      <a:pt x="66" y="17"/>
                    </a:lnTo>
                    <a:lnTo>
                      <a:pt x="69" y="16"/>
                    </a:lnTo>
                    <a:lnTo>
                      <a:pt x="70" y="16"/>
                    </a:lnTo>
                    <a:lnTo>
                      <a:pt x="72" y="16"/>
                    </a:lnTo>
                    <a:lnTo>
                      <a:pt x="74" y="16"/>
                    </a:lnTo>
                    <a:lnTo>
                      <a:pt x="74" y="16"/>
                    </a:lnTo>
                    <a:lnTo>
                      <a:pt x="75" y="14"/>
                    </a:lnTo>
                    <a:lnTo>
                      <a:pt x="75" y="13"/>
                    </a:lnTo>
                    <a:lnTo>
                      <a:pt x="77" y="11"/>
                    </a:lnTo>
                    <a:lnTo>
                      <a:pt x="77" y="11"/>
                    </a:lnTo>
                    <a:lnTo>
                      <a:pt x="80" y="8"/>
                    </a:lnTo>
                    <a:lnTo>
                      <a:pt x="80" y="8"/>
                    </a:lnTo>
                    <a:lnTo>
                      <a:pt x="82" y="6"/>
                    </a:lnTo>
                    <a:lnTo>
                      <a:pt x="83" y="3"/>
                    </a:lnTo>
                    <a:lnTo>
                      <a:pt x="83" y="3"/>
                    </a:lnTo>
                    <a:lnTo>
                      <a:pt x="83" y="2"/>
                    </a:lnTo>
                    <a:lnTo>
                      <a:pt x="85" y="2"/>
                    </a:lnTo>
                    <a:lnTo>
                      <a:pt x="83" y="0"/>
                    </a:lnTo>
                    <a:lnTo>
                      <a:pt x="83" y="0"/>
                    </a:lnTo>
                    <a:lnTo>
                      <a:pt x="82" y="0"/>
                    </a:lnTo>
                    <a:lnTo>
                      <a:pt x="80" y="0"/>
                    </a:lnTo>
                    <a:lnTo>
                      <a:pt x="80" y="2"/>
                    </a:lnTo>
                    <a:lnTo>
                      <a:pt x="78" y="3"/>
                    </a:lnTo>
                    <a:lnTo>
                      <a:pt x="78" y="3"/>
                    </a:lnTo>
                    <a:lnTo>
                      <a:pt x="77" y="3"/>
                    </a:lnTo>
                    <a:lnTo>
                      <a:pt x="75" y="3"/>
                    </a:lnTo>
                    <a:lnTo>
                      <a:pt x="75" y="5"/>
                    </a:lnTo>
                    <a:lnTo>
                      <a:pt x="75" y="5"/>
                    </a:lnTo>
                    <a:lnTo>
                      <a:pt x="74" y="6"/>
                    </a:lnTo>
                    <a:lnTo>
                      <a:pt x="72" y="8"/>
                    </a:lnTo>
                    <a:lnTo>
                      <a:pt x="67" y="9"/>
                    </a:lnTo>
                    <a:lnTo>
                      <a:pt x="66" y="11"/>
                    </a:lnTo>
                    <a:lnTo>
                      <a:pt x="59" y="9"/>
                    </a:lnTo>
                    <a:lnTo>
                      <a:pt x="56" y="9"/>
                    </a:lnTo>
                    <a:lnTo>
                      <a:pt x="56" y="9"/>
                    </a:lnTo>
                    <a:lnTo>
                      <a:pt x="55" y="9"/>
                    </a:lnTo>
                    <a:lnTo>
                      <a:pt x="55" y="9"/>
                    </a:lnTo>
                    <a:lnTo>
                      <a:pt x="53" y="11"/>
                    </a:lnTo>
                    <a:lnTo>
                      <a:pt x="53" y="9"/>
                    </a:lnTo>
                    <a:lnTo>
                      <a:pt x="51" y="9"/>
                    </a:lnTo>
                    <a:lnTo>
                      <a:pt x="50" y="8"/>
                    </a:lnTo>
                    <a:lnTo>
                      <a:pt x="48" y="8"/>
                    </a:lnTo>
                    <a:lnTo>
                      <a:pt x="43" y="8"/>
                    </a:lnTo>
                    <a:lnTo>
                      <a:pt x="40" y="8"/>
                    </a:lnTo>
                    <a:lnTo>
                      <a:pt x="37" y="8"/>
                    </a:lnTo>
                    <a:lnTo>
                      <a:pt x="37" y="8"/>
                    </a:lnTo>
                    <a:lnTo>
                      <a:pt x="35" y="6"/>
                    </a:lnTo>
                    <a:lnTo>
                      <a:pt x="35" y="6"/>
                    </a:lnTo>
                    <a:lnTo>
                      <a:pt x="35" y="6"/>
                    </a:lnTo>
                    <a:lnTo>
                      <a:pt x="35" y="5"/>
                    </a:lnTo>
                    <a:lnTo>
                      <a:pt x="34" y="5"/>
                    </a:lnTo>
                    <a:lnTo>
                      <a:pt x="34" y="5"/>
                    </a:lnTo>
                    <a:lnTo>
                      <a:pt x="32" y="5"/>
                    </a:lnTo>
                    <a:lnTo>
                      <a:pt x="31" y="5"/>
                    </a:lnTo>
                    <a:lnTo>
                      <a:pt x="31" y="5"/>
                    </a:lnTo>
                    <a:lnTo>
                      <a:pt x="29" y="5"/>
                    </a:lnTo>
                    <a:lnTo>
                      <a:pt x="29" y="5"/>
                    </a:lnTo>
                    <a:lnTo>
                      <a:pt x="27" y="5"/>
                    </a:lnTo>
                    <a:lnTo>
                      <a:pt x="27" y="6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6" y="9"/>
                    </a:lnTo>
                    <a:lnTo>
                      <a:pt x="24" y="9"/>
                    </a:lnTo>
                    <a:lnTo>
                      <a:pt x="24" y="9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9"/>
                    </a:lnTo>
                    <a:lnTo>
                      <a:pt x="21" y="8"/>
                    </a:lnTo>
                    <a:lnTo>
                      <a:pt x="21" y="8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19" y="11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8" y="14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5" y="17"/>
                    </a:lnTo>
                    <a:lnTo>
                      <a:pt x="15" y="19"/>
                    </a:lnTo>
                    <a:lnTo>
                      <a:pt x="15" y="21"/>
                    </a:lnTo>
                    <a:lnTo>
                      <a:pt x="15" y="21"/>
                    </a:lnTo>
                    <a:lnTo>
                      <a:pt x="15" y="22"/>
                    </a:lnTo>
                    <a:lnTo>
                      <a:pt x="13" y="22"/>
                    </a:lnTo>
                    <a:lnTo>
                      <a:pt x="13" y="22"/>
                    </a:lnTo>
                    <a:lnTo>
                      <a:pt x="13" y="27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15" y="32"/>
                    </a:lnTo>
                    <a:lnTo>
                      <a:pt x="15" y="30"/>
                    </a:lnTo>
                    <a:lnTo>
                      <a:pt x="13" y="30"/>
                    </a:lnTo>
                    <a:lnTo>
                      <a:pt x="12" y="30"/>
                    </a:lnTo>
                    <a:lnTo>
                      <a:pt x="10" y="3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67" name="Freeform 765">
                <a:extLst>
                  <a:ext uri="{FF2B5EF4-FFF2-40B4-BE49-F238E27FC236}">
                    <a16:creationId xmlns:a16="http://schemas.microsoft.com/office/drawing/2014/main" id="{2BF11431-D007-9ED8-1613-4DF8FA41CE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3" y="2584"/>
                <a:ext cx="1" cy="2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2 h 2"/>
                  <a:gd name="T4" fmla="*/ 0 w 1"/>
                  <a:gd name="T5" fmla="*/ 2 h 2"/>
                  <a:gd name="T6" fmla="*/ 1 w 1"/>
                  <a:gd name="T7" fmla="*/ 2 h 2"/>
                  <a:gd name="T8" fmla="*/ 1 w 1"/>
                  <a:gd name="T9" fmla="*/ 2 h 2"/>
                  <a:gd name="T10" fmla="*/ 1 w 1"/>
                  <a:gd name="T11" fmla="*/ 2 h 2"/>
                  <a:gd name="T12" fmla="*/ 1 w 1"/>
                  <a:gd name="T13" fmla="*/ 2 h 2"/>
                  <a:gd name="T14" fmla="*/ 0 w 1"/>
                  <a:gd name="T15" fmla="*/ 0 h 2"/>
                  <a:gd name="T16" fmla="*/ 0 w 1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68" name="Freeform 766">
                <a:extLst>
                  <a:ext uri="{FF2B5EF4-FFF2-40B4-BE49-F238E27FC236}">
                    <a16:creationId xmlns:a16="http://schemas.microsoft.com/office/drawing/2014/main" id="{86040072-B6F2-A409-4D88-E43A6E667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6" y="2516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2 h 2"/>
                  <a:gd name="T6" fmla="*/ 0 w 1"/>
                  <a:gd name="T7" fmla="*/ 2 h 2"/>
                  <a:gd name="T8" fmla="*/ 1 w 1"/>
                  <a:gd name="T9" fmla="*/ 2 h 2"/>
                  <a:gd name="T10" fmla="*/ 1 w 1"/>
                  <a:gd name="T11" fmla="*/ 2 h 2"/>
                  <a:gd name="T12" fmla="*/ 1 w 1"/>
                  <a:gd name="T13" fmla="*/ 2 h 2"/>
                  <a:gd name="T14" fmla="*/ 1 w 1"/>
                  <a:gd name="T15" fmla="*/ 0 h 2"/>
                  <a:gd name="T16" fmla="*/ 0 w 1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69" name="Freeform 767">
                <a:extLst>
                  <a:ext uri="{FF2B5EF4-FFF2-40B4-BE49-F238E27FC236}">
                    <a16:creationId xmlns:a16="http://schemas.microsoft.com/office/drawing/2014/main" id="{845D5A20-78AE-6334-7F17-286B2B5AB4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1" y="2583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1 h 3"/>
                  <a:gd name="T4" fmla="*/ 2 w 2"/>
                  <a:gd name="T5" fmla="*/ 3 h 3"/>
                  <a:gd name="T6" fmla="*/ 2 w 2"/>
                  <a:gd name="T7" fmla="*/ 1 h 3"/>
                  <a:gd name="T8" fmla="*/ 2 w 2"/>
                  <a:gd name="T9" fmla="*/ 1 h 3"/>
                  <a:gd name="T10" fmla="*/ 0 w 2"/>
                  <a:gd name="T11" fmla="*/ 0 h 3"/>
                  <a:gd name="T12" fmla="*/ 0 w 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1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70" name="Freeform 768">
                <a:extLst>
                  <a:ext uri="{FF2B5EF4-FFF2-40B4-BE49-F238E27FC236}">
                    <a16:creationId xmlns:a16="http://schemas.microsoft.com/office/drawing/2014/main" id="{4D6D3AF6-F2B6-EAF0-35E2-720A2183C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9" y="2460"/>
                <a:ext cx="3" cy="5"/>
              </a:xfrm>
              <a:custGeom>
                <a:avLst/>
                <a:gdLst>
                  <a:gd name="T0" fmla="*/ 2 w 3"/>
                  <a:gd name="T1" fmla="*/ 0 h 5"/>
                  <a:gd name="T2" fmla="*/ 2 w 3"/>
                  <a:gd name="T3" fmla="*/ 0 h 5"/>
                  <a:gd name="T4" fmla="*/ 2 w 3"/>
                  <a:gd name="T5" fmla="*/ 0 h 5"/>
                  <a:gd name="T6" fmla="*/ 0 w 3"/>
                  <a:gd name="T7" fmla="*/ 0 h 5"/>
                  <a:gd name="T8" fmla="*/ 0 w 3"/>
                  <a:gd name="T9" fmla="*/ 2 h 5"/>
                  <a:gd name="T10" fmla="*/ 0 w 3"/>
                  <a:gd name="T11" fmla="*/ 3 h 5"/>
                  <a:gd name="T12" fmla="*/ 0 w 3"/>
                  <a:gd name="T13" fmla="*/ 3 h 5"/>
                  <a:gd name="T14" fmla="*/ 2 w 3"/>
                  <a:gd name="T15" fmla="*/ 5 h 5"/>
                  <a:gd name="T16" fmla="*/ 3 w 3"/>
                  <a:gd name="T17" fmla="*/ 5 h 5"/>
                  <a:gd name="T18" fmla="*/ 3 w 3"/>
                  <a:gd name="T19" fmla="*/ 5 h 5"/>
                  <a:gd name="T20" fmla="*/ 3 w 3"/>
                  <a:gd name="T21" fmla="*/ 3 h 5"/>
                  <a:gd name="T22" fmla="*/ 3 w 3"/>
                  <a:gd name="T23" fmla="*/ 2 h 5"/>
                  <a:gd name="T24" fmla="*/ 3 w 3"/>
                  <a:gd name="T25" fmla="*/ 2 h 5"/>
                  <a:gd name="T26" fmla="*/ 2 w 3"/>
                  <a:gd name="T2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71" name="Freeform 769">
                <a:extLst>
                  <a:ext uri="{FF2B5EF4-FFF2-40B4-BE49-F238E27FC236}">
                    <a16:creationId xmlns:a16="http://schemas.microsoft.com/office/drawing/2014/main" id="{1A0B594D-FC4D-7633-335E-72CF18CB7F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6" y="2484"/>
                <a:ext cx="1" cy="3"/>
              </a:xfrm>
              <a:custGeom>
                <a:avLst/>
                <a:gdLst>
                  <a:gd name="T0" fmla="*/ 1 w 1"/>
                  <a:gd name="T1" fmla="*/ 2 h 3"/>
                  <a:gd name="T2" fmla="*/ 1 w 1"/>
                  <a:gd name="T3" fmla="*/ 3 h 3"/>
                  <a:gd name="T4" fmla="*/ 1 w 1"/>
                  <a:gd name="T5" fmla="*/ 2 h 3"/>
                  <a:gd name="T6" fmla="*/ 1 w 1"/>
                  <a:gd name="T7" fmla="*/ 2 h 3"/>
                  <a:gd name="T8" fmla="*/ 1 w 1"/>
                  <a:gd name="T9" fmla="*/ 0 h 3"/>
                  <a:gd name="T10" fmla="*/ 0 w 1"/>
                  <a:gd name="T11" fmla="*/ 0 h 3"/>
                  <a:gd name="T12" fmla="*/ 1 w 1"/>
                  <a:gd name="T13" fmla="*/ 2 h 3"/>
                  <a:gd name="T14" fmla="*/ 1 w 1"/>
                  <a:gd name="T15" fmla="*/ 2 h 3"/>
                  <a:gd name="T16" fmla="*/ 1 w 1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72" name="Freeform 770">
                <a:extLst>
                  <a:ext uri="{FF2B5EF4-FFF2-40B4-BE49-F238E27FC236}">
                    <a16:creationId xmlns:a16="http://schemas.microsoft.com/office/drawing/2014/main" id="{5D99BCDF-C29E-4923-9003-24E8C3A26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2484"/>
                <a:ext cx="3" cy="3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3 h 3"/>
                  <a:gd name="T4" fmla="*/ 3 w 3"/>
                  <a:gd name="T5" fmla="*/ 2 h 3"/>
                  <a:gd name="T6" fmla="*/ 1 w 3"/>
                  <a:gd name="T7" fmla="*/ 2 h 3"/>
                  <a:gd name="T8" fmla="*/ 1 w 3"/>
                  <a:gd name="T9" fmla="*/ 0 h 3"/>
                  <a:gd name="T10" fmla="*/ 0 w 3"/>
                  <a:gd name="T11" fmla="*/ 0 h 3"/>
                  <a:gd name="T12" fmla="*/ 0 w 3"/>
                  <a:gd name="T13" fmla="*/ 2 h 3"/>
                  <a:gd name="T14" fmla="*/ 0 w 3"/>
                  <a:gd name="T15" fmla="*/ 3 h 3"/>
                  <a:gd name="T16" fmla="*/ 0 w 3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lnTo>
                      <a:pt x="3" y="3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73" name="Freeform 771">
                <a:extLst>
                  <a:ext uri="{FF2B5EF4-FFF2-40B4-BE49-F238E27FC236}">
                    <a16:creationId xmlns:a16="http://schemas.microsoft.com/office/drawing/2014/main" id="{7E86E445-10DF-465F-AF5D-448BD8C340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1" y="2483"/>
                <a:ext cx="16" cy="17"/>
              </a:xfrm>
              <a:custGeom>
                <a:avLst/>
                <a:gdLst>
                  <a:gd name="T0" fmla="*/ 1 w 16"/>
                  <a:gd name="T1" fmla="*/ 0 h 17"/>
                  <a:gd name="T2" fmla="*/ 0 w 16"/>
                  <a:gd name="T3" fmla="*/ 0 h 17"/>
                  <a:gd name="T4" fmla="*/ 0 w 16"/>
                  <a:gd name="T5" fmla="*/ 0 h 17"/>
                  <a:gd name="T6" fmla="*/ 0 w 16"/>
                  <a:gd name="T7" fmla="*/ 1 h 17"/>
                  <a:gd name="T8" fmla="*/ 0 w 16"/>
                  <a:gd name="T9" fmla="*/ 1 h 17"/>
                  <a:gd name="T10" fmla="*/ 1 w 16"/>
                  <a:gd name="T11" fmla="*/ 1 h 17"/>
                  <a:gd name="T12" fmla="*/ 1 w 16"/>
                  <a:gd name="T13" fmla="*/ 1 h 17"/>
                  <a:gd name="T14" fmla="*/ 1 w 16"/>
                  <a:gd name="T15" fmla="*/ 3 h 17"/>
                  <a:gd name="T16" fmla="*/ 1 w 16"/>
                  <a:gd name="T17" fmla="*/ 6 h 17"/>
                  <a:gd name="T18" fmla="*/ 1 w 16"/>
                  <a:gd name="T19" fmla="*/ 9 h 17"/>
                  <a:gd name="T20" fmla="*/ 1 w 16"/>
                  <a:gd name="T21" fmla="*/ 11 h 17"/>
                  <a:gd name="T22" fmla="*/ 0 w 16"/>
                  <a:gd name="T23" fmla="*/ 12 h 17"/>
                  <a:gd name="T24" fmla="*/ 0 w 16"/>
                  <a:gd name="T25" fmla="*/ 14 h 17"/>
                  <a:gd name="T26" fmla="*/ 0 w 16"/>
                  <a:gd name="T27" fmla="*/ 14 h 17"/>
                  <a:gd name="T28" fmla="*/ 0 w 16"/>
                  <a:gd name="T29" fmla="*/ 15 h 17"/>
                  <a:gd name="T30" fmla="*/ 0 w 16"/>
                  <a:gd name="T31" fmla="*/ 17 h 17"/>
                  <a:gd name="T32" fmla="*/ 0 w 16"/>
                  <a:gd name="T33" fmla="*/ 17 h 17"/>
                  <a:gd name="T34" fmla="*/ 0 w 16"/>
                  <a:gd name="T35" fmla="*/ 17 h 17"/>
                  <a:gd name="T36" fmla="*/ 0 w 16"/>
                  <a:gd name="T37" fmla="*/ 17 h 17"/>
                  <a:gd name="T38" fmla="*/ 1 w 16"/>
                  <a:gd name="T39" fmla="*/ 17 h 17"/>
                  <a:gd name="T40" fmla="*/ 1 w 16"/>
                  <a:gd name="T41" fmla="*/ 15 h 17"/>
                  <a:gd name="T42" fmla="*/ 3 w 16"/>
                  <a:gd name="T43" fmla="*/ 15 h 17"/>
                  <a:gd name="T44" fmla="*/ 8 w 16"/>
                  <a:gd name="T45" fmla="*/ 14 h 17"/>
                  <a:gd name="T46" fmla="*/ 9 w 16"/>
                  <a:gd name="T47" fmla="*/ 14 h 17"/>
                  <a:gd name="T48" fmla="*/ 11 w 16"/>
                  <a:gd name="T49" fmla="*/ 12 h 17"/>
                  <a:gd name="T50" fmla="*/ 11 w 16"/>
                  <a:gd name="T51" fmla="*/ 12 h 17"/>
                  <a:gd name="T52" fmla="*/ 11 w 16"/>
                  <a:gd name="T53" fmla="*/ 11 h 17"/>
                  <a:gd name="T54" fmla="*/ 11 w 16"/>
                  <a:gd name="T55" fmla="*/ 11 h 17"/>
                  <a:gd name="T56" fmla="*/ 11 w 16"/>
                  <a:gd name="T57" fmla="*/ 11 h 17"/>
                  <a:gd name="T58" fmla="*/ 13 w 16"/>
                  <a:gd name="T59" fmla="*/ 9 h 17"/>
                  <a:gd name="T60" fmla="*/ 14 w 16"/>
                  <a:gd name="T61" fmla="*/ 9 h 17"/>
                  <a:gd name="T62" fmla="*/ 14 w 16"/>
                  <a:gd name="T63" fmla="*/ 8 h 17"/>
                  <a:gd name="T64" fmla="*/ 14 w 16"/>
                  <a:gd name="T65" fmla="*/ 8 h 17"/>
                  <a:gd name="T66" fmla="*/ 16 w 16"/>
                  <a:gd name="T67" fmla="*/ 6 h 17"/>
                  <a:gd name="T68" fmla="*/ 16 w 16"/>
                  <a:gd name="T69" fmla="*/ 4 h 17"/>
                  <a:gd name="T70" fmla="*/ 16 w 16"/>
                  <a:gd name="T71" fmla="*/ 4 h 17"/>
                  <a:gd name="T72" fmla="*/ 14 w 16"/>
                  <a:gd name="T73" fmla="*/ 4 h 17"/>
                  <a:gd name="T74" fmla="*/ 13 w 16"/>
                  <a:gd name="T75" fmla="*/ 4 h 17"/>
                  <a:gd name="T76" fmla="*/ 13 w 16"/>
                  <a:gd name="T77" fmla="*/ 4 h 17"/>
                  <a:gd name="T78" fmla="*/ 13 w 16"/>
                  <a:gd name="T79" fmla="*/ 4 h 17"/>
                  <a:gd name="T80" fmla="*/ 11 w 16"/>
                  <a:gd name="T81" fmla="*/ 3 h 17"/>
                  <a:gd name="T82" fmla="*/ 9 w 16"/>
                  <a:gd name="T83" fmla="*/ 3 h 17"/>
                  <a:gd name="T84" fmla="*/ 8 w 16"/>
                  <a:gd name="T85" fmla="*/ 3 h 17"/>
                  <a:gd name="T86" fmla="*/ 6 w 16"/>
                  <a:gd name="T87" fmla="*/ 3 h 17"/>
                  <a:gd name="T88" fmla="*/ 6 w 16"/>
                  <a:gd name="T89" fmla="*/ 1 h 17"/>
                  <a:gd name="T90" fmla="*/ 5 w 16"/>
                  <a:gd name="T91" fmla="*/ 1 h 17"/>
                  <a:gd name="T92" fmla="*/ 1 w 16"/>
                  <a:gd name="T93" fmla="*/ 0 h 17"/>
                  <a:gd name="T94" fmla="*/ 1 w 16"/>
                  <a:gd name="T9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" h="17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1" y="6"/>
                    </a:lnTo>
                    <a:lnTo>
                      <a:pt x="1" y="9"/>
                    </a:lnTo>
                    <a:lnTo>
                      <a:pt x="1" y="11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1" y="17"/>
                    </a:lnTo>
                    <a:lnTo>
                      <a:pt x="1" y="15"/>
                    </a:lnTo>
                    <a:lnTo>
                      <a:pt x="3" y="15"/>
                    </a:lnTo>
                    <a:lnTo>
                      <a:pt x="8" y="14"/>
                    </a:lnTo>
                    <a:lnTo>
                      <a:pt x="9" y="14"/>
                    </a:lnTo>
                    <a:lnTo>
                      <a:pt x="11" y="12"/>
                    </a:lnTo>
                    <a:lnTo>
                      <a:pt x="11" y="12"/>
                    </a:lnTo>
                    <a:lnTo>
                      <a:pt x="11" y="11"/>
                    </a:lnTo>
                    <a:lnTo>
                      <a:pt x="11" y="11"/>
                    </a:lnTo>
                    <a:lnTo>
                      <a:pt x="11" y="11"/>
                    </a:lnTo>
                    <a:lnTo>
                      <a:pt x="13" y="9"/>
                    </a:lnTo>
                    <a:lnTo>
                      <a:pt x="14" y="9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6" y="6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13" y="4"/>
                    </a:lnTo>
                    <a:lnTo>
                      <a:pt x="13" y="4"/>
                    </a:lnTo>
                    <a:lnTo>
                      <a:pt x="13" y="4"/>
                    </a:lnTo>
                    <a:lnTo>
                      <a:pt x="11" y="3"/>
                    </a:lnTo>
                    <a:lnTo>
                      <a:pt x="9" y="3"/>
                    </a:lnTo>
                    <a:lnTo>
                      <a:pt x="8" y="3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74" name="Freeform 772">
                <a:extLst>
                  <a:ext uri="{FF2B5EF4-FFF2-40B4-BE49-F238E27FC236}">
                    <a16:creationId xmlns:a16="http://schemas.microsoft.com/office/drawing/2014/main" id="{7E01841C-D44C-7FFC-34AD-A067C6FA6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" y="2505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0 w 2"/>
                  <a:gd name="T5" fmla="*/ 1 h 3"/>
                  <a:gd name="T6" fmla="*/ 2 w 2"/>
                  <a:gd name="T7" fmla="*/ 3 h 3"/>
                  <a:gd name="T8" fmla="*/ 2 w 2"/>
                  <a:gd name="T9" fmla="*/ 1 h 3"/>
                  <a:gd name="T10" fmla="*/ 2 w 2"/>
                  <a:gd name="T11" fmla="*/ 0 h 3"/>
                  <a:gd name="T12" fmla="*/ 0 w 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75" name="Freeform 773">
                <a:extLst>
                  <a:ext uri="{FF2B5EF4-FFF2-40B4-BE49-F238E27FC236}">
                    <a16:creationId xmlns:a16="http://schemas.microsoft.com/office/drawing/2014/main" id="{DA79A2AD-9208-BF06-FACA-A7C2A0C17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1" y="2487"/>
                <a:ext cx="13" cy="19"/>
              </a:xfrm>
              <a:custGeom>
                <a:avLst/>
                <a:gdLst>
                  <a:gd name="T0" fmla="*/ 0 w 13"/>
                  <a:gd name="T1" fmla="*/ 0 h 19"/>
                  <a:gd name="T2" fmla="*/ 0 w 13"/>
                  <a:gd name="T3" fmla="*/ 0 h 19"/>
                  <a:gd name="T4" fmla="*/ 2 w 13"/>
                  <a:gd name="T5" fmla="*/ 2 h 19"/>
                  <a:gd name="T6" fmla="*/ 2 w 13"/>
                  <a:gd name="T7" fmla="*/ 5 h 19"/>
                  <a:gd name="T8" fmla="*/ 2 w 13"/>
                  <a:gd name="T9" fmla="*/ 8 h 19"/>
                  <a:gd name="T10" fmla="*/ 3 w 13"/>
                  <a:gd name="T11" fmla="*/ 8 h 19"/>
                  <a:gd name="T12" fmla="*/ 5 w 13"/>
                  <a:gd name="T13" fmla="*/ 7 h 19"/>
                  <a:gd name="T14" fmla="*/ 5 w 13"/>
                  <a:gd name="T15" fmla="*/ 7 h 19"/>
                  <a:gd name="T16" fmla="*/ 6 w 13"/>
                  <a:gd name="T17" fmla="*/ 8 h 19"/>
                  <a:gd name="T18" fmla="*/ 6 w 13"/>
                  <a:gd name="T19" fmla="*/ 10 h 19"/>
                  <a:gd name="T20" fmla="*/ 6 w 13"/>
                  <a:gd name="T21" fmla="*/ 10 h 19"/>
                  <a:gd name="T22" fmla="*/ 6 w 13"/>
                  <a:gd name="T23" fmla="*/ 10 h 19"/>
                  <a:gd name="T24" fmla="*/ 6 w 13"/>
                  <a:gd name="T25" fmla="*/ 13 h 19"/>
                  <a:gd name="T26" fmla="*/ 6 w 13"/>
                  <a:gd name="T27" fmla="*/ 15 h 19"/>
                  <a:gd name="T28" fmla="*/ 6 w 13"/>
                  <a:gd name="T29" fmla="*/ 16 h 19"/>
                  <a:gd name="T30" fmla="*/ 6 w 13"/>
                  <a:gd name="T31" fmla="*/ 18 h 19"/>
                  <a:gd name="T32" fmla="*/ 6 w 13"/>
                  <a:gd name="T33" fmla="*/ 18 h 19"/>
                  <a:gd name="T34" fmla="*/ 8 w 13"/>
                  <a:gd name="T35" fmla="*/ 18 h 19"/>
                  <a:gd name="T36" fmla="*/ 10 w 13"/>
                  <a:gd name="T37" fmla="*/ 19 h 19"/>
                  <a:gd name="T38" fmla="*/ 10 w 13"/>
                  <a:gd name="T39" fmla="*/ 18 h 19"/>
                  <a:gd name="T40" fmla="*/ 10 w 13"/>
                  <a:gd name="T41" fmla="*/ 16 h 19"/>
                  <a:gd name="T42" fmla="*/ 10 w 13"/>
                  <a:gd name="T43" fmla="*/ 15 h 19"/>
                  <a:gd name="T44" fmla="*/ 10 w 13"/>
                  <a:gd name="T45" fmla="*/ 15 h 19"/>
                  <a:gd name="T46" fmla="*/ 11 w 13"/>
                  <a:gd name="T47" fmla="*/ 16 h 19"/>
                  <a:gd name="T48" fmla="*/ 11 w 13"/>
                  <a:gd name="T49" fmla="*/ 16 h 19"/>
                  <a:gd name="T50" fmla="*/ 11 w 13"/>
                  <a:gd name="T51" fmla="*/ 16 h 19"/>
                  <a:gd name="T52" fmla="*/ 11 w 13"/>
                  <a:gd name="T53" fmla="*/ 16 h 19"/>
                  <a:gd name="T54" fmla="*/ 13 w 13"/>
                  <a:gd name="T55" fmla="*/ 16 h 19"/>
                  <a:gd name="T56" fmla="*/ 13 w 13"/>
                  <a:gd name="T57" fmla="*/ 16 h 19"/>
                  <a:gd name="T58" fmla="*/ 13 w 13"/>
                  <a:gd name="T59" fmla="*/ 15 h 19"/>
                  <a:gd name="T60" fmla="*/ 11 w 13"/>
                  <a:gd name="T61" fmla="*/ 13 h 19"/>
                  <a:gd name="T62" fmla="*/ 11 w 13"/>
                  <a:gd name="T63" fmla="*/ 11 h 19"/>
                  <a:gd name="T64" fmla="*/ 11 w 13"/>
                  <a:gd name="T65" fmla="*/ 11 h 19"/>
                  <a:gd name="T66" fmla="*/ 11 w 13"/>
                  <a:gd name="T67" fmla="*/ 10 h 19"/>
                  <a:gd name="T68" fmla="*/ 10 w 13"/>
                  <a:gd name="T69" fmla="*/ 10 h 19"/>
                  <a:gd name="T70" fmla="*/ 10 w 13"/>
                  <a:gd name="T71" fmla="*/ 10 h 19"/>
                  <a:gd name="T72" fmla="*/ 10 w 13"/>
                  <a:gd name="T73" fmla="*/ 10 h 19"/>
                  <a:gd name="T74" fmla="*/ 10 w 13"/>
                  <a:gd name="T75" fmla="*/ 7 h 19"/>
                  <a:gd name="T76" fmla="*/ 10 w 13"/>
                  <a:gd name="T77" fmla="*/ 5 h 19"/>
                  <a:gd name="T78" fmla="*/ 10 w 13"/>
                  <a:gd name="T79" fmla="*/ 4 h 19"/>
                  <a:gd name="T80" fmla="*/ 10 w 13"/>
                  <a:gd name="T81" fmla="*/ 4 h 19"/>
                  <a:gd name="T82" fmla="*/ 8 w 13"/>
                  <a:gd name="T83" fmla="*/ 2 h 19"/>
                  <a:gd name="T84" fmla="*/ 6 w 13"/>
                  <a:gd name="T85" fmla="*/ 2 h 19"/>
                  <a:gd name="T86" fmla="*/ 5 w 13"/>
                  <a:gd name="T87" fmla="*/ 2 h 19"/>
                  <a:gd name="T88" fmla="*/ 5 w 13"/>
                  <a:gd name="T89" fmla="*/ 2 h 19"/>
                  <a:gd name="T90" fmla="*/ 3 w 13"/>
                  <a:gd name="T91" fmla="*/ 2 h 19"/>
                  <a:gd name="T92" fmla="*/ 3 w 13"/>
                  <a:gd name="T93" fmla="*/ 2 h 19"/>
                  <a:gd name="T94" fmla="*/ 3 w 13"/>
                  <a:gd name="T95" fmla="*/ 0 h 19"/>
                  <a:gd name="T96" fmla="*/ 2 w 13"/>
                  <a:gd name="T97" fmla="*/ 0 h 19"/>
                  <a:gd name="T98" fmla="*/ 2 w 13"/>
                  <a:gd name="T99" fmla="*/ 0 h 19"/>
                  <a:gd name="T100" fmla="*/ 0 w 13"/>
                  <a:gd name="T101" fmla="*/ 0 h 19"/>
                  <a:gd name="T102" fmla="*/ 0 w 13"/>
                  <a:gd name="T10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" h="19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5"/>
                    </a:lnTo>
                    <a:lnTo>
                      <a:pt x="2" y="8"/>
                    </a:lnTo>
                    <a:lnTo>
                      <a:pt x="3" y="8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6" y="13"/>
                    </a:lnTo>
                    <a:lnTo>
                      <a:pt x="6" y="15"/>
                    </a:lnTo>
                    <a:lnTo>
                      <a:pt x="6" y="16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8" y="18"/>
                    </a:lnTo>
                    <a:lnTo>
                      <a:pt x="10" y="19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1" y="16"/>
                    </a:lnTo>
                    <a:lnTo>
                      <a:pt x="11" y="16"/>
                    </a:lnTo>
                    <a:lnTo>
                      <a:pt x="11" y="16"/>
                    </a:lnTo>
                    <a:lnTo>
                      <a:pt x="11" y="16"/>
                    </a:lnTo>
                    <a:lnTo>
                      <a:pt x="13" y="16"/>
                    </a:lnTo>
                    <a:lnTo>
                      <a:pt x="13" y="16"/>
                    </a:lnTo>
                    <a:lnTo>
                      <a:pt x="13" y="15"/>
                    </a:lnTo>
                    <a:lnTo>
                      <a:pt x="11" y="13"/>
                    </a:lnTo>
                    <a:lnTo>
                      <a:pt x="11" y="11"/>
                    </a:lnTo>
                    <a:lnTo>
                      <a:pt x="11" y="11"/>
                    </a:lnTo>
                    <a:lnTo>
                      <a:pt x="11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7"/>
                    </a:lnTo>
                    <a:lnTo>
                      <a:pt x="10" y="5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76" name="Freeform 774">
                <a:extLst>
                  <a:ext uri="{FF2B5EF4-FFF2-40B4-BE49-F238E27FC236}">
                    <a16:creationId xmlns:a16="http://schemas.microsoft.com/office/drawing/2014/main" id="{4CEEEA65-BEE4-70B1-60A1-65D95CE20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7" y="2475"/>
                <a:ext cx="3" cy="3"/>
              </a:xfrm>
              <a:custGeom>
                <a:avLst/>
                <a:gdLst>
                  <a:gd name="T0" fmla="*/ 2 w 3"/>
                  <a:gd name="T1" fmla="*/ 3 h 3"/>
                  <a:gd name="T2" fmla="*/ 3 w 3"/>
                  <a:gd name="T3" fmla="*/ 1 h 3"/>
                  <a:gd name="T4" fmla="*/ 3 w 3"/>
                  <a:gd name="T5" fmla="*/ 1 h 3"/>
                  <a:gd name="T6" fmla="*/ 3 w 3"/>
                  <a:gd name="T7" fmla="*/ 0 h 3"/>
                  <a:gd name="T8" fmla="*/ 2 w 3"/>
                  <a:gd name="T9" fmla="*/ 0 h 3"/>
                  <a:gd name="T10" fmla="*/ 0 w 3"/>
                  <a:gd name="T11" fmla="*/ 0 h 3"/>
                  <a:gd name="T12" fmla="*/ 0 w 3"/>
                  <a:gd name="T13" fmla="*/ 0 h 3"/>
                  <a:gd name="T14" fmla="*/ 0 w 3"/>
                  <a:gd name="T15" fmla="*/ 0 h 3"/>
                  <a:gd name="T16" fmla="*/ 0 w 3"/>
                  <a:gd name="T17" fmla="*/ 1 h 3"/>
                  <a:gd name="T18" fmla="*/ 2 w 3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77" name="Freeform 775">
                <a:extLst>
                  <a:ext uri="{FF2B5EF4-FFF2-40B4-BE49-F238E27FC236}">
                    <a16:creationId xmlns:a16="http://schemas.microsoft.com/office/drawing/2014/main" id="{BBD92591-E855-36D5-A773-BCE1A49A2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" y="2473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0 h 2"/>
                  <a:gd name="T4" fmla="*/ 2 w 2"/>
                  <a:gd name="T5" fmla="*/ 0 h 2"/>
                  <a:gd name="T6" fmla="*/ 0 w 2"/>
                  <a:gd name="T7" fmla="*/ 0 h 2"/>
                  <a:gd name="T8" fmla="*/ 2 w 2"/>
                  <a:gd name="T9" fmla="*/ 2 h 2"/>
                  <a:gd name="T10" fmla="*/ 2 w 2"/>
                  <a:gd name="T11" fmla="*/ 2 h 2"/>
                  <a:gd name="T12" fmla="*/ 2 w 2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78" name="Freeform 776">
                <a:extLst>
                  <a:ext uri="{FF2B5EF4-FFF2-40B4-BE49-F238E27FC236}">
                    <a16:creationId xmlns:a16="http://schemas.microsoft.com/office/drawing/2014/main" id="{95123CAE-0F29-21B0-E62E-DB84CF6AB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1" y="2471"/>
                <a:ext cx="4" cy="5"/>
              </a:xfrm>
              <a:custGeom>
                <a:avLst/>
                <a:gdLst>
                  <a:gd name="T0" fmla="*/ 4 w 4"/>
                  <a:gd name="T1" fmla="*/ 5 h 5"/>
                  <a:gd name="T2" fmla="*/ 4 w 4"/>
                  <a:gd name="T3" fmla="*/ 4 h 5"/>
                  <a:gd name="T4" fmla="*/ 2 w 4"/>
                  <a:gd name="T5" fmla="*/ 2 h 5"/>
                  <a:gd name="T6" fmla="*/ 2 w 4"/>
                  <a:gd name="T7" fmla="*/ 0 h 5"/>
                  <a:gd name="T8" fmla="*/ 0 w 4"/>
                  <a:gd name="T9" fmla="*/ 2 h 5"/>
                  <a:gd name="T10" fmla="*/ 2 w 4"/>
                  <a:gd name="T11" fmla="*/ 2 h 5"/>
                  <a:gd name="T12" fmla="*/ 4 w 4"/>
                  <a:gd name="T13" fmla="*/ 5 h 5"/>
                  <a:gd name="T14" fmla="*/ 4 w 4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5">
                    <a:moveTo>
                      <a:pt x="4" y="5"/>
                    </a:moveTo>
                    <a:lnTo>
                      <a:pt x="4" y="4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5"/>
                    </a:lnTo>
                    <a:lnTo>
                      <a:pt x="4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79" name="Freeform 777">
                <a:extLst>
                  <a:ext uri="{FF2B5EF4-FFF2-40B4-BE49-F238E27FC236}">
                    <a16:creationId xmlns:a16="http://schemas.microsoft.com/office/drawing/2014/main" id="{F3F6C93F-7BB8-09D9-AC92-0C3A0CF8E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7" y="2473"/>
                <a:ext cx="11" cy="11"/>
              </a:xfrm>
              <a:custGeom>
                <a:avLst/>
                <a:gdLst>
                  <a:gd name="T0" fmla="*/ 4 w 11"/>
                  <a:gd name="T1" fmla="*/ 2 h 11"/>
                  <a:gd name="T2" fmla="*/ 3 w 11"/>
                  <a:gd name="T3" fmla="*/ 2 h 11"/>
                  <a:gd name="T4" fmla="*/ 1 w 11"/>
                  <a:gd name="T5" fmla="*/ 0 h 11"/>
                  <a:gd name="T6" fmla="*/ 0 w 11"/>
                  <a:gd name="T7" fmla="*/ 0 h 11"/>
                  <a:gd name="T8" fmla="*/ 0 w 11"/>
                  <a:gd name="T9" fmla="*/ 2 h 11"/>
                  <a:gd name="T10" fmla="*/ 1 w 11"/>
                  <a:gd name="T11" fmla="*/ 3 h 11"/>
                  <a:gd name="T12" fmla="*/ 0 w 11"/>
                  <a:gd name="T13" fmla="*/ 3 h 11"/>
                  <a:gd name="T14" fmla="*/ 0 w 11"/>
                  <a:gd name="T15" fmla="*/ 6 h 11"/>
                  <a:gd name="T16" fmla="*/ 0 w 11"/>
                  <a:gd name="T17" fmla="*/ 8 h 11"/>
                  <a:gd name="T18" fmla="*/ 0 w 11"/>
                  <a:gd name="T19" fmla="*/ 8 h 11"/>
                  <a:gd name="T20" fmla="*/ 1 w 11"/>
                  <a:gd name="T21" fmla="*/ 8 h 11"/>
                  <a:gd name="T22" fmla="*/ 3 w 11"/>
                  <a:gd name="T23" fmla="*/ 5 h 11"/>
                  <a:gd name="T24" fmla="*/ 3 w 11"/>
                  <a:gd name="T25" fmla="*/ 5 h 11"/>
                  <a:gd name="T26" fmla="*/ 4 w 11"/>
                  <a:gd name="T27" fmla="*/ 5 h 11"/>
                  <a:gd name="T28" fmla="*/ 4 w 11"/>
                  <a:gd name="T29" fmla="*/ 6 h 11"/>
                  <a:gd name="T30" fmla="*/ 6 w 11"/>
                  <a:gd name="T31" fmla="*/ 6 h 11"/>
                  <a:gd name="T32" fmla="*/ 6 w 11"/>
                  <a:gd name="T33" fmla="*/ 6 h 11"/>
                  <a:gd name="T34" fmla="*/ 6 w 11"/>
                  <a:gd name="T35" fmla="*/ 8 h 11"/>
                  <a:gd name="T36" fmla="*/ 6 w 11"/>
                  <a:gd name="T37" fmla="*/ 8 h 11"/>
                  <a:gd name="T38" fmla="*/ 8 w 11"/>
                  <a:gd name="T39" fmla="*/ 8 h 11"/>
                  <a:gd name="T40" fmla="*/ 8 w 11"/>
                  <a:gd name="T41" fmla="*/ 10 h 11"/>
                  <a:gd name="T42" fmla="*/ 9 w 11"/>
                  <a:gd name="T43" fmla="*/ 10 h 11"/>
                  <a:gd name="T44" fmla="*/ 11 w 11"/>
                  <a:gd name="T45" fmla="*/ 11 h 11"/>
                  <a:gd name="T46" fmla="*/ 11 w 11"/>
                  <a:gd name="T47" fmla="*/ 10 h 11"/>
                  <a:gd name="T48" fmla="*/ 11 w 11"/>
                  <a:gd name="T49" fmla="*/ 8 h 11"/>
                  <a:gd name="T50" fmla="*/ 9 w 11"/>
                  <a:gd name="T51" fmla="*/ 5 h 11"/>
                  <a:gd name="T52" fmla="*/ 6 w 11"/>
                  <a:gd name="T53" fmla="*/ 3 h 11"/>
                  <a:gd name="T54" fmla="*/ 4 w 11"/>
                  <a:gd name="T55" fmla="*/ 3 h 11"/>
                  <a:gd name="T56" fmla="*/ 4 w 11"/>
                  <a:gd name="T57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" h="11">
                    <a:moveTo>
                      <a:pt x="4" y="2"/>
                    </a:moveTo>
                    <a:lnTo>
                      <a:pt x="3" y="2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" y="8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4" y="5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9" y="10"/>
                    </a:lnTo>
                    <a:lnTo>
                      <a:pt x="11" y="11"/>
                    </a:lnTo>
                    <a:lnTo>
                      <a:pt x="11" y="10"/>
                    </a:lnTo>
                    <a:lnTo>
                      <a:pt x="11" y="8"/>
                    </a:lnTo>
                    <a:lnTo>
                      <a:pt x="9" y="5"/>
                    </a:lnTo>
                    <a:lnTo>
                      <a:pt x="6" y="3"/>
                    </a:lnTo>
                    <a:lnTo>
                      <a:pt x="4" y="3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80" name="Freeform 778">
                <a:extLst>
                  <a:ext uri="{FF2B5EF4-FFF2-40B4-BE49-F238E27FC236}">
                    <a16:creationId xmlns:a16="http://schemas.microsoft.com/office/drawing/2014/main" id="{E8802B04-582D-8F33-19ED-7229958AA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1" y="2576"/>
                <a:ext cx="3" cy="7"/>
              </a:xfrm>
              <a:custGeom>
                <a:avLst/>
                <a:gdLst>
                  <a:gd name="T0" fmla="*/ 0 w 3"/>
                  <a:gd name="T1" fmla="*/ 7 h 7"/>
                  <a:gd name="T2" fmla="*/ 2 w 3"/>
                  <a:gd name="T3" fmla="*/ 7 h 7"/>
                  <a:gd name="T4" fmla="*/ 2 w 3"/>
                  <a:gd name="T5" fmla="*/ 7 h 7"/>
                  <a:gd name="T6" fmla="*/ 2 w 3"/>
                  <a:gd name="T7" fmla="*/ 7 h 7"/>
                  <a:gd name="T8" fmla="*/ 3 w 3"/>
                  <a:gd name="T9" fmla="*/ 5 h 7"/>
                  <a:gd name="T10" fmla="*/ 3 w 3"/>
                  <a:gd name="T11" fmla="*/ 4 h 7"/>
                  <a:gd name="T12" fmla="*/ 3 w 3"/>
                  <a:gd name="T13" fmla="*/ 2 h 7"/>
                  <a:gd name="T14" fmla="*/ 3 w 3"/>
                  <a:gd name="T15" fmla="*/ 0 h 7"/>
                  <a:gd name="T16" fmla="*/ 2 w 3"/>
                  <a:gd name="T17" fmla="*/ 0 h 7"/>
                  <a:gd name="T18" fmla="*/ 2 w 3"/>
                  <a:gd name="T19" fmla="*/ 0 h 7"/>
                  <a:gd name="T20" fmla="*/ 2 w 3"/>
                  <a:gd name="T21" fmla="*/ 2 h 7"/>
                  <a:gd name="T22" fmla="*/ 2 w 3"/>
                  <a:gd name="T23" fmla="*/ 4 h 7"/>
                  <a:gd name="T24" fmla="*/ 2 w 3"/>
                  <a:gd name="T25" fmla="*/ 4 h 7"/>
                  <a:gd name="T26" fmla="*/ 2 w 3"/>
                  <a:gd name="T27" fmla="*/ 4 h 7"/>
                  <a:gd name="T28" fmla="*/ 2 w 3"/>
                  <a:gd name="T29" fmla="*/ 5 h 7"/>
                  <a:gd name="T30" fmla="*/ 0 w 3"/>
                  <a:gd name="T3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" h="7">
                    <a:moveTo>
                      <a:pt x="0" y="7"/>
                    </a:moveTo>
                    <a:lnTo>
                      <a:pt x="2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3" y="5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5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81" name="Freeform 779">
                <a:extLst>
                  <a:ext uri="{FF2B5EF4-FFF2-40B4-BE49-F238E27FC236}">
                    <a16:creationId xmlns:a16="http://schemas.microsoft.com/office/drawing/2014/main" id="{0E856475-AD59-5AC9-B412-A0E68D967F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3147"/>
                <a:ext cx="1" cy="2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0 h 2"/>
                  <a:gd name="T4" fmla="*/ 0 w 1"/>
                  <a:gd name="T5" fmla="*/ 0 h 2"/>
                  <a:gd name="T6" fmla="*/ 0 w 1"/>
                  <a:gd name="T7" fmla="*/ 0 h 2"/>
                  <a:gd name="T8" fmla="*/ 0 w 1"/>
                  <a:gd name="T9" fmla="*/ 0 h 2"/>
                  <a:gd name="T10" fmla="*/ 0 w 1"/>
                  <a:gd name="T11" fmla="*/ 2 h 2"/>
                  <a:gd name="T12" fmla="*/ 1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82" name="Freeform 780">
                <a:extLst>
                  <a:ext uri="{FF2B5EF4-FFF2-40B4-BE49-F238E27FC236}">
                    <a16:creationId xmlns:a16="http://schemas.microsoft.com/office/drawing/2014/main" id="{349D51F9-1585-8970-FAA0-464C34C120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" y="3149"/>
                <a:ext cx="3" cy="1"/>
              </a:xfrm>
              <a:custGeom>
                <a:avLst/>
                <a:gdLst>
                  <a:gd name="T0" fmla="*/ 0 w 3"/>
                  <a:gd name="T1" fmla="*/ 1 h 1"/>
                  <a:gd name="T2" fmla="*/ 1 w 3"/>
                  <a:gd name="T3" fmla="*/ 1 h 1"/>
                  <a:gd name="T4" fmla="*/ 3 w 3"/>
                  <a:gd name="T5" fmla="*/ 1 h 1"/>
                  <a:gd name="T6" fmla="*/ 3 w 3"/>
                  <a:gd name="T7" fmla="*/ 1 h 1"/>
                  <a:gd name="T8" fmla="*/ 3 w 3"/>
                  <a:gd name="T9" fmla="*/ 0 h 1"/>
                  <a:gd name="T10" fmla="*/ 3 w 3"/>
                  <a:gd name="T11" fmla="*/ 0 h 1"/>
                  <a:gd name="T12" fmla="*/ 1 w 3"/>
                  <a:gd name="T13" fmla="*/ 0 h 1"/>
                  <a:gd name="T14" fmla="*/ 0 w 3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lnTo>
                      <a:pt x="1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83" name="Freeform 781">
                <a:extLst>
                  <a:ext uri="{FF2B5EF4-FFF2-40B4-BE49-F238E27FC236}">
                    <a16:creationId xmlns:a16="http://schemas.microsoft.com/office/drawing/2014/main" id="{1AAD4497-0473-1F43-6DC7-F10B17DFD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4" y="3168"/>
                <a:ext cx="6" cy="8"/>
              </a:xfrm>
              <a:custGeom>
                <a:avLst/>
                <a:gdLst>
                  <a:gd name="T0" fmla="*/ 6 w 6"/>
                  <a:gd name="T1" fmla="*/ 3 h 8"/>
                  <a:gd name="T2" fmla="*/ 6 w 6"/>
                  <a:gd name="T3" fmla="*/ 3 h 8"/>
                  <a:gd name="T4" fmla="*/ 4 w 6"/>
                  <a:gd name="T5" fmla="*/ 3 h 8"/>
                  <a:gd name="T6" fmla="*/ 3 w 6"/>
                  <a:gd name="T7" fmla="*/ 0 h 8"/>
                  <a:gd name="T8" fmla="*/ 1 w 6"/>
                  <a:gd name="T9" fmla="*/ 0 h 8"/>
                  <a:gd name="T10" fmla="*/ 0 w 6"/>
                  <a:gd name="T11" fmla="*/ 1 h 8"/>
                  <a:gd name="T12" fmla="*/ 0 w 6"/>
                  <a:gd name="T13" fmla="*/ 1 h 8"/>
                  <a:gd name="T14" fmla="*/ 0 w 6"/>
                  <a:gd name="T15" fmla="*/ 3 h 8"/>
                  <a:gd name="T16" fmla="*/ 1 w 6"/>
                  <a:gd name="T17" fmla="*/ 3 h 8"/>
                  <a:gd name="T18" fmla="*/ 1 w 6"/>
                  <a:gd name="T19" fmla="*/ 3 h 8"/>
                  <a:gd name="T20" fmla="*/ 1 w 6"/>
                  <a:gd name="T21" fmla="*/ 4 h 8"/>
                  <a:gd name="T22" fmla="*/ 3 w 6"/>
                  <a:gd name="T23" fmla="*/ 6 h 8"/>
                  <a:gd name="T24" fmla="*/ 3 w 6"/>
                  <a:gd name="T25" fmla="*/ 6 h 8"/>
                  <a:gd name="T26" fmla="*/ 3 w 6"/>
                  <a:gd name="T27" fmla="*/ 8 h 8"/>
                  <a:gd name="T28" fmla="*/ 3 w 6"/>
                  <a:gd name="T29" fmla="*/ 8 h 8"/>
                  <a:gd name="T30" fmla="*/ 4 w 6"/>
                  <a:gd name="T31" fmla="*/ 8 h 8"/>
                  <a:gd name="T32" fmla="*/ 6 w 6"/>
                  <a:gd name="T33" fmla="*/ 6 h 8"/>
                  <a:gd name="T34" fmla="*/ 6 w 6"/>
                  <a:gd name="T35" fmla="*/ 6 h 8"/>
                  <a:gd name="T36" fmla="*/ 6 w 6"/>
                  <a:gd name="T37" fmla="*/ 6 h 8"/>
                  <a:gd name="T38" fmla="*/ 6 w 6"/>
                  <a:gd name="T39" fmla="*/ 4 h 8"/>
                  <a:gd name="T40" fmla="*/ 6 w 6"/>
                  <a:gd name="T41" fmla="*/ 4 h 8"/>
                  <a:gd name="T42" fmla="*/ 6 w 6"/>
                  <a:gd name="T43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" h="8">
                    <a:moveTo>
                      <a:pt x="6" y="3"/>
                    </a:moveTo>
                    <a:lnTo>
                      <a:pt x="6" y="3"/>
                    </a:lnTo>
                    <a:lnTo>
                      <a:pt x="4" y="3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4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84" name="Freeform 782">
                <a:extLst>
                  <a:ext uri="{FF2B5EF4-FFF2-40B4-BE49-F238E27FC236}">
                    <a16:creationId xmlns:a16="http://schemas.microsoft.com/office/drawing/2014/main" id="{9C3EC8C1-4A97-055A-B1B3-93A542F45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7" y="3176"/>
                <a:ext cx="4" cy="3"/>
              </a:xfrm>
              <a:custGeom>
                <a:avLst/>
                <a:gdLst>
                  <a:gd name="T0" fmla="*/ 3 w 4"/>
                  <a:gd name="T1" fmla="*/ 0 h 3"/>
                  <a:gd name="T2" fmla="*/ 1 w 4"/>
                  <a:gd name="T3" fmla="*/ 1 h 3"/>
                  <a:gd name="T4" fmla="*/ 0 w 4"/>
                  <a:gd name="T5" fmla="*/ 1 h 3"/>
                  <a:gd name="T6" fmla="*/ 0 w 4"/>
                  <a:gd name="T7" fmla="*/ 1 h 3"/>
                  <a:gd name="T8" fmla="*/ 0 w 4"/>
                  <a:gd name="T9" fmla="*/ 1 h 3"/>
                  <a:gd name="T10" fmla="*/ 0 w 4"/>
                  <a:gd name="T11" fmla="*/ 3 h 3"/>
                  <a:gd name="T12" fmla="*/ 1 w 4"/>
                  <a:gd name="T13" fmla="*/ 3 h 3"/>
                  <a:gd name="T14" fmla="*/ 3 w 4"/>
                  <a:gd name="T15" fmla="*/ 3 h 3"/>
                  <a:gd name="T16" fmla="*/ 3 w 4"/>
                  <a:gd name="T17" fmla="*/ 3 h 3"/>
                  <a:gd name="T18" fmla="*/ 4 w 4"/>
                  <a:gd name="T19" fmla="*/ 3 h 3"/>
                  <a:gd name="T20" fmla="*/ 4 w 4"/>
                  <a:gd name="T21" fmla="*/ 3 h 3"/>
                  <a:gd name="T22" fmla="*/ 4 w 4"/>
                  <a:gd name="T23" fmla="*/ 1 h 3"/>
                  <a:gd name="T24" fmla="*/ 3 w 4"/>
                  <a:gd name="T2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lnTo>
                      <a:pt x="1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85" name="Freeform 783">
                <a:extLst>
                  <a:ext uri="{FF2B5EF4-FFF2-40B4-BE49-F238E27FC236}">
                    <a16:creationId xmlns:a16="http://schemas.microsoft.com/office/drawing/2014/main" id="{7715C23A-5416-8A92-ED13-AD346310C1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7" y="3179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0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86" name="Freeform 784">
                <a:extLst>
                  <a:ext uri="{FF2B5EF4-FFF2-40B4-BE49-F238E27FC236}">
                    <a16:creationId xmlns:a16="http://schemas.microsoft.com/office/drawing/2014/main" id="{C16C3A0B-6CCD-4489-F639-712B2F4BE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4" y="3179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1 h 1"/>
                  <a:gd name="T12" fmla="*/ 1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87" name="Freeform 785">
                <a:extLst>
                  <a:ext uri="{FF2B5EF4-FFF2-40B4-BE49-F238E27FC236}">
                    <a16:creationId xmlns:a16="http://schemas.microsoft.com/office/drawing/2014/main" id="{C7D6133A-F04A-65B8-8FB7-E45DAE734E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3" y="3166"/>
                <a:ext cx="3" cy="8"/>
              </a:xfrm>
              <a:custGeom>
                <a:avLst/>
                <a:gdLst>
                  <a:gd name="T0" fmla="*/ 3 w 3"/>
                  <a:gd name="T1" fmla="*/ 2 h 8"/>
                  <a:gd name="T2" fmla="*/ 3 w 3"/>
                  <a:gd name="T3" fmla="*/ 0 h 8"/>
                  <a:gd name="T4" fmla="*/ 1 w 3"/>
                  <a:gd name="T5" fmla="*/ 0 h 8"/>
                  <a:gd name="T6" fmla="*/ 1 w 3"/>
                  <a:gd name="T7" fmla="*/ 0 h 8"/>
                  <a:gd name="T8" fmla="*/ 1 w 3"/>
                  <a:gd name="T9" fmla="*/ 0 h 8"/>
                  <a:gd name="T10" fmla="*/ 0 w 3"/>
                  <a:gd name="T11" fmla="*/ 2 h 8"/>
                  <a:gd name="T12" fmla="*/ 0 w 3"/>
                  <a:gd name="T13" fmla="*/ 2 h 8"/>
                  <a:gd name="T14" fmla="*/ 0 w 3"/>
                  <a:gd name="T15" fmla="*/ 3 h 8"/>
                  <a:gd name="T16" fmla="*/ 0 w 3"/>
                  <a:gd name="T17" fmla="*/ 5 h 8"/>
                  <a:gd name="T18" fmla="*/ 0 w 3"/>
                  <a:gd name="T19" fmla="*/ 5 h 8"/>
                  <a:gd name="T20" fmla="*/ 0 w 3"/>
                  <a:gd name="T21" fmla="*/ 6 h 8"/>
                  <a:gd name="T22" fmla="*/ 0 w 3"/>
                  <a:gd name="T23" fmla="*/ 8 h 8"/>
                  <a:gd name="T24" fmla="*/ 1 w 3"/>
                  <a:gd name="T25" fmla="*/ 8 h 8"/>
                  <a:gd name="T26" fmla="*/ 1 w 3"/>
                  <a:gd name="T27" fmla="*/ 6 h 8"/>
                  <a:gd name="T28" fmla="*/ 3 w 3"/>
                  <a:gd name="T29" fmla="*/ 6 h 8"/>
                  <a:gd name="T30" fmla="*/ 3 w 3"/>
                  <a:gd name="T31" fmla="*/ 5 h 8"/>
                  <a:gd name="T32" fmla="*/ 3 w 3"/>
                  <a:gd name="T33" fmla="*/ 3 h 8"/>
                  <a:gd name="T34" fmla="*/ 3 w 3"/>
                  <a:gd name="T3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" h="8">
                    <a:moveTo>
                      <a:pt x="3" y="2"/>
                    </a:move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88" name="Freeform 786">
                <a:extLst>
                  <a:ext uri="{FF2B5EF4-FFF2-40B4-BE49-F238E27FC236}">
                    <a16:creationId xmlns:a16="http://schemas.microsoft.com/office/drawing/2014/main" id="{73B4C965-F587-516E-BDFD-36BFB9AE4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2" y="3182"/>
                <a:ext cx="48" cy="44"/>
              </a:xfrm>
              <a:custGeom>
                <a:avLst/>
                <a:gdLst>
                  <a:gd name="T0" fmla="*/ 48 w 48"/>
                  <a:gd name="T1" fmla="*/ 21 h 44"/>
                  <a:gd name="T2" fmla="*/ 48 w 48"/>
                  <a:gd name="T3" fmla="*/ 17 h 44"/>
                  <a:gd name="T4" fmla="*/ 48 w 48"/>
                  <a:gd name="T5" fmla="*/ 11 h 44"/>
                  <a:gd name="T6" fmla="*/ 48 w 48"/>
                  <a:gd name="T7" fmla="*/ 8 h 44"/>
                  <a:gd name="T8" fmla="*/ 46 w 48"/>
                  <a:gd name="T9" fmla="*/ 3 h 44"/>
                  <a:gd name="T10" fmla="*/ 43 w 48"/>
                  <a:gd name="T11" fmla="*/ 3 h 44"/>
                  <a:gd name="T12" fmla="*/ 38 w 48"/>
                  <a:gd name="T13" fmla="*/ 3 h 44"/>
                  <a:gd name="T14" fmla="*/ 37 w 48"/>
                  <a:gd name="T15" fmla="*/ 5 h 44"/>
                  <a:gd name="T16" fmla="*/ 34 w 48"/>
                  <a:gd name="T17" fmla="*/ 5 h 44"/>
                  <a:gd name="T18" fmla="*/ 30 w 48"/>
                  <a:gd name="T19" fmla="*/ 5 h 44"/>
                  <a:gd name="T20" fmla="*/ 29 w 48"/>
                  <a:gd name="T21" fmla="*/ 8 h 44"/>
                  <a:gd name="T22" fmla="*/ 27 w 48"/>
                  <a:gd name="T23" fmla="*/ 6 h 44"/>
                  <a:gd name="T24" fmla="*/ 19 w 48"/>
                  <a:gd name="T25" fmla="*/ 6 h 44"/>
                  <a:gd name="T26" fmla="*/ 14 w 48"/>
                  <a:gd name="T27" fmla="*/ 5 h 44"/>
                  <a:gd name="T28" fmla="*/ 13 w 48"/>
                  <a:gd name="T29" fmla="*/ 3 h 44"/>
                  <a:gd name="T30" fmla="*/ 10 w 48"/>
                  <a:gd name="T31" fmla="*/ 2 h 44"/>
                  <a:gd name="T32" fmla="*/ 8 w 48"/>
                  <a:gd name="T33" fmla="*/ 2 h 44"/>
                  <a:gd name="T34" fmla="*/ 2 w 48"/>
                  <a:gd name="T35" fmla="*/ 0 h 44"/>
                  <a:gd name="T36" fmla="*/ 2 w 48"/>
                  <a:gd name="T37" fmla="*/ 6 h 44"/>
                  <a:gd name="T38" fmla="*/ 2 w 48"/>
                  <a:gd name="T39" fmla="*/ 11 h 44"/>
                  <a:gd name="T40" fmla="*/ 7 w 48"/>
                  <a:gd name="T41" fmla="*/ 17 h 44"/>
                  <a:gd name="T42" fmla="*/ 8 w 48"/>
                  <a:gd name="T43" fmla="*/ 22 h 44"/>
                  <a:gd name="T44" fmla="*/ 10 w 48"/>
                  <a:gd name="T45" fmla="*/ 22 h 44"/>
                  <a:gd name="T46" fmla="*/ 13 w 48"/>
                  <a:gd name="T47" fmla="*/ 25 h 44"/>
                  <a:gd name="T48" fmla="*/ 10 w 48"/>
                  <a:gd name="T49" fmla="*/ 25 h 44"/>
                  <a:gd name="T50" fmla="*/ 8 w 48"/>
                  <a:gd name="T51" fmla="*/ 29 h 44"/>
                  <a:gd name="T52" fmla="*/ 13 w 48"/>
                  <a:gd name="T53" fmla="*/ 35 h 44"/>
                  <a:gd name="T54" fmla="*/ 16 w 48"/>
                  <a:gd name="T55" fmla="*/ 40 h 44"/>
                  <a:gd name="T56" fmla="*/ 19 w 48"/>
                  <a:gd name="T57" fmla="*/ 40 h 44"/>
                  <a:gd name="T58" fmla="*/ 21 w 48"/>
                  <a:gd name="T59" fmla="*/ 41 h 44"/>
                  <a:gd name="T60" fmla="*/ 18 w 48"/>
                  <a:gd name="T61" fmla="*/ 41 h 44"/>
                  <a:gd name="T62" fmla="*/ 21 w 48"/>
                  <a:gd name="T63" fmla="*/ 43 h 44"/>
                  <a:gd name="T64" fmla="*/ 27 w 48"/>
                  <a:gd name="T65" fmla="*/ 44 h 44"/>
                  <a:gd name="T66" fmla="*/ 30 w 48"/>
                  <a:gd name="T67" fmla="*/ 43 h 44"/>
                  <a:gd name="T68" fmla="*/ 32 w 48"/>
                  <a:gd name="T69" fmla="*/ 40 h 44"/>
                  <a:gd name="T70" fmla="*/ 30 w 48"/>
                  <a:gd name="T71" fmla="*/ 38 h 44"/>
                  <a:gd name="T72" fmla="*/ 35 w 48"/>
                  <a:gd name="T73" fmla="*/ 37 h 44"/>
                  <a:gd name="T74" fmla="*/ 35 w 48"/>
                  <a:gd name="T75" fmla="*/ 35 h 44"/>
                  <a:gd name="T76" fmla="*/ 35 w 48"/>
                  <a:gd name="T77" fmla="*/ 33 h 44"/>
                  <a:gd name="T78" fmla="*/ 37 w 48"/>
                  <a:gd name="T79" fmla="*/ 35 h 44"/>
                  <a:gd name="T80" fmla="*/ 38 w 48"/>
                  <a:gd name="T81" fmla="*/ 33 h 44"/>
                  <a:gd name="T82" fmla="*/ 42 w 48"/>
                  <a:gd name="T83" fmla="*/ 33 h 44"/>
                  <a:gd name="T84" fmla="*/ 42 w 48"/>
                  <a:gd name="T85" fmla="*/ 35 h 44"/>
                  <a:gd name="T86" fmla="*/ 40 w 48"/>
                  <a:gd name="T87" fmla="*/ 37 h 44"/>
                  <a:gd name="T88" fmla="*/ 43 w 48"/>
                  <a:gd name="T89" fmla="*/ 38 h 44"/>
                  <a:gd name="T90" fmla="*/ 43 w 48"/>
                  <a:gd name="T91" fmla="*/ 32 h 44"/>
                  <a:gd name="T92" fmla="*/ 43 w 48"/>
                  <a:gd name="T93" fmla="*/ 27 h 44"/>
                  <a:gd name="T94" fmla="*/ 45 w 48"/>
                  <a:gd name="T95" fmla="*/ 24 h 44"/>
                  <a:gd name="T96" fmla="*/ 46 w 48"/>
                  <a:gd name="T97" fmla="*/ 21 h 44"/>
                  <a:gd name="T98" fmla="*/ 46 w 48"/>
                  <a:gd name="T99" fmla="*/ 19 h 44"/>
                  <a:gd name="T100" fmla="*/ 46 w 48"/>
                  <a:gd name="T101" fmla="*/ 21 h 44"/>
                  <a:gd name="T102" fmla="*/ 48 w 48"/>
                  <a:gd name="T103" fmla="*/ 22 h 44"/>
                  <a:gd name="T104" fmla="*/ 48 w 48"/>
                  <a:gd name="T105" fmla="*/ 24 h 44"/>
                  <a:gd name="T106" fmla="*/ 48 w 48"/>
                  <a:gd name="T107" fmla="*/ 2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8" h="44">
                    <a:moveTo>
                      <a:pt x="48" y="22"/>
                    </a:moveTo>
                    <a:lnTo>
                      <a:pt x="48" y="21"/>
                    </a:lnTo>
                    <a:lnTo>
                      <a:pt x="48" y="21"/>
                    </a:lnTo>
                    <a:lnTo>
                      <a:pt x="48" y="21"/>
                    </a:lnTo>
                    <a:lnTo>
                      <a:pt x="48" y="19"/>
                    </a:lnTo>
                    <a:lnTo>
                      <a:pt x="48" y="17"/>
                    </a:lnTo>
                    <a:lnTo>
                      <a:pt x="48" y="14"/>
                    </a:lnTo>
                    <a:lnTo>
                      <a:pt x="48" y="13"/>
                    </a:lnTo>
                    <a:lnTo>
                      <a:pt x="48" y="11"/>
                    </a:lnTo>
                    <a:lnTo>
                      <a:pt x="48" y="10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6"/>
                    </a:lnTo>
                    <a:lnTo>
                      <a:pt x="48" y="3"/>
                    </a:lnTo>
                    <a:lnTo>
                      <a:pt x="46" y="3"/>
                    </a:lnTo>
                    <a:lnTo>
                      <a:pt x="45" y="2"/>
                    </a:lnTo>
                    <a:lnTo>
                      <a:pt x="43" y="2"/>
                    </a:lnTo>
                    <a:lnTo>
                      <a:pt x="43" y="3"/>
                    </a:lnTo>
                    <a:lnTo>
                      <a:pt x="42" y="3"/>
                    </a:lnTo>
                    <a:lnTo>
                      <a:pt x="38" y="2"/>
                    </a:lnTo>
                    <a:lnTo>
                      <a:pt x="38" y="3"/>
                    </a:lnTo>
                    <a:lnTo>
                      <a:pt x="38" y="5"/>
                    </a:lnTo>
                    <a:lnTo>
                      <a:pt x="37" y="5"/>
                    </a:lnTo>
                    <a:lnTo>
                      <a:pt x="37" y="5"/>
                    </a:lnTo>
                    <a:lnTo>
                      <a:pt x="35" y="5"/>
                    </a:lnTo>
                    <a:lnTo>
                      <a:pt x="35" y="5"/>
                    </a:lnTo>
                    <a:lnTo>
                      <a:pt x="34" y="5"/>
                    </a:lnTo>
                    <a:lnTo>
                      <a:pt x="32" y="5"/>
                    </a:lnTo>
                    <a:lnTo>
                      <a:pt x="30" y="5"/>
                    </a:lnTo>
                    <a:lnTo>
                      <a:pt x="30" y="5"/>
                    </a:lnTo>
                    <a:lnTo>
                      <a:pt x="29" y="5"/>
                    </a:lnTo>
                    <a:lnTo>
                      <a:pt x="29" y="6"/>
                    </a:lnTo>
                    <a:lnTo>
                      <a:pt x="29" y="8"/>
                    </a:lnTo>
                    <a:lnTo>
                      <a:pt x="29" y="6"/>
                    </a:lnTo>
                    <a:lnTo>
                      <a:pt x="27" y="6"/>
                    </a:lnTo>
                    <a:lnTo>
                      <a:pt x="27" y="6"/>
                    </a:lnTo>
                    <a:lnTo>
                      <a:pt x="26" y="6"/>
                    </a:lnTo>
                    <a:lnTo>
                      <a:pt x="22" y="6"/>
                    </a:lnTo>
                    <a:lnTo>
                      <a:pt x="19" y="6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3"/>
                    </a:lnTo>
                    <a:lnTo>
                      <a:pt x="13" y="3"/>
                    </a:lnTo>
                    <a:lnTo>
                      <a:pt x="11" y="3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2" y="10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5" y="14"/>
                    </a:lnTo>
                    <a:lnTo>
                      <a:pt x="7" y="17"/>
                    </a:lnTo>
                    <a:lnTo>
                      <a:pt x="8" y="21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0" y="24"/>
                    </a:lnTo>
                    <a:lnTo>
                      <a:pt x="11" y="25"/>
                    </a:lnTo>
                    <a:lnTo>
                      <a:pt x="13" y="25"/>
                    </a:lnTo>
                    <a:lnTo>
                      <a:pt x="11" y="27"/>
                    </a:lnTo>
                    <a:lnTo>
                      <a:pt x="11" y="25"/>
                    </a:lnTo>
                    <a:lnTo>
                      <a:pt x="10" y="25"/>
                    </a:lnTo>
                    <a:lnTo>
                      <a:pt x="8" y="24"/>
                    </a:lnTo>
                    <a:lnTo>
                      <a:pt x="8" y="27"/>
                    </a:lnTo>
                    <a:lnTo>
                      <a:pt x="8" y="29"/>
                    </a:lnTo>
                    <a:lnTo>
                      <a:pt x="11" y="33"/>
                    </a:lnTo>
                    <a:lnTo>
                      <a:pt x="11" y="35"/>
                    </a:lnTo>
                    <a:lnTo>
                      <a:pt x="13" y="35"/>
                    </a:lnTo>
                    <a:lnTo>
                      <a:pt x="13" y="35"/>
                    </a:lnTo>
                    <a:lnTo>
                      <a:pt x="14" y="37"/>
                    </a:lnTo>
                    <a:lnTo>
                      <a:pt x="16" y="40"/>
                    </a:lnTo>
                    <a:lnTo>
                      <a:pt x="16" y="40"/>
                    </a:lnTo>
                    <a:lnTo>
                      <a:pt x="18" y="40"/>
                    </a:lnTo>
                    <a:lnTo>
                      <a:pt x="19" y="40"/>
                    </a:lnTo>
                    <a:lnTo>
                      <a:pt x="21" y="40"/>
                    </a:lnTo>
                    <a:lnTo>
                      <a:pt x="21" y="40"/>
                    </a:lnTo>
                    <a:lnTo>
                      <a:pt x="21" y="41"/>
                    </a:lnTo>
                    <a:lnTo>
                      <a:pt x="19" y="41"/>
                    </a:lnTo>
                    <a:lnTo>
                      <a:pt x="18" y="41"/>
                    </a:lnTo>
                    <a:lnTo>
                      <a:pt x="18" y="41"/>
                    </a:lnTo>
                    <a:lnTo>
                      <a:pt x="18" y="41"/>
                    </a:lnTo>
                    <a:lnTo>
                      <a:pt x="19" y="43"/>
                    </a:lnTo>
                    <a:lnTo>
                      <a:pt x="21" y="43"/>
                    </a:lnTo>
                    <a:lnTo>
                      <a:pt x="24" y="43"/>
                    </a:lnTo>
                    <a:lnTo>
                      <a:pt x="26" y="43"/>
                    </a:lnTo>
                    <a:lnTo>
                      <a:pt x="27" y="44"/>
                    </a:lnTo>
                    <a:lnTo>
                      <a:pt x="29" y="44"/>
                    </a:lnTo>
                    <a:lnTo>
                      <a:pt x="29" y="44"/>
                    </a:lnTo>
                    <a:lnTo>
                      <a:pt x="30" y="43"/>
                    </a:lnTo>
                    <a:lnTo>
                      <a:pt x="30" y="41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30" y="38"/>
                    </a:lnTo>
                    <a:lnTo>
                      <a:pt x="30" y="38"/>
                    </a:lnTo>
                    <a:lnTo>
                      <a:pt x="30" y="38"/>
                    </a:lnTo>
                    <a:lnTo>
                      <a:pt x="34" y="40"/>
                    </a:lnTo>
                    <a:lnTo>
                      <a:pt x="34" y="38"/>
                    </a:lnTo>
                    <a:lnTo>
                      <a:pt x="35" y="37"/>
                    </a:lnTo>
                    <a:lnTo>
                      <a:pt x="35" y="37"/>
                    </a:lnTo>
                    <a:lnTo>
                      <a:pt x="35" y="35"/>
                    </a:lnTo>
                    <a:lnTo>
                      <a:pt x="35" y="35"/>
                    </a:lnTo>
                    <a:lnTo>
                      <a:pt x="35" y="35"/>
                    </a:lnTo>
                    <a:lnTo>
                      <a:pt x="35" y="33"/>
                    </a:lnTo>
                    <a:lnTo>
                      <a:pt x="35" y="33"/>
                    </a:lnTo>
                    <a:lnTo>
                      <a:pt x="35" y="32"/>
                    </a:lnTo>
                    <a:lnTo>
                      <a:pt x="37" y="33"/>
                    </a:lnTo>
                    <a:lnTo>
                      <a:pt x="37" y="35"/>
                    </a:lnTo>
                    <a:lnTo>
                      <a:pt x="38" y="35"/>
                    </a:lnTo>
                    <a:lnTo>
                      <a:pt x="38" y="35"/>
                    </a:lnTo>
                    <a:lnTo>
                      <a:pt x="38" y="33"/>
                    </a:lnTo>
                    <a:lnTo>
                      <a:pt x="38" y="33"/>
                    </a:lnTo>
                    <a:lnTo>
                      <a:pt x="40" y="33"/>
                    </a:lnTo>
                    <a:lnTo>
                      <a:pt x="42" y="33"/>
                    </a:lnTo>
                    <a:lnTo>
                      <a:pt x="42" y="35"/>
                    </a:lnTo>
                    <a:lnTo>
                      <a:pt x="42" y="35"/>
                    </a:lnTo>
                    <a:lnTo>
                      <a:pt x="42" y="35"/>
                    </a:lnTo>
                    <a:lnTo>
                      <a:pt x="40" y="35"/>
                    </a:lnTo>
                    <a:lnTo>
                      <a:pt x="40" y="35"/>
                    </a:lnTo>
                    <a:lnTo>
                      <a:pt x="40" y="37"/>
                    </a:lnTo>
                    <a:lnTo>
                      <a:pt x="42" y="38"/>
                    </a:lnTo>
                    <a:lnTo>
                      <a:pt x="42" y="38"/>
                    </a:lnTo>
                    <a:lnTo>
                      <a:pt x="43" y="38"/>
                    </a:lnTo>
                    <a:lnTo>
                      <a:pt x="43" y="38"/>
                    </a:lnTo>
                    <a:lnTo>
                      <a:pt x="43" y="35"/>
                    </a:lnTo>
                    <a:lnTo>
                      <a:pt x="43" y="32"/>
                    </a:lnTo>
                    <a:lnTo>
                      <a:pt x="43" y="30"/>
                    </a:lnTo>
                    <a:lnTo>
                      <a:pt x="43" y="29"/>
                    </a:lnTo>
                    <a:lnTo>
                      <a:pt x="43" y="27"/>
                    </a:lnTo>
                    <a:lnTo>
                      <a:pt x="45" y="27"/>
                    </a:lnTo>
                    <a:lnTo>
                      <a:pt x="45" y="25"/>
                    </a:lnTo>
                    <a:lnTo>
                      <a:pt x="45" y="24"/>
                    </a:lnTo>
                    <a:lnTo>
                      <a:pt x="45" y="22"/>
                    </a:lnTo>
                    <a:lnTo>
                      <a:pt x="46" y="21"/>
                    </a:lnTo>
                    <a:lnTo>
                      <a:pt x="46" y="21"/>
                    </a:lnTo>
                    <a:lnTo>
                      <a:pt x="46" y="21"/>
                    </a:lnTo>
                    <a:lnTo>
                      <a:pt x="46" y="21"/>
                    </a:lnTo>
                    <a:lnTo>
                      <a:pt x="46" y="19"/>
                    </a:lnTo>
                    <a:lnTo>
                      <a:pt x="46" y="21"/>
                    </a:lnTo>
                    <a:lnTo>
                      <a:pt x="46" y="21"/>
                    </a:lnTo>
                    <a:lnTo>
                      <a:pt x="46" y="21"/>
                    </a:lnTo>
                    <a:lnTo>
                      <a:pt x="48" y="21"/>
                    </a:lnTo>
                    <a:lnTo>
                      <a:pt x="48" y="22"/>
                    </a:lnTo>
                    <a:lnTo>
                      <a:pt x="48" y="22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22"/>
                    </a:lnTo>
                    <a:lnTo>
                      <a:pt x="48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89" name="Freeform 787">
                <a:extLst>
                  <a:ext uri="{FF2B5EF4-FFF2-40B4-BE49-F238E27FC236}">
                    <a16:creationId xmlns:a16="http://schemas.microsoft.com/office/drawing/2014/main" id="{340F5F9B-3759-C059-7881-0A75ABD77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" y="3219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1 h 1"/>
                  <a:gd name="T6" fmla="*/ 0 w 2"/>
                  <a:gd name="T7" fmla="*/ 1 h 1"/>
                  <a:gd name="T8" fmla="*/ 0 w 2"/>
                  <a:gd name="T9" fmla="*/ 1 h 1"/>
                  <a:gd name="T10" fmla="*/ 0 w 2"/>
                  <a:gd name="T11" fmla="*/ 1 h 1"/>
                  <a:gd name="T12" fmla="*/ 0 w 2"/>
                  <a:gd name="T13" fmla="*/ 1 h 1"/>
                  <a:gd name="T14" fmla="*/ 2 w 2"/>
                  <a:gd name="T15" fmla="*/ 1 h 1"/>
                  <a:gd name="T16" fmla="*/ 2 w 2"/>
                  <a:gd name="T17" fmla="*/ 0 h 1"/>
                  <a:gd name="T18" fmla="*/ 0 w 2"/>
                  <a:gd name="T1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90" name="Freeform 788">
                <a:extLst>
                  <a:ext uri="{FF2B5EF4-FFF2-40B4-BE49-F238E27FC236}">
                    <a16:creationId xmlns:a16="http://schemas.microsoft.com/office/drawing/2014/main" id="{B9819FA2-FEF2-99F3-0850-8465D3DAE4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7" y="3211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  <a:gd name="T10" fmla="*/ 0 w 1"/>
                  <a:gd name="T11" fmla="*/ 1 h 1"/>
                  <a:gd name="T12" fmla="*/ 0 w 1"/>
                  <a:gd name="T13" fmla="*/ 1 h 1"/>
                  <a:gd name="T14" fmla="*/ 0 w 1"/>
                  <a:gd name="T15" fmla="*/ 1 h 1"/>
                  <a:gd name="T16" fmla="*/ 1 w 1"/>
                  <a:gd name="T17" fmla="*/ 1 h 1"/>
                  <a:gd name="T18" fmla="*/ 1 w 1"/>
                  <a:gd name="T1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91" name="Freeform 789">
                <a:extLst>
                  <a:ext uri="{FF2B5EF4-FFF2-40B4-BE49-F238E27FC236}">
                    <a16:creationId xmlns:a16="http://schemas.microsoft.com/office/drawing/2014/main" id="{06456C00-525E-BA67-2303-5D75F85B99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4" y="3222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3 w 3"/>
                  <a:gd name="T3" fmla="*/ 0 h 3"/>
                  <a:gd name="T4" fmla="*/ 2 w 3"/>
                  <a:gd name="T5" fmla="*/ 0 h 3"/>
                  <a:gd name="T6" fmla="*/ 2 w 3"/>
                  <a:gd name="T7" fmla="*/ 1 h 3"/>
                  <a:gd name="T8" fmla="*/ 2 w 3"/>
                  <a:gd name="T9" fmla="*/ 1 h 3"/>
                  <a:gd name="T10" fmla="*/ 2 w 3"/>
                  <a:gd name="T11" fmla="*/ 1 h 3"/>
                  <a:gd name="T12" fmla="*/ 2 w 3"/>
                  <a:gd name="T13" fmla="*/ 1 h 3"/>
                  <a:gd name="T14" fmla="*/ 0 w 3"/>
                  <a:gd name="T15" fmla="*/ 1 h 3"/>
                  <a:gd name="T16" fmla="*/ 0 w 3"/>
                  <a:gd name="T17" fmla="*/ 1 h 3"/>
                  <a:gd name="T18" fmla="*/ 2 w 3"/>
                  <a:gd name="T19" fmla="*/ 3 h 3"/>
                  <a:gd name="T20" fmla="*/ 2 w 3"/>
                  <a:gd name="T21" fmla="*/ 3 h 3"/>
                  <a:gd name="T22" fmla="*/ 3 w 3"/>
                  <a:gd name="T23" fmla="*/ 3 h 3"/>
                  <a:gd name="T24" fmla="*/ 3 w 3"/>
                  <a:gd name="T25" fmla="*/ 1 h 3"/>
                  <a:gd name="T26" fmla="*/ 3 w 3"/>
                  <a:gd name="T27" fmla="*/ 1 h 3"/>
                  <a:gd name="T28" fmla="*/ 3 w 3"/>
                  <a:gd name="T2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3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92" name="Freeform 790">
                <a:extLst>
                  <a:ext uri="{FF2B5EF4-FFF2-40B4-BE49-F238E27FC236}">
                    <a16:creationId xmlns:a16="http://schemas.microsoft.com/office/drawing/2014/main" id="{00ED6077-4A28-D7C0-0A85-BDA122FA0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" y="2770"/>
                <a:ext cx="520" cy="388"/>
              </a:xfrm>
              <a:custGeom>
                <a:avLst/>
                <a:gdLst>
                  <a:gd name="T0" fmla="*/ 506 w 520"/>
                  <a:gd name="T1" fmla="*/ 188 h 388"/>
                  <a:gd name="T2" fmla="*/ 484 w 520"/>
                  <a:gd name="T3" fmla="*/ 156 h 388"/>
                  <a:gd name="T4" fmla="*/ 469 w 520"/>
                  <a:gd name="T5" fmla="*/ 154 h 388"/>
                  <a:gd name="T6" fmla="*/ 455 w 520"/>
                  <a:gd name="T7" fmla="*/ 124 h 388"/>
                  <a:gd name="T8" fmla="*/ 431 w 520"/>
                  <a:gd name="T9" fmla="*/ 112 h 388"/>
                  <a:gd name="T10" fmla="*/ 415 w 520"/>
                  <a:gd name="T11" fmla="*/ 77 h 388"/>
                  <a:gd name="T12" fmla="*/ 401 w 520"/>
                  <a:gd name="T13" fmla="*/ 46 h 388"/>
                  <a:gd name="T14" fmla="*/ 385 w 520"/>
                  <a:gd name="T15" fmla="*/ 21 h 388"/>
                  <a:gd name="T16" fmla="*/ 377 w 520"/>
                  <a:gd name="T17" fmla="*/ 0 h 388"/>
                  <a:gd name="T18" fmla="*/ 369 w 520"/>
                  <a:gd name="T19" fmla="*/ 27 h 388"/>
                  <a:gd name="T20" fmla="*/ 363 w 520"/>
                  <a:gd name="T21" fmla="*/ 69 h 388"/>
                  <a:gd name="T22" fmla="*/ 334 w 520"/>
                  <a:gd name="T23" fmla="*/ 83 h 388"/>
                  <a:gd name="T24" fmla="*/ 302 w 520"/>
                  <a:gd name="T25" fmla="*/ 65 h 388"/>
                  <a:gd name="T26" fmla="*/ 293 w 520"/>
                  <a:gd name="T27" fmla="*/ 45 h 388"/>
                  <a:gd name="T28" fmla="*/ 301 w 520"/>
                  <a:gd name="T29" fmla="*/ 19 h 388"/>
                  <a:gd name="T30" fmla="*/ 293 w 520"/>
                  <a:gd name="T31" fmla="*/ 18 h 388"/>
                  <a:gd name="T32" fmla="*/ 270 w 520"/>
                  <a:gd name="T33" fmla="*/ 16 h 388"/>
                  <a:gd name="T34" fmla="*/ 243 w 520"/>
                  <a:gd name="T35" fmla="*/ 8 h 388"/>
                  <a:gd name="T36" fmla="*/ 248 w 520"/>
                  <a:gd name="T37" fmla="*/ 19 h 388"/>
                  <a:gd name="T38" fmla="*/ 229 w 520"/>
                  <a:gd name="T39" fmla="*/ 23 h 388"/>
                  <a:gd name="T40" fmla="*/ 219 w 520"/>
                  <a:gd name="T41" fmla="*/ 35 h 388"/>
                  <a:gd name="T42" fmla="*/ 213 w 520"/>
                  <a:gd name="T43" fmla="*/ 53 h 388"/>
                  <a:gd name="T44" fmla="*/ 204 w 520"/>
                  <a:gd name="T45" fmla="*/ 54 h 388"/>
                  <a:gd name="T46" fmla="*/ 192 w 520"/>
                  <a:gd name="T47" fmla="*/ 56 h 388"/>
                  <a:gd name="T48" fmla="*/ 170 w 520"/>
                  <a:gd name="T49" fmla="*/ 43 h 388"/>
                  <a:gd name="T50" fmla="*/ 162 w 520"/>
                  <a:gd name="T51" fmla="*/ 50 h 388"/>
                  <a:gd name="T52" fmla="*/ 156 w 520"/>
                  <a:gd name="T53" fmla="*/ 54 h 388"/>
                  <a:gd name="T54" fmla="*/ 153 w 520"/>
                  <a:gd name="T55" fmla="*/ 61 h 388"/>
                  <a:gd name="T56" fmla="*/ 148 w 520"/>
                  <a:gd name="T57" fmla="*/ 69 h 388"/>
                  <a:gd name="T58" fmla="*/ 140 w 520"/>
                  <a:gd name="T59" fmla="*/ 73 h 388"/>
                  <a:gd name="T60" fmla="*/ 137 w 520"/>
                  <a:gd name="T61" fmla="*/ 83 h 388"/>
                  <a:gd name="T62" fmla="*/ 126 w 520"/>
                  <a:gd name="T63" fmla="*/ 75 h 388"/>
                  <a:gd name="T64" fmla="*/ 111 w 520"/>
                  <a:gd name="T65" fmla="*/ 102 h 388"/>
                  <a:gd name="T66" fmla="*/ 63 w 520"/>
                  <a:gd name="T67" fmla="*/ 127 h 388"/>
                  <a:gd name="T68" fmla="*/ 16 w 520"/>
                  <a:gd name="T69" fmla="*/ 151 h 388"/>
                  <a:gd name="T70" fmla="*/ 5 w 520"/>
                  <a:gd name="T71" fmla="*/ 172 h 388"/>
                  <a:gd name="T72" fmla="*/ 9 w 520"/>
                  <a:gd name="T73" fmla="*/ 202 h 388"/>
                  <a:gd name="T74" fmla="*/ 8 w 520"/>
                  <a:gd name="T75" fmla="*/ 210 h 388"/>
                  <a:gd name="T76" fmla="*/ 12 w 520"/>
                  <a:gd name="T77" fmla="*/ 229 h 388"/>
                  <a:gd name="T78" fmla="*/ 33 w 520"/>
                  <a:gd name="T79" fmla="*/ 291 h 388"/>
                  <a:gd name="T80" fmla="*/ 30 w 520"/>
                  <a:gd name="T81" fmla="*/ 320 h 388"/>
                  <a:gd name="T82" fmla="*/ 86 w 520"/>
                  <a:gd name="T83" fmla="*/ 313 h 388"/>
                  <a:gd name="T84" fmla="*/ 141 w 520"/>
                  <a:gd name="T85" fmla="*/ 301 h 388"/>
                  <a:gd name="T86" fmla="*/ 218 w 520"/>
                  <a:gd name="T87" fmla="*/ 280 h 388"/>
                  <a:gd name="T88" fmla="*/ 270 w 520"/>
                  <a:gd name="T89" fmla="*/ 294 h 388"/>
                  <a:gd name="T90" fmla="*/ 286 w 520"/>
                  <a:gd name="T91" fmla="*/ 323 h 388"/>
                  <a:gd name="T92" fmla="*/ 293 w 520"/>
                  <a:gd name="T93" fmla="*/ 323 h 388"/>
                  <a:gd name="T94" fmla="*/ 318 w 520"/>
                  <a:gd name="T95" fmla="*/ 294 h 388"/>
                  <a:gd name="T96" fmla="*/ 309 w 520"/>
                  <a:gd name="T97" fmla="*/ 328 h 388"/>
                  <a:gd name="T98" fmla="*/ 326 w 520"/>
                  <a:gd name="T99" fmla="*/ 328 h 388"/>
                  <a:gd name="T100" fmla="*/ 336 w 520"/>
                  <a:gd name="T101" fmla="*/ 337 h 388"/>
                  <a:gd name="T102" fmla="*/ 350 w 520"/>
                  <a:gd name="T103" fmla="*/ 371 h 388"/>
                  <a:gd name="T104" fmla="*/ 395 w 520"/>
                  <a:gd name="T105" fmla="*/ 382 h 388"/>
                  <a:gd name="T106" fmla="*/ 406 w 520"/>
                  <a:gd name="T107" fmla="*/ 377 h 388"/>
                  <a:gd name="T108" fmla="*/ 423 w 520"/>
                  <a:gd name="T109" fmla="*/ 385 h 388"/>
                  <a:gd name="T110" fmla="*/ 433 w 520"/>
                  <a:gd name="T111" fmla="*/ 382 h 388"/>
                  <a:gd name="T112" fmla="*/ 474 w 520"/>
                  <a:gd name="T113" fmla="*/ 350 h 388"/>
                  <a:gd name="T114" fmla="*/ 484 w 520"/>
                  <a:gd name="T115" fmla="*/ 326 h 388"/>
                  <a:gd name="T116" fmla="*/ 493 w 520"/>
                  <a:gd name="T117" fmla="*/ 304 h 388"/>
                  <a:gd name="T118" fmla="*/ 512 w 520"/>
                  <a:gd name="T119" fmla="*/ 274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20" h="388">
                    <a:moveTo>
                      <a:pt x="520" y="232"/>
                    </a:moveTo>
                    <a:lnTo>
                      <a:pt x="519" y="231"/>
                    </a:lnTo>
                    <a:lnTo>
                      <a:pt x="517" y="228"/>
                    </a:lnTo>
                    <a:lnTo>
                      <a:pt x="517" y="226"/>
                    </a:lnTo>
                    <a:lnTo>
                      <a:pt x="516" y="221"/>
                    </a:lnTo>
                    <a:lnTo>
                      <a:pt x="514" y="218"/>
                    </a:lnTo>
                    <a:lnTo>
                      <a:pt x="514" y="216"/>
                    </a:lnTo>
                    <a:lnTo>
                      <a:pt x="514" y="207"/>
                    </a:lnTo>
                    <a:lnTo>
                      <a:pt x="514" y="202"/>
                    </a:lnTo>
                    <a:lnTo>
                      <a:pt x="514" y="201"/>
                    </a:lnTo>
                    <a:lnTo>
                      <a:pt x="512" y="201"/>
                    </a:lnTo>
                    <a:lnTo>
                      <a:pt x="512" y="201"/>
                    </a:lnTo>
                    <a:lnTo>
                      <a:pt x="511" y="197"/>
                    </a:lnTo>
                    <a:lnTo>
                      <a:pt x="511" y="194"/>
                    </a:lnTo>
                    <a:lnTo>
                      <a:pt x="509" y="193"/>
                    </a:lnTo>
                    <a:lnTo>
                      <a:pt x="508" y="191"/>
                    </a:lnTo>
                    <a:lnTo>
                      <a:pt x="506" y="189"/>
                    </a:lnTo>
                    <a:lnTo>
                      <a:pt x="506" y="188"/>
                    </a:lnTo>
                    <a:lnTo>
                      <a:pt x="506" y="188"/>
                    </a:lnTo>
                    <a:lnTo>
                      <a:pt x="506" y="186"/>
                    </a:lnTo>
                    <a:lnTo>
                      <a:pt x="504" y="185"/>
                    </a:lnTo>
                    <a:lnTo>
                      <a:pt x="503" y="185"/>
                    </a:lnTo>
                    <a:lnTo>
                      <a:pt x="501" y="183"/>
                    </a:lnTo>
                    <a:lnTo>
                      <a:pt x="500" y="181"/>
                    </a:lnTo>
                    <a:lnTo>
                      <a:pt x="498" y="178"/>
                    </a:lnTo>
                    <a:lnTo>
                      <a:pt x="496" y="177"/>
                    </a:lnTo>
                    <a:lnTo>
                      <a:pt x="495" y="175"/>
                    </a:lnTo>
                    <a:lnTo>
                      <a:pt x="493" y="175"/>
                    </a:lnTo>
                    <a:lnTo>
                      <a:pt x="493" y="175"/>
                    </a:lnTo>
                    <a:lnTo>
                      <a:pt x="490" y="174"/>
                    </a:lnTo>
                    <a:lnTo>
                      <a:pt x="489" y="172"/>
                    </a:lnTo>
                    <a:lnTo>
                      <a:pt x="487" y="170"/>
                    </a:lnTo>
                    <a:lnTo>
                      <a:pt x="487" y="170"/>
                    </a:lnTo>
                    <a:lnTo>
                      <a:pt x="485" y="169"/>
                    </a:lnTo>
                    <a:lnTo>
                      <a:pt x="485" y="167"/>
                    </a:lnTo>
                    <a:lnTo>
                      <a:pt x="484" y="164"/>
                    </a:lnTo>
                    <a:lnTo>
                      <a:pt x="484" y="161"/>
                    </a:lnTo>
                    <a:lnTo>
                      <a:pt x="484" y="156"/>
                    </a:lnTo>
                    <a:lnTo>
                      <a:pt x="482" y="154"/>
                    </a:lnTo>
                    <a:lnTo>
                      <a:pt x="482" y="153"/>
                    </a:lnTo>
                    <a:lnTo>
                      <a:pt x="481" y="153"/>
                    </a:lnTo>
                    <a:lnTo>
                      <a:pt x="481" y="154"/>
                    </a:lnTo>
                    <a:lnTo>
                      <a:pt x="481" y="156"/>
                    </a:lnTo>
                    <a:lnTo>
                      <a:pt x="481" y="156"/>
                    </a:lnTo>
                    <a:lnTo>
                      <a:pt x="479" y="154"/>
                    </a:lnTo>
                    <a:lnTo>
                      <a:pt x="477" y="153"/>
                    </a:lnTo>
                    <a:lnTo>
                      <a:pt x="476" y="151"/>
                    </a:lnTo>
                    <a:lnTo>
                      <a:pt x="474" y="151"/>
                    </a:lnTo>
                    <a:lnTo>
                      <a:pt x="474" y="151"/>
                    </a:lnTo>
                    <a:lnTo>
                      <a:pt x="474" y="151"/>
                    </a:lnTo>
                    <a:lnTo>
                      <a:pt x="473" y="153"/>
                    </a:lnTo>
                    <a:lnTo>
                      <a:pt x="474" y="156"/>
                    </a:lnTo>
                    <a:lnTo>
                      <a:pt x="473" y="156"/>
                    </a:lnTo>
                    <a:lnTo>
                      <a:pt x="473" y="154"/>
                    </a:lnTo>
                    <a:lnTo>
                      <a:pt x="471" y="153"/>
                    </a:lnTo>
                    <a:lnTo>
                      <a:pt x="471" y="154"/>
                    </a:lnTo>
                    <a:lnTo>
                      <a:pt x="469" y="154"/>
                    </a:lnTo>
                    <a:lnTo>
                      <a:pt x="469" y="153"/>
                    </a:lnTo>
                    <a:lnTo>
                      <a:pt x="468" y="151"/>
                    </a:lnTo>
                    <a:lnTo>
                      <a:pt x="468" y="148"/>
                    </a:lnTo>
                    <a:lnTo>
                      <a:pt x="466" y="145"/>
                    </a:lnTo>
                    <a:lnTo>
                      <a:pt x="466" y="143"/>
                    </a:lnTo>
                    <a:lnTo>
                      <a:pt x="465" y="142"/>
                    </a:lnTo>
                    <a:lnTo>
                      <a:pt x="465" y="139"/>
                    </a:lnTo>
                    <a:lnTo>
                      <a:pt x="465" y="139"/>
                    </a:lnTo>
                    <a:lnTo>
                      <a:pt x="463" y="137"/>
                    </a:lnTo>
                    <a:lnTo>
                      <a:pt x="461" y="134"/>
                    </a:lnTo>
                    <a:lnTo>
                      <a:pt x="460" y="134"/>
                    </a:lnTo>
                    <a:lnTo>
                      <a:pt x="458" y="132"/>
                    </a:lnTo>
                    <a:lnTo>
                      <a:pt x="457" y="129"/>
                    </a:lnTo>
                    <a:lnTo>
                      <a:pt x="457" y="127"/>
                    </a:lnTo>
                    <a:lnTo>
                      <a:pt x="458" y="129"/>
                    </a:lnTo>
                    <a:lnTo>
                      <a:pt x="460" y="127"/>
                    </a:lnTo>
                    <a:lnTo>
                      <a:pt x="458" y="127"/>
                    </a:lnTo>
                    <a:lnTo>
                      <a:pt x="458" y="126"/>
                    </a:lnTo>
                    <a:lnTo>
                      <a:pt x="455" y="124"/>
                    </a:lnTo>
                    <a:lnTo>
                      <a:pt x="455" y="123"/>
                    </a:lnTo>
                    <a:lnTo>
                      <a:pt x="452" y="123"/>
                    </a:lnTo>
                    <a:lnTo>
                      <a:pt x="450" y="121"/>
                    </a:lnTo>
                    <a:lnTo>
                      <a:pt x="449" y="121"/>
                    </a:lnTo>
                    <a:lnTo>
                      <a:pt x="449" y="121"/>
                    </a:lnTo>
                    <a:lnTo>
                      <a:pt x="447" y="120"/>
                    </a:lnTo>
                    <a:lnTo>
                      <a:pt x="446" y="120"/>
                    </a:lnTo>
                    <a:lnTo>
                      <a:pt x="444" y="120"/>
                    </a:lnTo>
                    <a:lnTo>
                      <a:pt x="442" y="116"/>
                    </a:lnTo>
                    <a:lnTo>
                      <a:pt x="442" y="115"/>
                    </a:lnTo>
                    <a:lnTo>
                      <a:pt x="441" y="115"/>
                    </a:lnTo>
                    <a:lnTo>
                      <a:pt x="441" y="113"/>
                    </a:lnTo>
                    <a:lnTo>
                      <a:pt x="439" y="113"/>
                    </a:lnTo>
                    <a:lnTo>
                      <a:pt x="439" y="115"/>
                    </a:lnTo>
                    <a:lnTo>
                      <a:pt x="438" y="113"/>
                    </a:lnTo>
                    <a:lnTo>
                      <a:pt x="436" y="113"/>
                    </a:lnTo>
                    <a:lnTo>
                      <a:pt x="434" y="112"/>
                    </a:lnTo>
                    <a:lnTo>
                      <a:pt x="433" y="112"/>
                    </a:lnTo>
                    <a:lnTo>
                      <a:pt x="431" y="112"/>
                    </a:lnTo>
                    <a:lnTo>
                      <a:pt x="430" y="110"/>
                    </a:lnTo>
                    <a:lnTo>
                      <a:pt x="428" y="110"/>
                    </a:lnTo>
                    <a:lnTo>
                      <a:pt x="426" y="108"/>
                    </a:lnTo>
                    <a:lnTo>
                      <a:pt x="426" y="107"/>
                    </a:lnTo>
                    <a:lnTo>
                      <a:pt x="426" y="104"/>
                    </a:lnTo>
                    <a:lnTo>
                      <a:pt x="426" y="102"/>
                    </a:lnTo>
                    <a:lnTo>
                      <a:pt x="425" y="102"/>
                    </a:lnTo>
                    <a:lnTo>
                      <a:pt x="423" y="99"/>
                    </a:lnTo>
                    <a:lnTo>
                      <a:pt x="423" y="97"/>
                    </a:lnTo>
                    <a:lnTo>
                      <a:pt x="423" y="96"/>
                    </a:lnTo>
                    <a:lnTo>
                      <a:pt x="423" y="91"/>
                    </a:lnTo>
                    <a:lnTo>
                      <a:pt x="423" y="88"/>
                    </a:lnTo>
                    <a:lnTo>
                      <a:pt x="422" y="83"/>
                    </a:lnTo>
                    <a:lnTo>
                      <a:pt x="422" y="81"/>
                    </a:lnTo>
                    <a:lnTo>
                      <a:pt x="420" y="81"/>
                    </a:lnTo>
                    <a:lnTo>
                      <a:pt x="418" y="81"/>
                    </a:lnTo>
                    <a:lnTo>
                      <a:pt x="417" y="78"/>
                    </a:lnTo>
                    <a:lnTo>
                      <a:pt x="417" y="78"/>
                    </a:lnTo>
                    <a:lnTo>
                      <a:pt x="415" y="77"/>
                    </a:lnTo>
                    <a:lnTo>
                      <a:pt x="415" y="75"/>
                    </a:lnTo>
                    <a:lnTo>
                      <a:pt x="415" y="73"/>
                    </a:lnTo>
                    <a:lnTo>
                      <a:pt x="415" y="72"/>
                    </a:lnTo>
                    <a:lnTo>
                      <a:pt x="415" y="70"/>
                    </a:lnTo>
                    <a:lnTo>
                      <a:pt x="414" y="67"/>
                    </a:lnTo>
                    <a:lnTo>
                      <a:pt x="414" y="65"/>
                    </a:lnTo>
                    <a:lnTo>
                      <a:pt x="412" y="62"/>
                    </a:lnTo>
                    <a:lnTo>
                      <a:pt x="414" y="61"/>
                    </a:lnTo>
                    <a:lnTo>
                      <a:pt x="414" y="59"/>
                    </a:lnTo>
                    <a:lnTo>
                      <a:pt x="412" y="58"/>
                    </a:lnTo>
                    <a:lnTo>
                      <a:pt x="414" y="56"/>
                    </a:lnTo>
                    <a:lnTo>
                      <a:pt x="414" y="56"/>
                    </a:lnTo>
                    <a:lnTo>
                      <a:pt x="412" y="54"/>
                    </a:lnTo>
                    <a:lnTo>
                      <a:pt x="411" y="54"/>
                    </a:lnTo>
                    <a:lnTo>
                      <a:pt x="409" y="53"/>
                    </a:lnTo>
                    <a:lnTo>
                      <a:pt x="404" y="50"/>
                    </a:lnTo>
                    <a:lnTo>
                      <a:pt x="404" y="48"/>
                    </a:lnTo>
                    <a:lnTo>
                      <a:pt x="403" y="46"/>
                    </a:lnTo>
                    <a:lnTo>
                      <a:pt x="401" y="46"/>
                    </a:lnTo>
                    <a:lnTo>
                      <a:pt x="399" y="48"/>
                    </a:lnTo>
                    <a:lnTo>
                      <a:pt x="398" y="48"/>
                    </a:lnTo>
                    <a:lnTo>
                      <a:pt x="396" y="50"/>
                    </a:lnTo>
                    <a:lnTo>
                      <a:pt x="395" y="48"/>
                    </a:lnTo>
                    <a:lnTo>
                      <a:pt x="393" y="48"/>
                    </a:lnTo>
                    <a:lnTo>
                      <a:pt x="393" y="45"/>
                    </a:lnTo>
                    <a:lnTo>
                      <a:pt x="391" y="43"/>
                    </a:lnTo>
                    <a:lnTo>
                      <a:pt x="391" y="42"/>
                    </a:lnTo>
                    <a:lnTo>
                      <a:pt x="391" y="40"/>
                    </a:lnTo>
                    <a:lnTo>
                      <a:pt x="391" y="37"/>
                    </a:lnTo>
                    <a:lnTo>
                      <a:pt x="390" y="34"/>
                    </a:lnTo>
                    <a:lnTo>
                      <a:pt x="390" y="32"/>
                    </a:lnTo>
                    <a:lnTo>
                      <a:pt x="390" y="29"/>
                    </a:lnTo>
                    <a:lnTo>
                      <a:pt x="388" y="27"/>
                    </a:lnTo>
                    <a:lnTo>
                      <a:pt x="388" y="26"/>
                    </a:lnTo>
                    <a:lnTo>
                      <a:pt x="387" y="24"/>
                    </a:lnTo>
                    <a:lnTo>
                      <a:pt x="387" y="23"/>
                    </a:lnTo>
                    <a:lnTo>
                      <a:pt x="387" y="23"/>
                    </a:lnTo>
                    <a:lnTo>
                      <a:pt x="385" y="21"/>
                    </a:lnTo>
                    <a:lnTo>
                      <a:pt x="385" y="21"/>
                    </a:lnTo>
                    <a:lnTo>
                      <a:pt x="385" y="19"/>
                    </a:lnTo>
                    <a:lnTo>
                      <a:pt x="385" y="18"/>
                    </a:lnTo>
                    <a:lnTo>
                      <a:pt x="387" y="16"/>
                    </a:lnTo>
                    <a:lnTo>
                      <a:pt x="385" y="16"/>
                    </a:lnTo>
                    <a:lnTo>
                      <a:pt x="383" y="16"/>
                    </a:lnTo>
                    <a:lnTo>
                      <a:pt x="383" y="16"/>
                    </a:lnTo>
                    <a:lnTo>
                      <a:pt x="382" y="15"/>
                    </a:lnTo>
                    <a:lnTo>
                      <a:pt x="382" y="13"/>
                    </a:lnTo>
                    <a:lnTo>
                      <a:pt x="382" y="10"/>
                    </a:lnTo>
                    <a:lnTo>
                      <a:pt x="382" y="8"/>
                    </a:lnTo>
                    <a:lnTo>
                      <a:pt x="382" y="7"/>
                    </a:lnTo>
                    <a:lnTo>
                      <a:pt x="380" y="7"/>
                    </a:lnTo>
                    <a:lnTo>
                      <a:pt x="380" y="5"/>
                    </a:lnTo>
                    <a:lnTo>
                      <a:pt x="379" y="3"/>
                    </a:lnTo>
                    <a:lnTo>
                      <a:pt x="379" y="2"/>
                    </a:lnTo>
                    <a:lnTo>
                      <a:pt x="379" y="2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75" y="2"/>
                    </a:lnTo>
                    <a:lnTo>
                      <a:pt x="375" y="3"/>
                    </a:lnTo>
                    <a:lnTo>
                      <a:pt x="372" y="3"/>
                    </a:lnTo>
                    <a:lnTo>
                      <a:pt x="372" y="8"/>
                    </a:lnTo>
                    <a:lnTo>
                      <a:pt x="371" y="13"/>
                    </a:lnTo>
                    <a:lnTo>
                      <a:pt x="371" y="16"/>
                    </a:lnTo>
                    <a:lnTo>
                      <a:pt x="371" y="18"/>
                    </a:lnTo>
                    <a:lnTo>
                      <a:pt x="371" y="18"/>
                    </a:lnTo>
                    <a:lnTo>
                      <a:pt x="369" y="18"/>
                    </a:lnTo>
                    <a:lnTo>
                      <a:pt x="369" y="18"/>
                    </a:lnTo>
                    <a:lnTo>
                      <a:pt x="368" y="18"/>
                    </a:lnTo>
                    <a:lnTo>
                      <a:pt x="368" y="23"/>
                    </a:lnTo>
                    <a:lnTo>
                      <a:pt x="366" y="24"/>
                    </a:lnTo>
                    <a:lnTo>
                      <a:pt x="368" y="24"/>
                    </a:lnTo>
                    <a:lnTo>
                      <a:pt x="368" y="24"/>
                    </a:lnTo>
                    <a:lnTo>
                      <a:pt x="369" y="24"/>
                    </a:lnTo>
                    <a:lnTo>
                      <a:pt x="369" y="26"/>
                    </a:lnTo>
                    <a:lnTo>
                      <a:pt x="369" y="26"/>
                    </a:lnTo>
                    <a:lnTo>
                      <a:pt x="369" y="27"/>
                    </a:lnTo>
                    <a:lnTo>
                      <a:pt x="369" y="27"/>
                    </a:lnTo>
                    <a:lnTo>
                      <a:pt x="369" y="27"/>
                    </a:lnTo>
                    <a:lnTo>
                      <a:pt x="368" y="27"/>
                    </a:lnTo>
                    <a:lnTo>
                      <a:pt x="368" y="29"/>
                    </a:lnTo>
                    <a:lnTo>
                      <a:pt x="366" y="29"/>
                    </a:lnTo>
                    <a:lnTo>
                      <a:pt x="366" y="34"/>
                    </a:lnTo>
                    <a:lnTo>
                      <a:pt x="366" y="35"/>
                    </a:lnTo>
                    <a:lnTo>
                      <a:pt x="364" y="37"/>
                    </a:lnTo>
                    <a:lnTo>
                      <a:pt x="364" y="40"/>
                    </a:lnTo>
                    <a:lnTo>
                      <a:pt x="364" y="42"/>
                    </a:lnTo>
                    <a:lnTo>
                      <a:pt x="364" y="43"/>
                    </a:lnTo>
                    <a:lnTo>
                      <a:pt x="366" y="45"/>
                    </a:lnTo>
                    <a:lnTo>
                      <a:pt x="364" y="48"/>
                    </a:lnTo>
                    <a:lnTo>
                      <a:pt x="364" y="50"/>
                    </a:lnTo>
                    <a:lnTo>
                      <a:pt x="366" y="54"/>
                    </a:lnTo>
                    <a:lnTo>
                      <a:pt x="366" y="58"/>
                    </a:lnTo>
                    <a:lnTo>
                      <a:pt x="366" y="59"/>
                    </a:lnTo>
                    <a:lnTo>
                      <a:pt x="364" y="64"/>
                    </a:lnTo>
                    <a:lnTo>
                      <a:pt x="363" y="69"/>
                    </a:lnTo>
                    <a:lnTo>
                      <a:pt x="363" y="70"/>
                    </a:lnTo>
                    <a:lnTo>
                      <a:pt x="363" y="72"/>
                    </a:lnTo>
                    <a:lnTo>
                      <a:pt x="361" y="75"/>
                    </a:lnTo>
                    <a:lnTo>
                      <a:pt x="361" y="78"/>
                    </a:lnTo>
                    <a:lnTo>
                      <a:pt x="358" y="83"/>
                    </a:lnTo>
                    <a:lnTo>
                      <a:pt x="356" y="85"/>
                    </a:lnTo>
                    <a:lnTo>
                      <a:pt x="356" y="88"/>
                    </a:lnTo>
                    <a:lnTo>
                      <a:pt x="353" y="89"/>
                    </a:lnTo>
                    <a:lnTo>
                      <a:pt x="352" y="91"/>
                    </a:lnTo>
                    <a:lnTo>
                      <a:pt x="348" y="91"/>
                    </a:lnTo>
                    <a:lnTo>
                      <a:pt x="345" y="91"/>
                    </a:lnTo>
                    <a:lnTo>
                      <a:pt x="344" y="91"/>
                    </a:lnTo>
                    <a:lnTo>
                      <a:pt x="344" y="91"/>
                    </a:lnTo>
                    <a:lnTo>
                      <a:pt x="340" y="89"/>
                    </a:lnTo>
                    <a:lnTo>
                      <a:pt x="337" y="88"/>
                    </a:lnTo>
                    <a:lnTo>
                      <a:pt x="336" y="86"/>
                    </a:lnTo>
                    <a:lnTo>
                      <a:pt x="334" y="85"/>
                    </a:lnTo>
                    <a:lnTo>
                      <a:pt x="334" y="83"/>
                    </a:lnTo>
                    <a:lnTo>
                      <a:pt x="334" y="83"/>
                    </a:lnTo>
                    <a:lnTo>
                      <a:pt x="332" y="81"/>
                    </a:lnTo>
                    <a:lnTo>
                      <a:pt x="329" y="80"/>
                    </a:lnTo>
                    <a:lnTo>
                      <a:pt x="328" y="80"/>
                    </a:lnTo>
                    <a:lnTo>
                      <a:pt x="326" y="80"/>
                    </a:lnTo>
                    <a:lnTo>
                      <a:pt x="323" y="78"/>
                    </a:lnTo>
                    <a:lnTo>
                      <a:pt x="320" y="77"/>
                    </a:lnTo>
                    <a:lnTo>
                      <a:pt x="318" y="75"/>
                    </a:lnTo>
                    <a:lnTo>
                      <a:pt x="315" y="72"/>
                    </a:lnTo>
                    <a:lnTo>
                      <a:pt x="313" y="72"/>
                    </a:lnTo>
                    <a:lnTo>
                      <a:pt x="310" y="70"/>
                    </a:lnTo>
                    <a:lnTo>
                      <a:pt x="309" y="69"/>
                    </a:lnTo>
                    <a:lnTo>
                      <a:pt x="307" y="69"/>
                    </a:lnTo>
                    <a:lnTo>
                      <a:pt x="307" y="67"/>
                    </a:lnTo>
                    <a:lnTo>
                      <a:pt x="305" y="69"/>
                    </a:lnTo>
                    <a:lnTo>
                      <a:pt x="304" y="69"/>
                    </a:lnTo>
                    <a:lnTo>
                      <a:pt x="302" y="67"/>
                    </a:lnTo>
                    <a:lnTo>
                      <a:pt x="302" y="67"/>
                    </a:lnTo>
                    <a:lnTo>
                      <a:pt x="302" y="65"/>
                    </a:lnTo>
                    <a:lnTo>
                      <a:pt x="302" y="65"/>
                    </a:lnTo>
                    <a:lnTo>
                      <a:pt x="302" y="65"/>
                    </a:lnTo>
                    <a:lnTo>
                      <a:pt x="302" y="65"/>
                    </a:lnTo>
                    <a:lnTo>
                      <a:pt x="302" y="65"/>
                    </a:lnTo>
                    <a:lnTo>
                      <a:pt x="301" y="65"/>
                    </a:lnTo>
                    <a:lnTo>
                      <a:pt x="299" y="65"/>
                    </a:lnTo>
                    <a:lnTo>
                      <a:pt x="297" y="64"/>
                    </a:lnTo>
                    <a:lnTo>
                      <a:pt x="297" y="62"/>
                    </a:lnTo>
                    <a:lnTo>
                      <a:pt x="296" y="62"/>
                    </a:lnTo>
                    <a:lnTo>
                      <a:pt x="293" y="59"/>
                    </a:lnTo>
                    <a:lnTo>
                      <a:pt x="291" y="59"/>
                    </a:lnTo>
                    <a:lnTo>
                      <a:pt x="288" y="56"/>
                    </a:lnTo>
                    <a:lnTo>
                      <a:pt x="286" y="56"/>
                    </a:lnTo>
                    <a:lnTo>
                      <a:pt x="286" y="54"/>
                    </a:lnTo>
                    <a:lnTo>
                      <a:pt x="286" y="53"/>
                    </a:lnTo>
                    <a:lnTo>
                      <a:pt x="286" y="51"/>
                    </a:lnTo>
                    <a:lnTo>
                      <a:pt x="288" y="51"/>
                    </a:lnTo>
                    <a:lnTo>
                      <a:pt x="291" y="46"/>
                    </a:lnTo>
                    <a:lnTo>
                      <a:pt x="291" y="46"/>
                    </a:lnTo>
                    <a:lnTo>
                      <a:pt x="293" y="45"/>
                    </a:lnTo>
                    <a:lnTo>
                      <a:pt x="293" y="43"/>
                    </a:lnTo>
                    <a:lnTo>
                      <a:pt x="293" y="40"/>
                    </a:lnTo>
                    <a:lnTo>
                      <a:pt x="293" y="38"/>
                    </a:lnTo>
                    <a:lnTo>
                      <a:pt x="293" y="34"/>
                    </a:lnTo>
                    <a:lnTo>
                      <a:pt x="296" y="32"/>
                    </a:lnTo>
                    <a:lnTo>
                      <a:pt x="296" y="32"/>
                    </a:lnTo>
                    <a:lnTo>
                      <a:pt x="297" y="32"/>
                    </a:lnTo>
                    <a:lnTo>
                      <a:pt x="299" y="32"/>
                    </a:lnTo>
                    <a:lnTo>
                      <a:pt x="299" y="34"/>
                    </a:lnTo>
                    <a:lnTo>
                      <a:pt x="299" y="34"/>
                    </a:lnTo>
                    <a:lnTo>
                      <a:pt x="301" y="30"/>
                    </a:lnTo>
                    <a:lnTo>
                      <a:pt x="301" y="29"/>
                    </a:lnTo>
                    <a:lnTo>
                      <a:pt x="301" y="29"/>
                    </a:lnTo>
                    <a:lnTo>
                      <a:pt x="301" y="27"/>
                    </a:lnTo>
                    <a:lnTo>
                      <a:pt x="305" y="23"/>
                    </a:lnTo>
                    <a:lnTo>
                      <a:pt x="305" y="21"/>
                    </a:lnTo>
                    <a:lnTo>
                      <a:pt x="304" y="21"/>
                    </a:lnTo>
                    <a:lnTo>
                      <a:pt x="302" y="21"/>
                    </a:lnTo>
                    <a:lnTo>
                      <a:pt x="301" y="19"/>
                    </a:lnTo>
                    <a:lnTo>
                      <a:pt x="301" y="16"/>
                    </a:lnTo>
                    <a:lnTo>
                      <a:pt x="299" y="16"/>
                    </a:lnTo>
                    <a:lnTo>
                      <a:pt x="297" y="19"/>
                    </a:lnTo>
                    <a:lnTo>
                      <a:pt x="297" y="19"/>
                    </a:lnTo>
                    <a:lnTo>
                      <a:pt x="297" y="19"/>
                    </a:lnTo>
                    <a:lnTo>
                      <a:pt x="297" y="21"/>
                    </a:lnTo>
                    <a:lnTo>
                      <a:pt x="297" y="23"/>
                    </a:lnTo>
                    <a:lnTo>
                      <a:pt x="296" y="23"/>
                    </a:lnTo>
                    <a:lnTo>
                      <a:pt x="294" y="23"/>
                    </a:lnTo>
                    <a:lnTo>
                      <a:pt x="294" y="21"/>
                    </a:lnTo>
                    <a:lnTo>
                      <a:pt x="294" y="19"/>
                    </a:lnTo>
                    <a:lnTo>
                      <a:pt x="293" y="19"/>
                    </a:lnTo>
                    <a:lnTo>
                      <a:pt x="291" y="19"/>
                    </a:lnTo>
                    <a:lnTo>
                      <a:pt x="291" y="21"/>
                    </a:lnTo>
                    <a:lnTo>
                      <a:pt x="290" y="21"/>
                    </a:lnTo>
                    <a:lnTo>
                      <a:pt x="290" y="19"/>
                    </a:lnTo>
                    <a:lnTo>
                      <a:pt x="290" y="19"/>
                    </a:lnTo>
                    <a:lnTo>
                      <a:pt x="291" y="18"/>
                    </a:lnTo>
                    <a:lnTo>
                      <a:pt x="293" y="18"/>
                    </a:lnTo>
                    <a:lnTo>
                      <a:pt x="293" y="18"/>
                    </a:lnTo>
                    <a:lnTo>
                      <a:pt x="291" y="16"/>
                    </a:lnTo>
                    <a:lnTo>
                      <a:pt x="291" y="16"/>
                    </a:lnTo>
                    <a:lnTo>
                      <a:pt x="293" y="15"/>
                    </a:lnTo>
                    <a:lnTo>
                      <a:pt x="293" y="15"/>
                    </a:lnTo>
                    <a:lnTo>
                      <a:pt x="291" y="16"/>
                    </a:lnTo>
                    <a:lnTo>
                      <a:pt x="290" y="16"/>
                    </a:lnTo>
                    <a:lnTo>
                      <a:pt x="288" y="18"/>
                    </a:lnTo>
                    <a:lnTo>
                      <a:pt x="285" y="19"/>
                    </a:lnTo>
                    <a:lnTo>
                      <a:pt x="283" y="21"/>
                    </a:lnTo>
                    <a:lnTo>
                      <a:pt x="282" y="19"/>
                    </a:lnTo>
                    <a:lnTo>
                      <a:pt x="278" y="19"/>
                    </a:lnTo>
                    <a:lnTo>
                      <a:pt x="278" y="18"/>
                    </a:lnTo>
                    <a:lnTo>
                      <a:pt x="277" y="18"/>
                    </a:lnTo>
                    <a:lnTo>
                      <a:pt x="275" y="18"/>
                    </a:lnTo>
                    <a:lnTo>
                      <a:pt x="274" y="18"/>
                    </a:lnTo>
                    <a:lnTo>
                      <a:pt x="272" y="18"/>
                    </a:lnTo>
                    <a:lnTo>
                      <a:pt x="270" y="18"/>
                    </a:lnTo>
                    <a:lnTo>
                      <a:pt x="270" y="16"/>
                    </a:lnTo>
                    <a:lnTo>
                      <a:pt x="267" y="15"/>
                    </a:lnTo>
                    <a:lnTo>
                      <a:pt x="264" y="15"/>
                    </a:lnTo>
                    <a:lnTo>
                      <a:pt x="262" y="15"/>
                    </a:lnTo>
                    <a:lnTo>
                      <a:pt x="261" y="15"/>
                    </a:lnTo>
                    <a:lnTo>
                      <a:pt x="259" y="15"/>
                    </a:lnTo>
                    <a:lnTo>
                      <a:pt x="258" y="13"/>
                    </a:lnTo>
                    <a:lnTo>
                      <a:pt x="256" y="13"/>
                    </a:lnTo>
                    <a:lnTo>
                      <a:pt x="256" y="10"/>
                    </a:lnTo>
                    <a:lnTo>
                      <a:pt x="254" y="10"/>
                    </a:lnTo>
                    <a:lnTo>
                      <a:pt x="253" y="10"/>
                    </a:lnTo>
                    <a:lnTo>
                      <a:pt x="251" y="10"/>
                    </a:lnTo>
                    <a:lnTo>
                      <a:pt x="251" y="11"/>
                    </a:lnTo>
                    <a:lnTo>
                      <a:pt x="250" y="10"/>
                    </a:lnTo>
                    <a:lnTo>
                      <a:pt x="247" y="7"/>
                    </a:lnTo>
                    <a:lnTo>
                      <a:pt x="245" y="7"/>
                    </a:lnTo>
                    <a:lnTo>
                      <a:pt x="245" y="8"/>
                    </a:lnTo>
                    <a:lnTo>
                      <a:pt x="245" y="8"/>
                    </a:lnTo>
                    <a:lnTo>
                      <a:pt x="243" y="8"/>
                    </a:lnTo>
                    <a:lnTo>
                      <a:pt x="243" y="8"/>
                    </a:lnTo>
                    <a:lnTo>
                      <a:pt x="242" y="7"/>
                    </a:lnTo>
                    <a:lnTo>
                      <a:pt x="242" y="7"/>
                    </a:lnTo>
                    <a:lnTo>
                      <a:pt x="240" y="8"/>
                    </a:lnTo>
                    <a:lnTo>
                      <a:pt x="240" y="8"/>
                    </a:lnTo>
                    <a:lnTo>
                      <a:pt x="242" y="8"/>
                    </a:lnTo>
                    <a:lnTo>
                      <a:pt x="243" y="11"/>
                    </a:lnTo>
                    <a:lnTo>
                      <a:pt x="243" y="11"/>
                    </a:lnTo>
                    <a:lnTo>
                      <a:pt x="245" y="10"/>
                    </a:lnTo>
                    <a:lnTo>
                      <a:pt x="248" y="11"/>
                    </a:lnTo>
                    <a:lnTo>
                      <a:pt x="251" y="13"/>
                    </a:lnTo>
                    <a:lnTo>
                      <a:pt x="250" y="15"/>
                    </a:lnTo>
                    <a:lnTo>
                      <a:pt x="250" y="15"/>
                    </a:lnTo>
                    <a:lnTo>
                      <a:pt x="250" y="16"/>
                    </a:lnTo>
                    <a:lnTo>
                      <a:pt x="250" y="18"/>
                    </a:lnTo>
                    <a:lnTo>
                      <a:pt x="251" y="19"/>
                    </a:lnTo>
                    <a:lnTo>
                      <a:pt x="251" y="19"/>
                    </a:lnTo>
                    <a:lnTo>
                      <a:pt x="250" y="19"/>
                    </a:lnTo>
                    <a:lnTo>
                      <a:pt x="248" y="19"/>
                    </a:lnTo>
                    <a:lnTo>
                      <a:pt x="248" y="19"/>
                    </a:lnTo>
                    <a:lnTo>
                      <a:pt x="248" y="21"/>
                    </a:lnTo>
                    <a:lnTo>
                      <a:pt x="247" y="21"/>
                    </a:lnTo>
                    <a:lnTo>
                      <a:pt x="245" y="19"/>
                    </a:lnTo>
                    <a:lnTo>
                      <a:pt x="245" y="21"/>
                    </a:lnTo>
                    <a:lnTo>
                      <a:pt x="243" y="21"/>
                    </a:lnTo>
                    <a:lnTo>
                      <a:pt x="242" y="21"/>
                    </a:lnTo>
                    <a:lnTo>
                      <a:pt x="240" y="21"/>
                    </a:lnTo>
                    <a:lnTo>
                      <a:pt x="239" y="21"/>
                    </a:lnTo>
                    <a:lnTo>
                      <a:pt x="235" y="21"/>
                    </a:lnTo>
                    <a:lnTo>
                      <a:pt x="234" y="19"/>
                    </a:lnTo>
                    <a:lnTo>
                      <a:pt x="234" y="19"/>
                    </a:lnTo>
                    <a:lnTo>
                      <a:pt x="234" y="18"/>
                    </a:lnTo>
                    <a:lnTo>
                      <a:pt x="232" y="19"/>
                    </a:lnTo>
                    <a:lnTo>
                      <a:pt x="232" y="19"/>
                    </a:lnTo>
                    <a:lnTo>
                      <a:pt x="231" y="19"/>
                    </a:lnTo>
                    <a:lnTo>
                      <a:pt x="229" y="21"/>
                    </a:lnTo>
                    <a:lnTo>
                      <a:pt x="229" y="21"/>
                    </a:lnTo>
                    <a:lnTo>
                      <a:pt x="229" y="23"/>
                    </a:lnTo>
                    <a:lnTo>
                      <a:pt x="229" y="23"/>
                    </a:lnTo>
                    <a:lnTo>
                      <a:pt x="227" y="23"/>
                    </a:lnTo>
                    <a:lnTo>
                      <a:pt x="227" y="23"/>
                    </a:lnTo>
                    <a:lnTo>
                      <a:pt x="227" y="24"/>
                    </a:lnTo>
                    <a:lnTo>
                      <a:pt x="227" y="24"/>
                    </a:lnTo>
                    <a:lnTo>
                      <a:pt x="226" y="24"/>
                    </a:lnTo>
                    <a:lnTo>
                      <a:pt x="226" y="23"/>
                    </a:lnTo>
                    <a:lnTo>
                      <a:pt x="226" y="23"/>
                    </a:lnTo>
                    <a:lnTo>
                      <a:pt x="224" y="23"/>
                    </a:lnTo>
                    <a:lnTo>
                      <a:pt x="224" y="24"/>
                    </a:lnTo>
                    <a:lnTo>
                      <a:pt x="224" y="26"/>
                    </a:lnTo>
                    <a:lnTo>
                      <a:pt x="224" y="26"/>
                    </a:lnTo>
                    <a:lnTo>
                      <a:pt x="223" y="26"/>
                    </a:lnTo>
                    <a:lnTo>
                      <a:pt x="221" y="26"/>
                    </a:lnTo>
                    <a:lnTo>
                      <a:pt x="221" y="29"/>
                    </a:lnTo>
                    <a:lnTo>
                      <a:pt x="218" y="30"/>
                    </a:lnTo>
                    <a:lnTo>
                      <a:pt x="218" y="30"/>
                    </a:lnTo>
                    <a:lnTo>
                      <a:pt x="218" y="32"/>
                    </a:lnTo>
                    <a:lnTo>
                      <a:pt x="219" y="34"/>
                    </a:lnTo>
                    <a:lnTo>
                      <a:pt x="219" y="35"/>
                    </a:lnTo>
                    <a:lnTo>
                      <a:pt x="218" y="37"/>
                    </a:lnTo>
                    <a:lnTo>
                      <a:pt x="218" y="37"/>
                    </a:lnTo>
                    <a:lnTo>
                      <a:pt x="216" y="37"/>
                    </a:lnTo>
                    <a:lnTo>
                      <a:pt x="215" y="38"/>
                    </a:lnTo>
                    <a:lnTo>
                      <a:pt x="213" y="38"/>
                    </a:lnTo>
                    <a:lnTo>
                      <a:pt x="213" y="40"/>
                    </a:lnTo>
                    <a:lnTo>
                      <a:pt x="213" y="42"/>
                    </a:lnTo>
                    <a:lnTo>
                      <a:pt x="213" y="42"/>
                    </a:lnTo>
                    <a:lnTo>
                      <a:pt x="213" y="43"/>
                    </a:lnTo>
                    <a:lnTo>
                      <a:pt x="211" y="43"/>
                    </a:lnTo>
                    <a:lnTo>
                      <a:pt x="210" y="46"/>
                    </a:lnTo>
                    <a:lnTo>
                      <a:pt x="208" y="48"/>
                    </a:lnTo>
                    <a:lnTo>
                      <a:pt x="210" y="50"/>
                    </a:lnTo>
                    <a:lnTo>
                      <a:pt x="211" y="51"/>
                    </a:lnTo>
                    <a:lnTo>
                      <a:pt x="213" y="51"/>
                    </a:lnTo>
                    <a:lnTo>
                      <a:pt x="213" y="51"/>
                    </a:lnTo>
                    <a:lnTo>
                      <a:pt x="211" y="51"/>
                    </a:lnTo>
                    <a:lnTo>
                      <a:pt x="211" y="53"/>
                    </a:lnTo>
                    <a:lnTo>
                      <a:pt x="213" y="53"/>
                    </a:lnTo>
                    <a:lnTo>
                      <a:pt x="215" y="54"/>
                    </a:lnTo>
                    <a:lnTo>
                      <a:pt x="215" y="54"/>
                    </a:lnTo>
                    <a:lnTo>
                      <a:pt x="213" y="54"/>
                    </a:lnTo>
                    <a:lnTo>
                      <a:pt x="211" y="54"/>
                    </a:lnTo>
                    <a:lnTo>
                      <a:pt x="211" y="56"/>
                    </a:lnTo>
                    <a:lnTo>
                      <a:pt x="211" y="56"/>
                    </a:lnTo>
                    <a:lnTo>
                      <a:pt x="211" y="58"/>
                    </a:lnTo>
                    <a:lnTo>
                      <a:pt x="211" y="58"/>
                    </a:lnTo>
                    <a:lnTo>
                      <a:pt x="211" y="58"/>
                    </a:lnTo>
                    <a:lnTo>
                      <a:pt x="211" y="58"/>
                    </a:lnTo>
                    <a:lnTo>
                      <a:pt x="210" y="56"/>
                    </a:lnTo>
                    <a:lnTo>
                      <a:pt x="208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8"/>
                    </a:lnTo>
                    <a:lnTo>
                      <a:pt x="207" y="59"/>
                    </a:lnTo>
                    <a:lnTo>
                      <a:pt x="205" y="58"/>
                    </a:lnTo>
                    <a:lnTo>
                      <a:pt x="205" y="56"/>
                    </a:lnTo>
                    <a:lnTo>
                      <a:pt x="204" y="54"/>
                    </a:lnTo>
                    <a:lnTo>
                      <a:pt x="199" y="53"/>
                    </a:lnTo>
                    <a:lnTo>
                      <a:pt x="199" y="53"/>
                    </a:lnTo>
                    <a:lnTo>
                      <a:pt x="197" y="53"/>
                    </a:lnTo>
                    <a:lnTo>
                      <a:pt x="196" y="54"/>
                    </a:lnTo>
                    <a:lnTo>
                      <a:pt x="196" y="54"/>
                    </a:lnTo>
                    <a:lnTo>
                      <a:pt x="196" y="54"/>
                    </a:lnTo>
                    <a:lnTo>
                      <a:pt x="194" y="56"/>
                    </a:lnTo>
                    <a:lnTo>
                      <a:pt x="194" y="56"/>
                    </a:lnTo>
                    <a:lnTo>
                      <a:pt x="192" y="58"/>
                    </a:lnTo>
                    <a:lnTo>
                      <a:pt x="192" y="58"/>
                    </a:lnTo>
                    <a:lnTo>
                      <a:pt x="194" y="59"/>
                    </a:lnTo>
                    <a:lnTo>
                      <a:pt x="194" y="59"/>
                    </a:lnTo>
                    <a:lnTo>
                      <a:pt x="194" y="61"/>
                    </a:lnTo>
                    <a:lnTo>
                      <a:pt x="194" y="59"/>
                    </a:lnTo>
                    <a:lnTo>
                      <a:pt x="192" y="59"/>
                    </a:lnTo>
                    <a:lnTo>
                      <a:pt x="192" y="61"/>
                    </a:lnTo>
                    <a:lnTo>
                      <a:pt x="191" y="61"/>
                    </a:lnTo>
                    <a:lnTo>
                      <a:pt x="192" y="58"/>
                    </a:lnTo>
                    <a:lnTo>
                      <a:pt x="192" y="56"/>
                    </a:lnTo>
                    <a:lnTo>
                      <a:pt x="192" y="54"/>
                    </a:lnTo>
                    <a:lnTo>
                      <a:pt x="194" y="53"/>
                    </a:lnTo>
                    <a:lnTo>
                      <a:pt x="192" y="53"/>
                    </a:lnTo>
                    <a:lnTo>
                      <a:pt x="189" y="50"/>
                    </a:lnTo>
                    <a:lnTo>
                      <a:pt x="188" y="46"/>
                    </a:lnTo>
                    <a:lnTo>
                      <a:pt x="186" y="46"/>
                    </a:lnTo>
                    <a:lnTo>
                      <a:pt x="184" y="45"/>
                    </a:lnTo>
                    <a:lnTo>
                      <a:pt x="184" y="43"/>
                    </a:lnTo>
                    <a:lnTo>
                      <a:pt x="181" y="43"/>
                    </a:lnTo>
                    <a:lnTo>
                      <a:pt x="180" y="42"/>
                    </a:lnTo>
                    <a:lnTo>
                      <a:pt x="178" y="40"/>
                    </a:lnTo>
                    <a:lnTo>
                      <a:pt x="176" y="40"/>
                    </a:lnTo>
                    <a:lnTo>
                      <a:pt x="175" y="40"/>
                    </a:lnTo>
                    <a:lnTo>
                      <a:pt x="175" y="42"/>
                    </a:lnTo>
                    <a:lnTo>
                      <a:pt x="175" y="43"/>
                    </a:lnTo>
                    <a:lnTo>
                      <a:pt x="173" y="45"/>
                    </a:lnTo>
                    <a:lnTo>
                      <a:pt x="172" y="45"/>
                    </a:lnTo>
                    <a:lnTo>
                      <a:pt x="172" y="45"/>
                    </a:lnTo>
                    <a:lnTo>
                      <a:pt x="170" y="43"/>
                    </a:lnTo>
                    <a:lnTo>
                      <a:pt x="169" y="45"/>
                    </a:lnTo>
                    <a:lnTo>
                      <a:pt x="169" y="45"/>
                    </a:lnTo>
                    <a:lnTo>
                      <a:pt x="169" y="45"/>
                    </a:lnTo>
                    <a:lnTo>
                      <a:pt x="169" y="45"/>
                    </a:lnTo>
                    <a:lnTo>
                      <a:pt x="167" y="43"/>
                    </a:lnTo>
                    <a:lnTo>
                      <a:pt x="167" y="43"/>
                    </a:lnTo>
                    <a:lnTo>
                      <a:pt x="165" y="43"/>
                    </a:lnTo>
                    <a:lnTo>
                      <a:pt x="165" y="45"/>
                    </a:lnTo>
                    <a:lnTo>
                      <a:pt x="167" y="45"/>
                    </a:lnTo>
                    <a:lnTo>
                      <a:pt x="167" y="46"/>
                    </a:lnTo>
                    <a:lnTo>
                      <a:pt x="165" y="46"/>
                    </a:lnTo>
                    <a:lnTo>
                      <a:pt x="165" y="46"/>
                    </a:lnTo>
                    <a:lnTo>
                      <a:pt x="165" y="48"/>
                    </a:lnTo>
                    <a:lnTo>
                      <a:pt x="165" y="50"/>
                    </a:lnTo>
                    <a:lnTo>
                      <a:pt x="164" y="50"/>
                    </a:lnTo>
                    <a:lnTo>
                      <a:pt x="164" y="51"/>
                    </a:lnTo>
                    <a:lnTo>
                      <a:pt x="164" y="51"/>
                    </a:lnTo>
                    <a:lnTo>
                      <a:pt x="162" y="50"/>
                    </a:lnTo>
                    <a:lnTo>
                      <a:pt x="162" y="50"/>
                    </a:lnTo>
                    <a:lnTo>
                      <a:pt x="162" y="50"/>
                    </a:lnTo>
                    <a:lnTo>
                      <a:pt x="161" y="50"/>
                    </a:lnTo>
                    <a:lnTo>
                      <a:pt x="161" y="50"/>
                    </a:lnTo>
                    <a:lnTo>
                      <a:pt x="161" y="50"/>
                    </a:lnTo>
                    <a:lnTo>
                      <a:pt x="161" y="50"/>
                    </a:lnTo>
                    <a:lnTo>
                      <a:pt x="161" y="48"/>
                    </a:lnTo>
                    <a:lnTo>
                      <a:pt x="161" y="46"/>
                    </a:lnTo>
                    <a:lnTo>
                      <a:pt x="161" y="46"/>
                    </a:lnTo>
                    <a:lnTo>
                      <a:pt x="159" y="46"/>
                    </a:lnTo>
                    <a:lnTo>
                      <a:pt x="161" y="48"/>
                    </a:lnTo>
                    <a:lnTo>
                      <a:pt x="159" y="50"/>
                    </a:lnTo>
                    <a:lnTo>
                      <a:pt x="159" y="50"/>
                    </a:lnTo>
                    <a:lnTo>
                      <a:pt x="157" y="51"/>
                    </a:lnTo>
                    <a:lnTo>
                      <a:pt x="156" y="51"/>
                    </a:lnTo>
                    <a:lnTo>
                      <a:pt x="156" y="51"/>
                    </a:lnTo>
                    <a:lnTo>
                      <a:pt x="156" y="51"/>
                    </a:lnTo>
                    <a:lnTo>
                      <a:pt x="154" y="53"/>
                    </a:lnTo>
                    <a:lnTo>
                      <a:pt x="154" y="54"/>
                    </a:lnTo>
                    <a:lnTo>
                      <a:pt x="156" y="54"/>
                    </a:lnTo>
                    <a:lnTo>
                      <a:pt x="156" y="56"/>
                    </a:lnTo>
                    <a:lnTo>
                      <a:pt x="157" y="56"/>
                    </a:lnTo>
                    <a:lnTo>
                      <a:pt x="157" y="58"/>
                    </a:lnTo>
                    <a:lnTo>
                      <a:pt x="157" y="58"/>
                    </a:lnTo>
                    <a:lnTo>
                      <a:pt x="156" y="58"/>
                    </a:lnTo>
                    <a:lnTo>
                      <a:pt x="154" y="58"/>
                    </a:lnTo>
                    <a:lnTo>
                      <a:pt x="153" y="56"/>
                    </a:lnTo>
                    <a:lnTo>
                      <a:pt x="153" y="56"/>
                    </a:lnTo>
                    <a:lnTo>
                      <a:pt x="153" y="56"/>
                    </a:lnTo>
                    <a:lnTo>
                      <a:pt x="153" y="58"/>
                    </a:lnTo>
                    <a:lnTo>
                      <a:pt x="153" y="58"/>
                    </a:lnTo>
                    <a:lnTo>
                      <a:pt x="151" y="58"/>
                    </a:lnTo>
                    <a:lnTo>
                      <a:pt x="149" y="59"/>
                    </a:lnTo>
                    <a:lnTo>
                      <a:pt x="151" y="59"/>
                    </a:lnTo>
                    <a:lnTo>
                      <a:pt x="151" y="59"/>
                    </a:lnTo>
                    <a:lnTo>
                      <a:pt x="151" y="61"/>
                    </a:lnTo>
                    <a:lnTo>
                      <a:pt x="153" y="61"/>
                    </a:lnTo>
                    <a:lnTo>
                      <a:pt x="153" y="61"/>
                    </a:lnTo>
                    <a:lnTo>
                      <a:pt x="153" y="61"/>
                    </a:lnTo>
                    <a:lnTo>
                      <a:pt x="153" y="62"/>
                    </a:lnTo>
                    <a:lnTo>
                      <a:pt x="153" y="62"/>
                    </a:lnTo>
                    <a:lnTo>
                      <a:pt x="151" y="62"/>
                    </a:lnTo>
                    <a:lnTo>
                      <a:pt x="149" y="61"/>
                    </a:lnTo>
                    <a:lnTo>
                      <a:pt x="148" y="59"/>
                    </a:lnTo>
                    <a:lnTo>
                      <a:pt x="148" y="61"/>
                    </a:lnTo>
                    <a:lnTo>
                      <a:pt x="148" y="61"/>
                    </a:lnTo>
                    <a:lnTo>
                      <a:pt x="148" y="62"/>
                    </a:lnTo>
                    <a:lnTo>
                      <a:pt x="146" y="62"/>
                    </a:lnTo>
                    <a:lnTo>
                      <a:pt x="146" y="62"/>
                    </a:lnTo>
                    <a:lnTo>
                      <a:pt x="145" y="62"/>
                    </a:lnTo>
                    <a:lnTo>
                      <a:pt x="145" y="64"/>
                    </a:lnTo>
                    <a:lnTo>
                      <a:pt x="145" y="65"/>
                    </a:lnTo>
                    <a:lnTo>
                      <a:pt x="145" y="67"/>
                    </a:lnTo>
                    <a:lnTo>
                      <a:pt x="146" y="69"/>
                    </a:lnTo>
                    <a:lnTo>
                      <a:pt x="146" y="67"/>
                    </a:lnTo>
                    <a:lnTo>
                      <a:pt x="148" y="67"/>
                    </a:lnTo>
                    <a:lnTo>
                      <a:pt x="148" y="67"/>
                    </a:lnTo>
                    <a:lnTo>
                      <a:pt x="148" y="69"/>
                    </a:lnTo>
                    <a:lnTo>
                      <a:pt x="146" y="70"/>
                    </a:lnTo>
                    <a:lnTo>
                      <a:pt x="146" y="70"/>
                    </a:lnTo>
                    <a:lnTo>
                      <a:pt x="146" y="70"/>
                    </a:lnTo>
                    <a:lnTo>
                      <a:pt x="145" y="70"/>
                    </a:lnTo>
                    <a:lnTo>
                      <a:pt x="145" y="72"/>
                    </a:lnTo>
                    <a:lnTo>
                      <a:pt x="145" y="72"/>
                    </a:lnTo>
                    <a:lnTo>
                      <a:pt x="145" y="73"/>
                    </a:lnTo>
                    <a:lnTo>
                      <a:pt x="145" y="73"/>
                    </a:lnTo>
                    <a:lnTo>
                      <a:pt x="146" y="73"/>
                    </a:lnTo>
                    <a:lnTo>
                      <a:pt x="148" y="73"/>
                    </a:lnTo>
                    <a:lnTo>
                      <a:pt x="149" y="73"/>
                    </a:lnTo>
                    <a:lnTo>
                      <a:pt x="149" y="75"/>
                    </a:lnTo>
                    <a:lnTo>
                      <a:pt x="148" y="75"/>
                    </a:lnTo>
                    <a:lnTo>
                      <a:pt x="146" y="75"/>
                    </a:lnTo>
                    <a:lnTo>
                      <a:pt x="145" y="75"/>
                    </a:lnTo>
                    <a:lnTo>
                      <a:pt x="143" y="75"/>
                    </a:lnTo>
                    <a:lnTo>
                      <a:pt x="141" y="73"/>
                    </a:lnTo>
                    <a:lnTo>
                      <a:pt x="141" y="73"/>
                    </a:lnTo>
                    <a:lnTo>
                      <a:pt x="140" y="73"/>
                    </a:lnTo>
                    <a:lnTo>
                      <a:pt x="138" y="73"/>
                    </a:lnTo>
                    <a:lnTo>
                      <a:pt x="138" y="73"/>
                    </a:lnTo>
                    <a:lnTo>
                      <a:pt x="137" y="75"/>
                    </a:lnTo>
                    <a:lnTo>
                      <a:pt x="135" y="72"/>
                    </a:lnTo>
                    <a:lnTo>
                      <a:pt x="135" y="72"/>
                    </a:lnTo>
                    <a:lnTo>
                      <a:pt x="133" y="72"/>
                    </a:lnTo>
                    <a:lnTo>
                      <a:pt x="135" y="73"/>
                    </a:lnTo>
                    <a:lnTo>
                      <a:pt x="135" y="75"/>
                    </a:lnTo>
                    <a:lnTo>
                      <a:pt x="133" y="75"/>
                    </a:lnTo>
                    <a:lnTo>
                      <a:pt x="133" y="75"/>
                    </a:lnTo>
                    <a:lnTo>
                      <a:pt x="132" y="75"/>
                    </a:lnTo>
                    <a:lnTo>
                      <a:pt x="133" y="77"/>
                    </a:lnTo>
                    <a:lnTo>
                      <a:pt x="133" y="78"/>
                    </a:lnTo>
                    <a:lnTo>
                      <a:pt x="135" y="78"/>
                    </a:lnTo>
                    <a:lnTo>
                      <a:pt x="137" y="80"/>
                    </a:lnTo>
                    <a:lnTo>
                      <a:pt x="137" y="81"/>
                    </a:lnTo>
                    <a:lnTo>
                      <a:pt x="137" y="81"/>
                    </a:lnTo>
                    <a:lnTo>
                      <a:pt x="138" y="81"/>
                    </a:lnTo>
                    <a:lnTo>
                      <a:pt x="137" y="83"/>
                    </a:lnTo>
                    <a:lnTo>
                      <a:pt x="137" y="85"/>
                    </a:lnTo>
                    <a:lnTo>
                      <a:pt x="137" y="85"/>
                    </a:lnTo>
                    <a:lnTo>
                      <a:pt x="137" y="83"/>
                    </a:lnTo>
                    <a:lnTo>
                      <a:pt x="135" y="83"/>
                    </a:lnTo>
                    <a:lnTo>
                      <a:pt x="135" y="83"/>
                    </a:lnTo>
                    <a:lnTo>
                      <a:pt x="133" y="83"/>
                    </a:lnTo>
                    <a:lnTo>
                      <a:pt x="133" y="83"/>
                    </a:lnTo>
                    <a:lnTo>
                      <a:pt x="133" y="85"/>
                    </a:lnTo>
                    <a:lnTo>
                      <a:pt x="133" y="88"/>
                    </a:lnTo>
                    <a:lnTo>
                      <a:pt x="133" y="89"/>
                    </a:lnTo>
                    <a:lnTo>
                      <a:pt x="133" y="89"/>
                    </a:lnTo>
                    <a:lnTo>
                      <a:pt x="133" y="89"/>
                    </a:lnTo>
                    <a:lnTo>
                      <a:pt x="132" y="88"/>
                    </a:lnTo>
                    <a:lnTo>
                      <a:pt x="132" y="86"/>
                    </a:lnTo>
                    <a:lnTo>
                      <a:pt x="130" y="83"/>
                    </a:lnTo>
                    <a:lnTo>
                      <a:pt x="129" y="81"/>
                    </a:lnTo>
                    <a:lnTo>
                      <a:pt x="127" y="78"/>
                    </a:lnTo>
                    <a:lnTo>
                      <a:pt x="126" y="75"/>
                    </a:lnTo>
                    <a:lnTo>
                      <a:pt x="126" y="75"/>
                    </a:lnTo>
                    <a:lnTo>
                      <a:pt x="124" y="77"/>
                    </a:lnTo>
                    <a:lnTo>
                      <a:pt x="124" y="78"/>
                    </a:lnTo>
                    <a:lnTo>
                      <a:pt x="122" y="80"/>
                    </a:lnTo>
                    <a:lnTo>
                      <a:pt x="121" y="81"/>
                    </a:lnTo>
                    <a:lnTo>
                      <a:pt x="121" y="81"/>
                    </a:lnTo>
                    <a:lnTo>
                      <a:pt x="119" y="81"/>
                    </a:lnTo>
                    <a:lnTo>
                      <a:pt x="118" y="83"/>
                    </a:lnTo>
                    <a:lnTo>
                      <a:pt x="118" y="85"/>
                    </a:lnTo>
                    <a:lnTo>
                      <a:pt x="116" y="86"/>
                    </a:lnTo>
                    <a:lnTo>
                      <a:pt x="116" y="88"/>
                    </a:lnTo>
                    <a:lnTo>
                      <a:pt x="116" y="89"/>
                    </a:lnTo>
                    <a:lnTo>
                      <a:pt x="116" y="92"/>
                    </a:lnTo>
                    <a:lnTo>
                      <a:pt x="116" y="96"/>
                    </a:lnTo>
                    <a:lnTo>
                      <a:pt x="118" y="96"/>
                    </a:lnTo>
                    <a:lnTo>
                      <a:pt x="118" y="96"/>
                    </a:lnTo>
                    <a:lnTo>
                      <a:pt x="118" y="97"/>
                    </a:lnTo>
                    <a:lnTo>
                      <a:pt x="118" y="97"/>
                    </a:lnTo>
                    <a:lnTo>
                      <a:pt x="113" y="100"/>
                    </a:lnTo>
                    <a:lnTo>
                      <a:pt x="111" y="102"/>
                    </a:lnTo>
                    <a:lnTo>
                      <a:pt x="111" y="102"/>
                    </a:lnTo>
                    <a:lnTo>
                      <a:pt x="110" y="104"/>
                    </a:lnTo>
                    <a:lnTo>
                      <a:pt x="108" y="107"/>
                    </a:lnTo>
                    <a:lnTo>
                      <a:pt x="108" y="107"/>
                    </a:lnTo>
                    <a:lnTo>
                      <a:pt x="106" y="110"/>
                    </a:lnTo>
                    <a:lnTo>
                      <a:pt x="105" y="113"/>
                    </a:lnTo>
                    <a:lnTo>
                      <a:pt x="103" y="115"/>
                    </a:lnTo>
                    <a:lnTo>
                      <a:pt x="100" y="116"/>
                    </a:lnTo>
                    <a:lnTo>
                      <a:pt x="98" y="118"/>
                    </a:lnTo>
                    <a:lnTo>
                      <a:pt x="94" y="120"/>
                    </a:lnTo>
                    <a:lnTo>
                      <a:pt x="90" y="121"/>
                    </a:lnTo>
                    <a:lnTo>
                      <a:pt x="84" y="121"/>
                    </a:lnTo>
                    <a:lnTo>
                      <a:pt x="83" y="123"/>
                    </a:lnTo>
                    <a:lnTo>
                      <a:pt x="79" y="123"/>
                    </a:lnTo>
                    <a:lnTo>
                      <a:pt x="76" y="121"/>
                    </a:lnTo>
                    <a:lnTo>
                      <a:pt x="71" y="126"/>
                    </a:lnTo>
                    <a:lnTo>
                      <a:pt x="68" y="126"/>
                    </a:lnTo>
                    <a:lnTo>
                      <a:pt x="65" y="127"/>
                    </a:lnTo>
                    <a:lnTo>
                      <a:pt x="63" y="127"/>
                    </a:lnTo>
                    <a:lnTo>
                      <a:pt x="60" y="129"/>
                    </a:lnTo>
                    <a:lnTo>
                      <a:pt x="59" y="131"/>
                    </a:lnTo>
                    <a:lnTo>
                      <a:pt x="54" y="131"/>
                    </a:lnTo>
                    <a:lnTo>
                      <a:pt x="52" y="131"/>
                    </a:lnTo>
                    <a:lnTo>
                      <a:pt x="51" y="131"/>
                    </a:lnTo>
                    <a:lnTo>
                      <a:pt x="49" y="131"/>
                    </a:lnTo>
                    <a:lnTo>
                      <a:pt x="48" y="131"/>
                    </a:lnTo>
                    <a:lnTo>
                      <a:pt x="46" y="131"/>
                    </a:lnTo>
                    <a:lnTo>
                      <a:pt x="44" y="131"/>
                    </a:lnTo>
                    <a:lnTo>
                      <a:pt x="36" y="135"/>
                    </a:lnTo>
                    <a:lnTo>
                      <a:pt x="35" y="137"/>
                    </a:lnTo>
                    <a:lnTo>
                      <a:pt x="33" y="139"/>
                    </a:lnTo>
                    <a:lnTo>
                      <a:pt x="32" y="140"/>
                    </a:lnTo>
                    <a:lnTo>
                      <a:pt x="30" y="142"/>
                    </a:lnTo>
                    <a:lnTo>
                      <a:pt x="25" y="143"/>
                    </a:lnTo>
                    <a:lnTo>
                      <a:pt x="22" y="145"/>
                    </a:lnTo>
                    <a:lnTo>
                      <a:pt x="20" y="147"/>
                    </a:lnTo>
                    <a:lnTo>
                      <a:pt x="19" y="148"/>
                    </a:lnTo>
                    <a:lnTo>
                      <a:pt x="16" y="151"/>
                    </a:lnTo>
                    <a:lnTo>
                      <a:pt x="16" y="153"/>
                    </a:lnTo>
                    <a:lnTo>
                      <a:pt x="14" y="154"/>
                    </a:lnTo>
                    <a:lnTo>
                      <a:pt x="12" y="154"/>
                    </a:lnTo>
                    <a:lnTo>
                      <a:pt x="12" y="154"/>
                    </a:lnTo>
                    <a:lnTo>
                      <a:pt x="12" y="153"/>
                    </a:lnTo>
                    <a:lnTo>
                      <a:pt x="12" y="151"/>
                    </a:lnTo>
                    <a:lnTo>
                      <a:pt x="12" y="147"/>
                    </a:lnTo>
                    <a:lnTo>
                      <a:pt x="12" y="147"/>
                    </a:lnTo>
                    <a:lnTo>
                      <a:pt x="11" y="147"/>
                    </a:lnTo>
                    <a:lnTo>
                      <a:pt x="9" y="148"/>
                    </a:lnTo>
                    <a:lnTo>
                      <a:pt x="8" y="153"/>
                    </a:lnTo>
                    <a:lnTo>
                      <a:pt x="6" y="158"/>
                    </a:lnTo>
                    <a:lnTo>
                      <a:pt x="8" y="159"/>
                    </a:lnTo>
                    <a:lnTo>
                      <a:pt x="8" y="161"/>
                    </a:lnTo>
                    <a:lnTo>
                      <a:pt x="8" y="162"/>
                    </a:lnTo>
                    <a:lnTo>
                      <a:pt x="8" y="164"/>
                    </a:lnTo>
                    <a:lnTo>
                      <a:pt x="8" y="166"/>
                    </a:lnTo>
                    <a:lnTo>
                      <a:pt x="8" y="167"/>
                    </a:lnTo>
                    <a:lnTo>
                      <a:pt x="5" y="172"/>
                    </a:lnTo>
                    <a:lnTo>
                      <a:pt x="5" y="174"/>
                    </a:lnTo>
                    <a:lnTo>
                      <a:pt x="3" y="177"/>
                    </a:lnTo>
                    <a:lnTo>
                      <a:pt x="3" y="178"/>
                    </a:lnTo>
                    <a:lnTo>
                      <a:pt x="3" y="181"/>
                    </a:lnTo>
                    <a:lnTo>
                      <a:pt x="5" y="183"/>
                    </a:lnTo>
                    <a:lnTo>
                      <a:pt x="5" y="185"/>
                    </a:lnTo>
                    <a:lnTo>
                      <a:pt x="6" y="188"/>
                    </a:lnTo>
                    <a:lnTo>
                      <a:pt x="8" y="191"/>
                    </a:lnTo>
                    <a:lnTo>
                      <a:pt x="11" y="196"/>
                    </a:lnTo>
                    <a:lnTo>
                      <a:pt x="14" y="201"/>
                    </a:lnTo>
                    <a:lnTo>
                      <a:pt x="14" y="202"/>
                    </a:lnTo>
                    <a:lnTo>
                      <a:pt x="12" y="204"/>
                    </a:lnTo>
                    <a:lnTo>
                      <a:pt x="14" y="207"/>
                    </a:lnTo>
                    <a:lnTo>
                      <a:pt x="12" y="207"/>
                    </a:lnTo>
                    <a:lnTo>
                      <a:pt x="12" y="207"/>
                    </a:lnTo>
                    <a:lnTo>
                      <a:pt x="11" y="207"/>
                    </a:lnTo>
                    <a:lnTo>
                      <a:pt x="9" y="205"/>
                    </a:lnTo>
                    <a:lnTo>
                      <a:pt x="9" y="202"/>
                    </a:lnTo>
                    <a:lnTo>
                      <a:pt x="9" y="202"/>
                    </a:lnTo>
                    <a:lnTo>
                      <a:pt x="8" y="204"/>
                    </a:lnTo>
                    <a:lnTo>
                      <a:pt x="8" y="204"/>
                    </a:lnTo>
                    <a:lnTo>
                      <a:pt x="8" y="204"/>
                    </a:lnTo>
                    <a:lnTo>
                      <a:pt x="6" y="204"/>
                    </a:lnTo>
                    <a:lnTo>
                      <a:pt x="6" y="204"/>
                    </a:lnTo>
                    <a:lnTo>
                      <a:pt x="6" y="202"/>
                    </a:lnTo>
                    <a:lnTo>
                      <a:pt x="6" y="201"/>
                    </a:lnTo>
                    <a:lnTo>
                      <a:pt x="6" y="199"/>
                    </a:lnTo>
                    <a:lnTo>
                      <a:pt x="5" y="197"/>
                    </a:lnTo>
                    <a:lnTo>
                      <a:pt x="3" y="197"/>
                    </a:lnTo>
                    <a:lnTo>
                      <a:pt x="3" y="197"/>
                    </a:lnTo>
                    <a:lnTo>
                      <a:pt x="3" y="199"/>
                    </a:lnTo>
                    <a:lnTo>
                      <a:pt x="5" y="201"/>
                    </a:lnTo>
                    <a:lnTo>
                      <a:pt x="5" y="204"/>
                    </a:lnTo>
                    <a:lnTo>
                      <a:pt x="6" y="205"/>
                    </a:lnTo>
                    <a:lnTo>
                      <a:pt x="8" y="205"/>
                    </a:lnTo>
                    <a:lnTo>
                      <a:pt x="9" y="207"/>
                    </a:lnTo>
                    <a:lnTo>
                      <a:pt x="8" y="209"/>
                    </a:lnTo>
                    <a:lnTo>
                      <a:pt x="8" y="210"/>
                    </a:lnTo>
                    <a:lnTo>
                      <a:pt x="8" y="210"/>
                    </a:lnTo>
                    <a:lnTo>
                      <a:pt x="5" y="210"/>
                    </a:lnTo>
                    <a:lnTo>
                      <a:pt x="5" y="209"/>
                    </a:lnTo>
                    <a:lnTo>
                      <a:pt x="3" y="205"/>
                    </a:lnTo>
                    <a:lnTo>
                      <a:pt x="3" y="204"/>
                    </a:lnTo>
                    <a:lnTo>
                      <a:pt x="3" y="204"/>
                    </a:lnTo>
                    <a:lnTo>
                      <a:pt x="1" y="204"/>
                    </a:lnTo>
                    <a:lnTo>
                      <a:pt x="1" y="205"/>
                    </a:lnTo>
                    <a:lnTo>
                      <a:pt x="1" y="205"/>
                    </a:lnTo>
                    <a:lnTo>
                      <a:pt x="1" y="205"/>
                    </a:lnTo>
                    <a:lnTo>
                      <a:pt x="1" y="205"/>
                    </a:lnTo>
                    <a:lnTo>
                      <a:pt x="0" y="205"/>
                    </a:lnTo>
                    <a:lnTo>
                      <a:pt x="0" y="205"/>
                    </a:lnTo>
                    <a:lnTo>
                      <a:pt x="1" y="205"/>
                    </a:lnTo>
                    <a:lnTo>
                      <a:pt x="1" y="209"/>
                    </a:lnTo>
                    <a:lnTo>
                      <a:pt x="6" y="213"/>
                    </a:lnTo>
                    <a:lnTo>
                      <a:pt x="11" y="221"/>
                    </a:lnTo>
                    <a:lnTo>
                      <a:pt x="12" y="223"/>
                    </a:lnTo>
                    <a:lnTo>
                      <a:pt x="12" y="229"/>
                    </a:lnTo>
                    <a:lnTo>
                      <a:pt x="12" y="231"/>
                    </a:lnTo>
                    <a:lnTo>
                      <a:pt x="16" y="234"/>
                    </a:lnTo>
                    <a:lnTo>
                      <a:pt x="17" y="237"/>
                    </a:lnTo>
                    <a:lnTo>
                      <a:pt x="19" y="239"/>
                    </a:lnTo>
                    <a:lnTo>
                      <a:pt x="19" y="240"/>
                    </a:lnTo>
                    <a:lnTo>
                      <a:pt x="19" y="242"/>
                    </a:lnTo>
                    <a:lnTo>
                      <a:pt x="22" y="245"/>
                    </a:lnTo>
                    <a:lnTo>
                      <a:pt x="24" y="250"/>
                    </a:lnTo>
                    <a:lnTo>
                      <a:pt x="24" y="251"/>
                    </a:lnTo>
                    <a:lnTo>
                      <a:pt x="22" y="253"/>
                    </a:lnTo>
                    <a:lnTo>
                      <a:pt x="24" y="258"/>
                    </a:lnTo>
                    <a:lnTo>
                      <a:pt x="24" y="261"/>
                    </a:lnTo>
                    <a:lnTo>
                      <a:pt x="24" y="266"/>
                    </a:lnTo>
                    <a:lnTo>
                      <a:pt x="25" y="269"/>
                    </a:lnTo>
                    <a:lnTo>
                      <a:pt x="27" y="271"/>
                    </a:lnTo>
                    <a:lnTo>
                      <a:pt x="30" y="275"/>
                    </a:lnTo>
                    <a:lnTo>
                      <a:pt x="33" y="282"/>
                    </a:lnTo>
                    <a:lnTo>
                      <a:pt x="33" y="283"/>
                    </a:lnTo>
                    <a:lnTo>
                      <a:pt x="33" y="291"/>
                    </a:lnTo>
                    <a:lnTo>
                      <a:pt x="33" y="293"/>
                    </a:lnTo>
                    <a:lnTo>
                      <a:pt x="32" y="294"/>
                    </a:lnTo>
                    <a:lnTo>
                      <a:pt x="32" y="294"/>
                    </a:lnTo>
                    <a:lnTo>
                      <a:pt x="32" y="299"/>
                    </a:lnTo>
                    <a:lnTo>
                      <a:pt x="32" y="302"/>
                    </a:lnTo>
                    <a:lnTo>
                      <a:pt x="32" y="305"/>
                    </a:lnTo>
                    <a:lnTo>
                      <a:pt x="30" y="307"/>
                    </a:lnTo>
                    <a:lnTo>
                      <a:pt x="28" y="309"/>
                    </a:lnTo>
                    <a:lnTo>
                      <a:pt x="25" y="309"/>
                    </a:lnTo>
                    <a:lnTo>
                      <a:pt x="25" y="307"/>
                    </a:lnTo>
                    <a:lnTo>
                      <a:pt x="24" y="307"/>
                    </a:lnTo>
                    <a:lnTo>
                      <a:pt x="24" y="310"/>
                    </a:lnTo>
                    <a:lnTo>
                      <a:pt x="24" y="315"/>
                    </a:lnTo>
                    <a:lnTo>
                      <a:pt x="24" y="317"/>
                    </a:lnTo>
                    <a:lnTo>
                      <a:pt x="24" y="318"/>
                    </a:lnTo>
                    <a:lnTo>
                      <a:pt x="25" y="318"/>
                    </a:lnTo>
                    <a:lnTo>
                      <a:pt x="25" y="318"/>
                    </a:lnTo>
                    <a:lnTo>
                      <a:pt x="27" y="318"/>
                    </a:lnTo>
                    <a:lnTo>
                      <a:pt x="30" y="320"/>
                    </a:lnTo>
                    <a:lnTo>
                      <a:pt x="33" y="321"/>
                    </a:lnTo>
                    <a:lnTo>
                      <a:pt x="36" y="325"/>
                    </a:lnTo>
                    <a:lnTo>
                      <a:pt x="40" y="326"/>
                    </a:lnTo>
                    <a:lnTo>
                      <a:pt x="43" y="328"/>
                    </a:lnTo>
                    <a:lnTo>
                      <a:pt x="48" y="328"/>
                    </a:lnTo>
                    <a:lnTo>
                      <a:pt x="51" y="329"/>
                    </a:lnTo>
                    <a:lnTo>
                      <a:pt x="57" y="329"/>
                    </a:lnTo>
                    <a:lnTo>
                      <a:pt x="57" y="329"/>
                    </a:lnTo>
                    <a:lnTo>
                      <a:pt x="60" y="329"/>
                    </a:lnTo>
                    <a:lnTo>
                      <a:pt x="62" y="328"/>
                    </a:lnTo>
                    <a:lnTo>
                      <a:pt x="63" y="328"/>
                    </a:lnTo>
                    <a:lnTo>
                      <a:pt x="68" y="325"/>
                    </a:lnTo>
                    <a:lnTo>
                      <a:pt x="73" y="321"/>
                    </a:lnTo>
                    <a:lnTo>
                      <a:pt x="76" y="320"/>
                    </a:lnTo>
                    <a:lnTo>
                      <a:pt x="78" y="320"/>
                    </a:lnTo>
                    <a:lnTo>
                      <a:pt x="81" y="320"/>
                    </a:lnTo>
                    <a:lnTo>
                      <a:pt x="83" y="315"/>
                    </a:lnTo>
                    <a:lnTo>
                      <a:pt x="84" y="315"/>
                    </a:lnTo>
                    <a:lnTo>
                      <a:pt x="86" y="313"/>
                    </a:lnTo>
                    <a:lnTo>
                      <a:pt x="90" y="313"/>
                    </a:lnTo>
                    <a:lnTo>
                      <a:pt x="94" y="313"/>
                    </a:lnTo>
                    <a:lnTo>
                      <a:pt x="95" y="312"/>
                    </a:lnTo>
                    <a:lnTo>
                      <a:pt x="98" y="312"/>
                    </a:lnTo>
                    <a:lnTo>
                      <a:pt x="106" y="312"/>
                    </a:lnTo>
                    <a:lnTo>
                      <a:pt x="110" y="312"/>
                    </a:lnTo>
                    <a:lnTo>
                      <a:pt x="113" y="312"/>
                    </a:lnTo>
                    <a:lnTo>
                      <a:pt x="114" y="312"/>
                    </a:lnTo>
                    <a:lnTo>
                      <a:pt x="116" y="313"/>
                    </a:lnTo>
                    <a:lnTo>
                      <a:pt x="124" y="312"/>
                    </a:lnTo>
                    <a:lnTo>
                      <a:pt x="126" y="312"/>
                    </a:lnTo>
                    <a:lnTo>
                      <a:pt x="127" y="312"/>
                    </a:lnTo>
                    <a:lnTo>
                      <a:pt x="129" y="313"/>
                    </a:lnTo>
                    <a:lnTo>
                      <a:pt x="130" y="312"/>
                    </a:lnTo>
                    <a:lnTo>
                      <a:pt x="133" y="312"/>
                    </a:lnTo>
                    <a:lnTo>
                      <a:pt x="135" y="312"/>
                    </a:lnTo>
                    <a:lnTo>
                      <a:pt x="138" y="309"/>
                    </a:lnTo>
                    <a:lnTo>
                      <a:pt x="138" y="305"/>
                    </a:lnTo>
                    <a:lnTo>
                      <a:pt x="141" y="301"/>
                    </a:lnTo>
                    <a:lnTo>
                      <a:pt x="143" y="299"/>
                    </a:lnTo>
                    <a:lnTo>
                      <a:pt x="145" y="299"/>
                    </a:lnTo>
                    <a:lnTo>
                      <a:pt x="146" y="299"/>
                    </a:lnTo>
                    <a:lnTo>
                      <a:pt x="149" y="298"/>
                    </a:lnTo>
                    <a:lnTo>
                      <a:pt x="156" y="294"/>
                    </a:lnTo>
                    <a:lnTo>
                      <a:pt x="157" y="293"/>
                    </a:lnTo>
                    <a:lnTo>
                      <a:pt x="159" y="293"/>
                    </a:lnTo>
                    <a:lnTo>
                      <a:pt x="164" y="290"/>
                    </a:lnTo>
                    <a:lnTo>
                      <a:pt x="167" y="290"/>
                    </a:lnTo>
                    <a:lnTo>
                      <a:pt x="175" y="290"/>
                    </a:lnTo>
                    <a:lnTo>
                      <a:pt x="180" y="290"/>
                    </a:lnTo>
                    <a:lnTo>
                      <a:pt x="181" y="290"/>
                    </a:lnTo>
                    <a:lnTo>
                      <a:pt x="186" y="288"/>
                    </a:lnTo>
                    <a:lnTo>
                      <a:pt x="191" y="286"/>
                    </a:lnTo>
                    <a:lnTo>
                      <a:pt x="197" y="283"/>
                    </a:lnTo>
                    <a:lnTo>
                      <a:pt x="204" y="282"/>
                    </a:lnTo>
                    <a:lnTo>
                      <a:pt x="207" y="280"/>
                    </a:lnTo>
                    <a:lnTo>
                      <a:pt x="211" y="280"/>
                    </a:lnTo>
                    <a:lnTo>
                      <a:pt x="218" y="280"/>
                    </a:lnTo>
                    <a:lnTo>
                      <a:pt x="226" y="280"/>
                    </a:lnTo>
                    <a:lnTo>
                      <a:pt x="229" y="278"/>
                    </a:lnTo>
                    <a:lnTo>
                      <a:pt x="229" y="278"/>
                    </a:lnTo>
                    <a:lnTo>
                      <a:pt x="231" y="278"/>
                    </a:lnTo>
                    <a:lnTo>
                      <a:pt x="232" y="278"/>
                    </a:lnTo>
                    <a:lnTo>
                      <a:pt x="234" y="278"/>
                    </a:lnTo>
                    <a:lnTo>
                      <a:pt x="239" y="282"/>
                    </a:lnTo>
                    <a:lnTo>
                      <a:pt x="245" y="285"/>
                    </a:lnTo>
                    <a:lnTo>
                      <a:pt x="247" y="286"/>
                    </a:lnTo>
                    <a:lnTo>
                      <a:pt x="250" y="285"/>
                    </a:lnTo>
                    <a:lnTo>
                      <a:pt x="251" y="285"/>
                    </a:lnTo>
                    <a:lnTo>
                      <a:pt x="258" y="288"/>
                    </a:lnTo>
                    <a:lnTo>
                      <a:pt x="261" y="288"/>
                    </a:lnTo>
                    <a:lnTo>
                      <a:pt x="262" y="288"/>
                    </a:lnTo>
                    <a:lnTo>
                      <a:pt x="264" y="288"/>
                    </a:lnTo>
                    <a:lnTo>
                      <a:pt x="266" y="290"/>
                    </a:lnTo>
                    <a:lnTo>
                      <a:pt x="267" y="291"/>
                    </a:lnTo>
                    <a:lnTo>
                      <a:pt x="270" y="293"/>
                    </a:lnTo>
                    <a:lnTo>
                      <a:pt x="270" y="294"/>
                    </a:lnTo>
                    <a:lnTo>
                      <a:pt x="270" y="296"/>
                    </a:lnTo>
                    <a:lnTo>
                      <a:pt x="270" y="296"/>
                    </a:lnTo>
                    <a:lnTo>
                      <a:pt x="269" y="296"/>
                    </a:lnTo>
                    <a:lnTo>
                      <a:pt x="270" y="299"/>
                    </a:lnTo>
                    <a:lnTo>
                      <a:pt x="272" y="302"/>
                    </a:lnTo>
                    <a:lnTo>
                      <a:pt x="275" y="302"/>
                    </a:lnTo>
                    <a:lnTo>
                      <a:pt x="277" y="304"/>
                    </a:lnTo>
                    <a:lnTo>
                      <a:pt x="278" y="304"/>
                    </a:lnTo>
                    <a:lnTo>
                      <a:pt x="278" y="305"/>
                    </a:lnTo>
                    <a:lnTo>
                      <a:pt x="280" y="309"/>
                    </a:lnTo>
                    <a:lnTo>
                      <a:pt x="282" y="310"/>
                    </a:lnTo>
                    <a:lnTo>
                      <a:pt x="283" y="312"/>
                    </a:lnTo>
                    <a:lnTo>
                      <a:pt x="283" y="313"/>
                    </a:lnTo>
                    <a:lnTo>
                      <a:pt x="285" y="315"/>
                    </a:lnTo>
                    <a:lnTo>
                      <a:pt x="285" y="317"/>
                    </a:lnTo>
                    <a:lnTo>
                      <a:pt x="285" y="320"/>
                    </a:lnTo>
                    <a:lnTo>
                      <a:pt x="286" y="321"/>
                    </a:lnTo>
                    <a:lnTo>
                      <a:pt x="286" y="323"/>
                    </a:lnTo>
                    <a:lnTo>
                      <a:pt x="286" y="323"/>
                    </a:lnTo>
                    <a:lnTo>
                      <a:pt x="285" y="321"/>
                    </a:lnTo>
                    <a:lnTo>
                      <a:pt x="283" y="321"/>
                    </a:lnTo>
                    <a:lnTo>
                      <a:pt x="283" y="321"/>
                    </a:lnTo>
                    <a:lnTo>
                      <a:pt x="283" y="321"/>
                    </a:lnTo>
                    <a:lnTo>
                      <a:pt x="282" y="321"/>
                    </a:lnTo>
                    <a:lnTo>
                      <a:pt x="283" y="321"/>
                    </a:lnTo>
                    <a:lnTo>
                      <a:pt x="283" y="321"/>
                    </a:lnTo>
                    <a:lnTo>
                      <a:pt x="285" y="323"/>
                    </a:lnTo>
                    <a:lnTo>
                      <a:pt x="286" y="325"/>
                    </a:lnTo>
                    <a:lnTo>
                      <a:pt x="286" y="325"/>
                    </a:lnTo>
                    <a:lnTo>
                      <a:pt x="290" y="328"/>
                    </a:lnTo>
                    <a:lnTo>
                      <a:pt x="290" y="326"/>
                    </a:lnTo>
                    <a:lnTo>
                      <a:pt x="291" y="326"/>
                    </a:lnTo>
                    <a:lnTo>
                      <a:pt x="293" y="328"/>
                    </a:lnTo>
                    <a:lnTo>
                      <a:pt x="293" y="328"/>
                    </a:lnTo>
                    <a:lnTo>
                      <a:pt x="294" y="328"/>
                    </a:lnTo>
                    <a:lnTo>
                      <a:pt x="293" y="325"/>
                    </a:lnTo>
                    <a:lnTo>
                      <a:pt x="293" y="325"/>
                    </a:lnTo>
                    <a:lnTo>
                      <a:pt x="293" y="323"/>
                    </a:lnTo>
                    <a:lnTo>
                      <a:pt x="293" y="323"/>
                    </a:lnTo>
                    <a:lnTo>
                      <a:pt x="293" y="321"/>
                    </a:lnTo>
                    <a:lnTo>
                      <a:pt x="296" y="320"/>
                    </a:lnTo>
                    <a:lnTo>
                      <a:pt x="299" y="313"/>
                    </a:lnTo>
                    <a:lnTo>
                      <a:pt x="301" y="313"/>
                    </a:lnTo>
                    <a:lnTo>
                      <a:pt x="302" y="312"/>
                    </a:lnTo>
                    <a:lnTo>
                      <a:pt x="304" y="312"/>
                    </a:lnTo>
                    <a:lnTo>
                      <a:pt x="305" y="310"/>
                    </a:lnTo>
                    <a:lnTo>
                      <a:pt x="307" y="310"/>
                    </a:lnTo>
                    <a:lnTo>
                      <a:pt x="309" y="310"/>
                    </a:lnTo>
                    <a:lnTo>
                      <a:pt x="310" y="309"/>
                    </a:lnTo>
                    <a:lnTo>
                      <a:pt x="312" y="305"/>
                    </a:lnTo>
                    <a:lnTo>
                      <a:pt x="312" y="302"/>
                    </a:lnTo>
                    <a:lnTo>
                      <a:pt x="313" y="301"/>
                    </a:lnTo>
                    <a:lnTo>
                      <a:pt x="315" y="299"/>
                    </a:lnTo>
                    <a:lnTo>
                      <a:pt x="317" y="298"/>
                    </a:lnTo>
                    <a:lnTo>
                      <a:pt x="317" y="296"/>
                    </a:lnTo>
                    <a:lnTo>
                      <a:pt x="317" y="293"/>
                    </a:lnTo>
                    <a:lnTo>
                      <a:pt x="318" y="294"/>
                    </a:lnTo>
                    <a:lnTo>
                      <a:pt x="318" y="296"/>
                    </a:lnTo>
                    <a:lnTo>
                      <a:pt x="320" y="301"/>
                    </a:lnTo>
                    <a:lnTo>
                      <a:pt x="318" y="302"/>
                    </a:lnTo>
                    <a:lnTo>
                      <a:pt x="318" y="302"/>
                    </a:lnTo>
                    <a:lnTo>
                      <a:pt x="318" y="304"/>
                    </a:lnTo>
                    <a:lnTo>
                      <a:pt x="318" y="305"/>
                    </a:lnTo>
                    <a:lnTo>
                      <a:pt x="318" y="307"/>
                    </a:lnTo>
                    <a:lnTo>
                      <a:pt x="317" y="310"/>
                    </a:lnTo>
                    <a:lnTo>
                      <a:pt x="315" y="312"/>
                    </a:lnTo>
                    <a:lnTo>
                      <a:pt x="313" y="317"/>
                    </a:lnTo>
                    <a:lnTo>
                      <a:pt x="313" y="317"/>
                    </a:lnTo>
                    <a:lnTo>
                      <a:pt x="312" y="320"/>
                    </a:lnTo>
                    <a:lnTo>
                      <a:pt x="312" y="321"/>
                    </a:lnTo>
                    <a:lnTo>
                      <a:pt x="313" y="323"/>
                    </a:lnTo>
                    <a:lnTo>
                      <a:pt x="312" y="325"/>
                    </a:lnTo>
                    <a:lnTo>
                      <a:pt x="312" y="326"/>
                    </a:lnTo>
                    <a:lnTo>
                      <a:pt x="310" y="326"/>
                    </a:lnTo>
                    <a:lnTo>
                      <a:pt x="310" y="326"/>
                    </a:lnTo>
                    <a:lnTo>
                      <a:pt x="309" y="328"/>
                    </a:lnTo>
                    <a:lnTo>
                      <a:pt x="307" y="326"/>
                    </a:lnTo>
                    <a:lnTo>
                      <a:pt x="305" y="331"/>
                    </a:lnTo>
                    <a:lnTo>
                      <a:pt x="305" y="333"/>
                    </a:lnTo>
                    <a:lnTo>
                      <a:pt x="307" y="331"/>
                    </a:lnTo>
                    <a:lnTo>
                      <a:pt x="309" y="331"/>
                    </a:lnTo>
                    <a:lnTo>
                      <a:pt x="310" y="331"/>
                    </a:lnTo>
                    <a:lnTo>
                      <a:pt x="312" y="329"/>
                    </a:lnTo>
                    <a:lnTo>
                      <a:pt x="313" y="331"/>
                    </a:lnTo>
                    <a:lnTo>
                      <a:pt x="315" y="331"/>
                    </a:lnTo>
                    <a:lnTo>
                      <a:pt x="318" y="325"/>
                    </a:lnTo>
                    <a:lnTo>
                      <a:pt x="318" y="320"/>
                    </a:lnTo>
                    <a:lnTo>
                      <a:pt x="320" y="318"/>
                    </a:lnTo>
                    <a:lnTo>
                      <a:pt x="320" y="317"/>
                    </a:lnTo>
                    <a:lnTo>
                      <a:pt x="320" y="317"/>
                    </a:lnTo>
                    <a:lnTo>
                      <a:pt x="321" y="318"/>
                    </a:lnTo>
                    <a:lnTo>
                      <a:pt x="323" y="320"/>
                    </a:lnTo>
                    <a:lnTo>
                      <a:pt x="325" y="323"/>
                    </a:lnTo>
                    <a:lnTo>
                      <a:pt x="326" y="325"/>
                    </a:lnTo>
                    <a:lnTo>
                      <a:pt x="326" y="328"/>
                    </a:lnTo>
                    <a:lnTo>
                      <a:pt x="325" y="333"/>
                    </a:lnTo>
                    <a:lnTo>
                      <a:pt x="323" y="334"/>
                    </a:lnTo>
                    <a:lnTo>
                      <a:pt x="323" y="336"/>
                    </a:lnTo>
                    <a:lnTo>
                      <a:pt x="321" y="337"/>
                    </a:lnTo>
                    <a:lnTo>
                      <a:pt x="325" y="337"/>
                    </a:lnTo>
                    <a:lnTo>
                      <a:pt x="326" y="337"/>
                    </a:lnTo>
                    <a:lnTo>
                      <a:pt x="329" y="336"/>
                    </a:lnTo>
                    <a:lnTo>
                      <a:pt x="329" y="336"/>
                    </a:lnTo>
                    <a:lnTo>
                      <a:pt x="331" y="336"/>
                    </a:lnTo>
                    <a:lnTo>
                      <a:pt x="331" y="336"/>
                    </a:lnTo>
                    <a:lnTo>
                      <a:pt x="332" y="334"/>
                    </a:lnTo>
                    <a:lnTo>
                      <a:pt x="334" y="334"/>
                    </a:lnTo>
                    <a:lnTo>
                      <a:pt x="334" y="333"/>
                    </a:lnTo>
                    <a:lnTo>
                      <a:pt x="336" y="334"/>
                    </a:lnTo>
                    <a:lnTo>
                      <a:pt x="336" y="334"/>
                    </a:lnTo>
                    <a:lnTo>
                      <a:pt x="336" y="334"/>
                    </a:lnTo>
                    <a:lnTo>
                      <a:pt x="336" y="336"/>
                    </a:lnTo>
                    <a:lnTo>
                      <a:pt x="336" y="337"/>
                    </a:lnTo>
                    <a:lnTo>
                      <a:pt x="336" y="337"/>
                    </a:lnTo>
                    <a:lnTo>
                      <a:pt x="334" y="336"/>
                    </a:lnTo>
                    <a:lnTo>
                      <a:pt x="334" y="336"/>
                    </a:lnTo>
                    <a:lnTo>
                      <a:pt x="332" y="337"/>
                    </a:lnTo>
                    <a:lnTo>
                      <a:pt x="332" y="337"/>
                    </a:lnTo>
                    <a:lnTo>
                      <a:pt x="332" y="337"/>
                    </a:lnTo>
                    <a:lnTo>
                      <a:pt x="332" y="339"/>
                    </a:lnTo>
                    <a:lnTo>
                      <a:pt x="336" y="340"/>
                    </a:lnTo>
                    <a:lnTo>
                      <a:pt x="339" y="342"/>
                    </a:lnTo>
                    <a:lnTo>
                      <a:pt x="339" y="344"/>
                    </a:lnTo>
                    <a:lnTo>
                      <a:pt x="342" y="348"/>
                    </a:lnTo>
                    <a:lnTo>
                      <a:pt x="344" y="352"/>
                    </a:lnTo>
                    <a:lnTo>
                      <a:pt x="344" y="353"/>
                    </a:lnTo>
                    <a:lnTo>
                      <a:pt x="342" y="356"/>
                    </a:lnTo>
                    <a:lnTo>
                      <a:pt x="342" y="358"/>
                    </a:lnTo>
                    <a:lnTo>
                      <a:pt x="342" y="360"/>
                    </a:lnTo>
                    <a:lnTo>
                      <a:pt x="342" y="361"/>
                    </a:lnTo>
                    <a:lnTo>
                      <a:pt x="344" y="363"/>
                    </a:lnTo>
                    <a:lnTo>
                      <a:pt x="348" y="366"/>
                    </a:lnTo>
                    <a:lnTo>
                      <a:pt x="350" y="371"/>
                    </a:lnTo>
                    <a:lnTo>
                      <a:pt x="353" y="372"/>
                    </a:lnTo>
                    <a:lnTo>
                      <a:pt x="358" y="372"/>
                    </a:lnTo>
                    <a:lnTo>
                      <a:pt x="361" y="374"/>
                    </a:lnTo>
                    <a:lnTo>
                      <a:pt x="363" y="377"/>
                    </a:lnTo>
                    <a:lnTo>
                      <a:pt x="364" y="377"/>
                    </a:lnTo>
                    <a:lnTo>
                      <a:pt x="366" y="377"/>
                    </a:lnTo>
                    <a:lnTo>
                      <a:pt x="368" y="375"/>
                    </a:lnTo>
                    <a:lnTo>
                      <a:pt x="369" y="375"/>
                    </a:lnTo>
                    <a:lnTo>
                      <a:pt x="374" y="377"/>
                    </a:lnTo>
                    <a:lnTo>
                      <a:pt x="375" y="377"/>
                    </a:lnTo>
                    <a:lnTo>
                      <a:pt x="377" y="377"/>
                    </a:lnTo>
                    <a:lnTo>
                      <a:pt x="379" y="379"/>
                    </a:lnTo>
                    <a:lnTo>
                      <a:pt x="382" y="380"/>
                    </a:lnTo>
                    <a:lnTo>
                      <a:pt x="385" y="382"/>
                    </a:lnTo>
                    <a:lnTo>
                      <a:pt x="387" y="383"/>
                    </a:lnTo>
                    <a:lnTo>
                      <a:pt x="388" y="383"/>
                    </a:lnTo>
                    <a:lnTo>
                      <a:pt x="390" y="383"/>
                    </a:lnTo>
                    <a:lnTo>
                      <a:pt x="393" y="383"/>
                    </a:lnTo>
                    <a:lnTo>
                      <a:pt x="395" y="382"/>
                    </a:lnTo>
                    <a:lnTo>
                      <a:pt x="398" y="379"/>
                    </a:lnTo>
                    <a:lnTo>
                      <a:pt x="401" y="377"/>
                    </a:lnTo>
                    <a:lnTo>
                      <a:pt x="403" y="377"/>
                    </a:lnTo>
                    <a:lnTo>
                      <a:pt x="404" y="375"/>
                    </a:lnTo>
                    <a:lnTo>
                      <a:pt x="406" y="375"/>
                    </a:lnTo>
                    <a:lnTo>
                      <a:pt x="404" y="374"/>
                    </a:lnTo>
                    <a:lnTo>
                      <a:pt x="403" y="374"/>
                    </a:lnTo>
                    <a:lnTo>
                      <a:pt x="401" y="374"/>
                    </a:lnTo>
                    <a:lnTo>
                      <a:pt x="403" y="374"/>
                    </a:lnTo>
                    <a:lnTo>
                      <a:pt x="404" y="372"/>
                    </a:lnTo>
                    <a:lnTo>
                      <a:pt x="407" y="371"/>
                    </a:lnTo>
                    <a:lnTo>
                      <a:pt x="409" y="371"/>
                    </a:lnTo>
                    <a:lnTo>
                      <a:pt x="411" y="372"/>
                    </a:lnTo>
                    <a:lnTo>
                      <a:pt x="411" y="374"/>
                    </a:lnTo>
                    <a:lnTo>
                      <a:pt x="411" y="375"/>
                    </a:lnTo>
                    <a:lnTo>
                      <a:pt x="409" y="375"/>
                    </a:lnTo>
                    <a:lnTo>
                      <a:pt x="409" y="377"/>
                    </a:lnTo>
                    <a:lnTo>
                      <a:pt x="407" y="377"/>
                    </a:lnTo>
                    <a:lnTo>
                      <a:pt x="406" y="377"/>
                    </a:lnTo>
                    <a:lnTo>
                      <a:pt x="407" y="379"/>
                    </a:lnTo>
                    <a:lnTo>
                      <a:pt x="409" y="379"/>
                    </a:lnTo>
                    <a:lnTo>
                      <a:pt x="412" y="377"/>
                    </a:lnTo>
                    <a:lnTo>
                      <a:pt x="412" y="375"/>
                    </a:lnTo>
                    <a:lnTo>
                      <a:pt x="414" y="375"/>
                    </a:lnTo>
                    <a:lnTo>
                      <a:pt x="414" y="375"/>
                    </a:lnTo>
                    <a:lnTo>
                      <a:pt x="415" y="375"/>
                    </a:lnTo>
                    <a:lnTo>
                      <a:pt x="415" y="377"/>
                    </a:lnTo>
                    <a:lnTo>
                      <a:pt x="417" y="377"/>
                    </a:lnTo>
                    <a:lnTo>
                      <a:pt x="415" y="379"/>
                    </a:lnTo>
                    <a:lnTo>
                      <a:pt x="415" y="379"/>
                    </a:lnTo>
                    <a:lnTo>
                      <a:pt x="415" y="380"/>
                    </a:lnTo>
                    <a:lnTo>
                      <a:pt x="417" y="380"/>
                    </a:lnTo>
                    <a:lnTo>
                      <a:pt x="417" y="382"/>
                    </a:lnTo>
                    <a:lnTo>
                      <a:pt x="418" y="382"/>
                    </a:lnTo>
                    <a:lnTo>
                      <a:pt x="420" y="382"/>
                    </a:lnTo>
                    <a:lnTo>
                      <a:pt x="420" y="383"/>
                    </a:lnTo>
                    <a:lnTo>
                      <a:pt x="422" y="385"/>
                    </a:lnTo>
                    <a:lnTo>
                      <a:pt x="423" y="385"/>
                    </a:lnTo>
                    <a:lnTo>
                      <a:pt x="423" y="385"/>
                    </a:lnTo>
                    <a:lnTo>
                      <a:pt x="425" y="385"/>
                    </a:lnTo>
                    <a:lnTo>
                      <a:pt x="425" y="387"/>
                    </a:lnTo>
                    <a:lnTo>
                      <a:pt x="426" y="388"/>
                    </a:lnTo>
                    <a:lnTo>
                      <a:pt x="426" y="388"/>
                    </a:lnTo>
                    <a:lnTo>
                      <a:pt x="428" y="388"/>
                    </a:lnTo>
                    <a:lnTo>
                      <a:pt x="428" y="388"/>
                    </a:lnTo>
                    <a:lnTo>
                      <a:pt x="428" y="388"/>
                    </a:lnTo>
                    <a:lnTo>
                      <a:pt x="428" y="387"/>
                    </a:lnTo>
                    <a:lnTo>
                      <a:pt x="428" y="385"/>
                    </a:lnTo>
                    <a:lnTo>
                      <a:pt x="428" y="383"/>
                    </a:lnTo>
                    <a:lnTo>
                      <a:pt x="426" y="385"/>
                    </a:lnTo>
                    <a:lnTo>
                      <a:pt x="426" y="385"/>
                    </a:lnTo>
                    <a:lnTo>
                      <a:pt x="425" y="383"/>
                    </a:lnTo>
                    <a:lnTo>
                      <a:pt x="425" y="383"/>
                    </a:lnTo>
                    <a:lnTo>
                      <a:pt x="426" y="382"/>
                    </a:lnTo>
                    <a:lnTo>
                      <a:pt x="426" y="382"/>
                    </a:lnTo>
                    <a:lnTo>
                      <a:pt x="428" y="382"/>
                    </a:lnTo>
                    <a:lnTo>
                      <a:pt x="433" y="382"/>
                    </a:lnTo>
                    <a:lnTo>
                      <a:pt x="441" y="375"/>
                    </a:lnTo>
                    <a:lnTo>
                      <a:pt x="444" y="372"/>
                    </a:lnTo>
                    <a:lnTo>
                      <a:pt x="447" y="371"/>
                    </a:lnTo>
                    <a:lnTo>
                      <a:pt x="450" y="369"/>
                    </a:lnTo>
                    <a:lnTo>
                      <a:pt x="452" y="369"/>
                    </a:lnTo>
                    <a:lnTo>
                      <a:pt x="460" y="369"/>
                    </a:lnTo>
                    <a:lnTo>
                      <a:pt x="465" y="369"/>
                    </a:lnTo>
                    <a:lnTo>
                      <a:pt x="466" y="369"/>
                    </a:lnTo>
                    <a:lnTo>
                      <a:pt x="468" y="367"/>
                    </a:lnTo>
                    <a:lnTo>
                      <a:pt x="469" y="366"/>
                    </a:lnTo>
                    <a:lnTo>
                      <a:pt x="471" y="366"/>
                    </a:lnTo>
                    <a:lnTo>
                      <a:pt x="473" y="364"/>
                    </a:lnTo>
                    <a:lnTo>
                      <a:pt x="473" y="364"/>
                    </a:lnTo>
                    <a:lnTo>
                      <a:pt x="473" y="363"/>
                    </a:lnTo>
                    <a:lnTo>
                      <a:pt x="474" y="361"/>
                    </a:lnTo>
                    <a:lnTo>
                      <a:pt x="473" y="358"/>
                    </a:lnTo>
                    <a:lnTo>
                      <a:pt x="473" y="355"/>
                    </a:lnTo>
                    <a:lnTo>
                      <a:pt x="474" y="353"/>
                    </a:lnTo>
                    <a:lnTo>
                      <a:pt x="474" y="350"/>
                    </a:lnTo>
                    <a:lnTo>
                      <a:pt x="474" y="348"/>
                    </a:lnTo>
                    <a:lnTo>
                      <a:pt x="476" y="344"/>
                    </a:lnTo>
                    <a:lnTo>
                      <a:pt x="476" y="342"/>
                    </a:lnTo>
                    <a:lnTo>
                      <a:pt x="476" y="340"/>
                    </a:lnTo>
                    <a:lnTo>
                      <a:pt x="477" y="337"/>
                    </a:lnTo>
                    <a:lnTo>
                      <a:pt x="479" y="337"/>
                    </a:lnTo>
                    <a:lnTo>
                      <a:pt x="481" y="331"/>
                    </a:lnTo>
                    <a:lnTo>
                      <a:pt x="482" y="331"/>
                    </a:lnTo>
                    <a:lnTo>
                      <a:pt x="482" y="331"/>
                    </a:lnTo>
                    <a:lnTo>
                      <a:pt x="482" y="331"/>
                    </a:lnTo>
                    <a:lnTo>
                      <a:pt x="484" y="329"/>
                    </a:lnTo>
                    <a:lnTo>
                      <a:pt x="482" y="329"/>
                    </a:lnTo>
                    <a:lnTo>
                      <a:pt x="482" y="329"/>
                    </a:lnTo>
                    <a:lnTo>
                      <a:pt x="482" y="329"/>
                    </a:lnTo>
                    <a:lnTo>
                      <a:pt x="484" y="328"/>
                    </a:lnTo>
                    <a:lnTo>
                      <a:pt x="484" y="328"/>
                    </a:lnTo>
                    <a:lnTo>
                      <a:pt x="484" y="328"/>
                    </a:lnTo>
                    <a:lnTo>
                      <a:pt x="484" y="328"/>
                    </a:lnTo>
                    <a:lnTo>
                      <a:pt x="484" y="326"/>
                    </a:lnTo>
                    <a:lnTo>
                      <a:pt x="484" y="325"/>
                    </a:lnTo>
                    <a:lnTo>
                      <a:pt x="485" y="321"/>
                    </a:lnTo>
                    <a:lnTo>
                      <a:pt x="485" y="320"/>
                    </a:lnTo>
                    <a:lnTo>
                      <a:pt x="485" y="318"/>
                    </a:lnTo>
                    <a:lnTo>
                      <a:pt x="489" y="317"/>
                    </a:lnTo>
                    <a:lnTo>
                      <a:pt x="490" y="313"/>
                    </a:lnTo>
                    <a:lnTo>
                      <a:pt x="489" y="313"/>
                    </a:lnTo>
                    <a:lnTo>
                      <a:pt x="489" y="313"/>
                    </a:lnTo>
                    <a:lnTo>
                      <a:pt x="489" y="313"/>
                    </a:lnTo>
                    <a:lnTo>
                      <a:pt x="489" y="313"/>
                    </a:lnTo>
                    <a:lnTo>
                      <a:pt x="490" y="313"/>
                    </a:lnTo>
                    <a:lnTo>
                      <a:pt x="490" y="313"/>
                    </a:lnTo>
                    <a:lnTo>
                      <a:pt x="490" y="312"/>
                    </a:lnTo>
                    <a:lnTo>
                      <a:pt x="490" y="310"/>
                    </a:lnTo>
                    <a:lnTo>
                      <a:pt x="490" y="307"/>
                    </a:lnTo>
                    <a:lnTo>
                      <a:pt x="492" y="307"/>
                    </a:lnTo>
                    <a:lnTo>
                      <a:pt x="492" y="307"/>
                    </a:lnTo>
                    <a:lnTo>
                      <a:pt x="493" y="305"/>
                    </a:lnTo>
                    <a:lnTo>
                      <a:pt x="493" y="304"/>
                    </a:lnTo>
                    <a:lnTo>
                      <a:pt x="493" y="304"/>
                    </a:lnTo>
                    <a:lnTo>
                      <a:pt x="495" y="302"/>
                    </a:lnTo>
                    <a:lnTo>
                      <a:pt x="495" y="301"/>
                    </a:lnTo>
                    <a:lnTo>
                      <a:pt x="496" y="298"/>
                    </a:lnTo>
                    <a:lnTo>
                      <a:pt x="498" y="298"/>
                    </a:lnTo>
                    <a:lnTo>
                      <a:pt x="501" y="296"/>
                    </a:lnTo>
                    <a:lnTo>
                      <a:pt x="501" y="296"/>
                    </a:lnTo>
                    <a:lnTo>
                      <a:pt x="501" y="296"/>
                    </a:lnTo>
                    <a:lnTo>
                      <a:pt x="501" y="294"/>
                    </a:lnTo>
                    <a:lnTo>
                      <a:pt x="503" y="294"/>
                    </a:lnTo>
                    <a:lnTo>
                      <a:pt x="503" y="294"/>
                    </a:lnTo>
                    <a:lnTo>
                      <a:pt x="504" y="293"/>
                    </a:lnTo>
                    <a:lnTo>
                      <a:pt x="506" y="291"/>
                    </a:lnTo>
                    <a:lnTo>
                      <a:pt x="506" y="290"/>
                    </a:lnTo>
                    <a:lnTo>
                      <a:pt x="506" y="288"/>
                    </a:lnTo>
                    <a:lnTo>
                      <a:pt x="506" y="286"/>
                    </a:lnTo>
                    <a:lnTo>
                      <a:pt x="509" y="282"/>
                    </a:lnTo>
                    <a:lnTo>
                      <a:pt x="511" y="277"/>
                    </a:lnTo>
                    <a:lnTo>
                      <a:pt x="512" y="274"/>
                    </a:lnTo>
                    <a:lnTo>
                      <a:pt x="512" y="272"/>
                    </a:lnTo>
                    <a:lnTo>
                      <a:pt x="512" y="271"/>
                    </a:lnTo>
                    <a:lnTo>
                      <a:pt x="512" y="267"/>
                    </a:lnTo>
                    <a:lnTo>
                      <a:pt x="512" y="266"/>
                    </a:lnTo>
                    <a:lnTo>
                      <a:pt x="514" y="259"/>
                    </a:lnTo>
                    <a:lnTo>
                      <a:pt x="516" y="258"/>
                    </a:lnTo>
                    <a:lnTo>
                      <a:pt x="516" y="256"/>
                    </a:lnTo>
                    <a:lnTo>
                      <a:pt x="517" y="250"/>
                    </a:lnTo>
                    <a:lnTo>
                      <a:pt x="517" y="248"/>
                    </a:lnTo>
                    <a:lnTo>
                      <a:pt x="519" y="243"/>
                    </a:lnTo>
                    <a:lnTo>
                      <a:pt x="520" y="242"/>
                    </a:lnTo>
                    <a:lnTo>
                      <a:pt x="520" y="239"/>
                    </a:lnTo>
                    <a:lnTo>
                      <a:pt x="520" y="237"/>
                    </a:lnTo>
                    <a:lnTo>
                      <a:pt x="520" y="23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93" name="Freeform 791">
                <a:extLst>
                  <a:ext uri="{FF2B5EF4-FFF2-40B4-BE49-F238E27FC236}">
                    <a16:creationId xmlns:a16="http://schemas.microsoft.com/office/drawing/2014/main" id="{7CCC4551-D2EB-133D-D086-1B0E0849B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3" y="2778"/>
                <a:ext cx="3" cy="2"/>
              </a:xfrm>
              <a:custGeom>
                <a:avLst/>
                <a:gdLst>
                  <a:gd name="T0" fmla="*/ 2 w 3"/>
                  <a:gd name="T1" fmla="*/ 0 h 2"/>
                  <a:gd name="T2" fmla="*/ 2 w 3"/>
                  <a:gd name="T3" fmla="*/ 2 h 2"/>
                  <a:gd name="T4" fmla="*/ 0 w 3"/>
                  <a:gd name="T5" fmla="*/ 0 h 2"/>
                  <a:gd name="T6" fmla="*/ 0 w 3"/>
                  <a:gd name="T7" fmla="*/ 2 h 2"/>
                  <a:gd name="T8" fmla="*/ 2 w 3"/>
                  <a:gd name="T9" fmla="*/ 2 h 2"/>
                  <a:gd name="T10" fmla="*/ 2 w 3"/>
                  <a:gd name="T11" fmla="*/ 2 h 2"/>
                  <a:gd name="T12" fmla="*/ 3 w 3"/>
                  <a:gd name="T13" fmla="*/ 2 h 2"/>
                  <a:gd name="T14" fmla="*/ 3 w 3"/>
                  <a:gd name="T15" fmla="*/ 2 h 2"/>
                  <a:gd name="T16" fmla="*/ 3 w 3"/>
                  <a:gd name="T17" fmla="*/ 2 h 2"/>
                  <a:gd name="T18" fmla="*/ 3 w 3"/>
                  <a:gd name="T19" fmla="*/ 0 h 2"/>
                  <a:gd name="T20" fmla="*/ 2 w 3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94" name="Freeform 792">
                <a:extLst>
                  <a:ext uri="{FF2B5EF4-FFF2-40B4-BE49-F238E27FC236}">
                    <a16:creationId xmlns:a16="http://schemas.microsoft.com/office/drawing/2014/main" id="{9A5BFA81-BB17-45E2-BE2F-E5B13FAA62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" y="268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95" name="Freeform 793">
                <a:extLst>
                  <a:ext uri="{FF2B5EF4-FFF2-40B4-BE49-F238E27FC236}">
                    <a16:creationId xmlns:a16="http://schemas.microsoft.com/office/drawing/2014/main" id="{248267BD-CDD4-DA94-3938-FDFDB11023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7" y="27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96" name="Freeform 794">
                <a:extLst>
                  <a:ext uri="{FF2B5EF4-FFF2-40B4-BE49-F238E27FC236}">
                    <a16:creationId xmlns:a16="http://schemas.microsoft.com/office/drawing/2014/main" id="{85C030C6-DCBC-E7D3-71BA-85781EFC4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3" y="1956"/>
                <a:ext cx="3" cy="4"/>
              </a:xfrm>
              <a:custGeom>
                <a:avLst/>
                <a:gdLst>
                  <a:gd name="T0" fmla="*/ 2 w 3"/>
                  <a:gd name="T1" fmla="*/ 4 h 4"/>
                  <a:gd name="T2" fmla="*/ 3 w 3"/>
                  <a:gd name="T3" fmla="*/ 2 h 4"/>
                  <a:gd name="T4" fmla="*/ 3 w 3"/>
                  <a:gd name="T5" fmla="*/ 2 h 4"/>
                  <a:gd name="T6" fmla="*/ 3 w 3"/>
                  <a:gd name="T7" fmla="*/ 0 h 4"/>
                  <a:gd name="T8" fmla="*/ 2 w 3"/>
                  <a:gd name="T9" fmla="*/ 0 h 4"/>
                  <a:gd name="T10" fmla="*/ 2 w 3"/>
                  <a:gd name="T11" fmla="*/ 2 h 4"/>
                  <a:gd name="T12" fmla="*/ 0 w 3"/>
                  <a:gd name="T13" fmla="*/ 4 h 4"/>
                  <a:gd name="T14" fmla="*/ 0 w 3"/>
                  <a:gd name="T15" fmla="*/ 4 h 4"/>
                  <a:gd name="T16" fmla="*/ 0 w 3"/>
                  <a:gd name="T17" fmla="*/ 4 h 4"/>
                  <a:gd name="T18" fmla="*/ 2 w 3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2" y="4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97" name="Freeform 795">
                <a:extLst>
                  <a:ext uri="{FF2B5EF4-FFF2-40B4-BE49-F238E27FC236}">
                    <a16:creationId xmlns:a16="http://schemas.microsoft.com/office/drawing/2014/main" id="{878DAB66-37CD-EB50-06E1-317BA2BA3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4" y="2778"/>
                <a:ext cx="6" cy="5"/>
              </a:xfrm>
              <a:custGeom>
                <a:avLst/>
                <a:gdLst>
                  <a:gd name="T0" fmla="*/ 3 w 6"/>
                  <a:gd name="T1" fmla="*/ 3 h 5"/>
                  <a:gd name="T2" fmla="*/ 0 w 6"/>
                  <a:gd name="T3" fmla="*/ 2 h 5"/>
                  <a:gd name="T4" fmla="*/ 0 w 6"/>
                  <a:gd name="T5" fmla="*/ 0 h 5"/>
                  <a:gd name="T6" fmla="*/ 0 w 6"/>
                  <a:gd name="T7" fmla="*/ 2 h 5"/>
                  <a:gd name="T8" fmla="*/ 0 w 6"/>
                  <a:gd name="T9" fmla="*/ 2 h 5"/>
                  <a:gd name="T10" fmla="*/ 1 w 6"/>
                  <a:gd name="T11" fmla="*/ 2 h 5"/>
                  <a:gd name="T12" fmla="*/ 0 w 6"/>
                  <a:gd name="T13" fmla="*/ 3 h 5"/>
                  <a:gd name="T14" fmla="*/ 1 w 6"/>
                  <a:gd name="T15" fmla="*/ 3 h 5"/>
                  <a:gd name="T16" fmla="*/ 1 w 6"/>
                  <a:gd name="T17" fmla="*/ 3 h 5"/>
                  <a:gd name="T18" fmla="*/ 3 w 6"/>
                  <a:gd name="T19" fmla="*/ 3 h 5"/>
                  <a:gd name="T20" fmla="*/ 3 w 6"/>
                  <a:gd name="T21" fmla="*/ 5 h 5"/>
                  <a:gd name="T22" fmla="*/ 6 w 6"/>
                  <a:gd name="T23" fmla="*/ 5 h 5"/>
                  <a:gd name="T24" fmla="*/ 6 w 6"/>
                  <a:gd name="T25" fmla="*/ 3 h 5"/>
                  <a:gd name="T26" fmla="*/ 6 w 6"/>
                  <a:gd name="T27" fmla="*/ 3 h 5"/>
                  <a:gd name="T28" fmla="*/ 3 w 6"/>
                  <a:gd name="T2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5">
                    <a:moveTo>
                      <a:pt x="3" y="3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6" y="5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98" name="Freeform 796">
                <a:extLst>
                  <a:ext uri="{FF2B5EF4-FFF2-40B4-BE49-F238E27FC236}">
                    <a16:creationId xmlns:a16="http://schemas.microsoft.com/office/drawing/2014/main" id="{4C050F49-C549-E537-5AB8-C093840B5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" y="2640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0 w 3"/>
                  <a:gd name="T5" fmla="*/ 2 h 2"/>
                  <a:gd name="T6" fmla="*/ 0 w 3"/>
                  <a:gd name="T7" fmla="*/ 0 h 2"/>
                  <a:gd name="T8" fmla="*/ 0 w 3"/>
                  <a:gd name="T9" fmla="*/ 0 h 2"/>
                  <a:gd name="T10" fmla="*/ 0 w 3"/>
                  <a:gd name="T11" fmla="*/ 0 h 2"/>
                  <a:gd name="T12" fmla="*/ 1 w 3"/>
                  <a:gd name="T13" fmla="*/ 0 h 2"/>
                  <a:gd name="T14" fmla="*/ 1 w 3"/>
                  <a:gd name="T15" fmla="*/ 0 h 2"/>
                  <a:gd name="T16" fmla="*/ 3 w 3"/>
                  <a:gd name="T17" fmla="*/ 0 h 2"/>
                  <a:gd name="T18" fmla="*/ 1 w 3"/>
                  <a:gd name="T19" fmla="*/ 0 h 2"/>
                  <a:gd name="T20" fmla="*/ 1 w 3"/>
                  <a:gd name="T21" fmla="*/ 0 h 2"/>
                  <a:gd name="T22" fmla="*/ 0 w 3"/>
                  <a:gd name="T2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99" name="Freeform 797">
                <a:extLst>
                  <a:ext uri="{FF2B5EF4-FFF2-40B4-BE49-F238E27FC236}">
                    <a16:creationId xmlns:a16="http://schemas.microsoft.com/office/drawing/2014/main" id="{59B4248E-94A6-1329-23C2-53EC91691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4" y="2808"/>
                <a:ext cx="1" cy="4"/>
              </a:xfrm>
              <a:custGeom>
                <a:avLst/>
                <a:gdLst>
                  <a:gd name="T0" fmla="*/ 0 w 1"/>
                  <a:gd name="T1" fmla="*/ 2 h 4"/>
                  <a:gd name="T2" fmla="*/ 0 w 1"/>
                  <a:gd name="T3" fmla="*/ 2 h 4"/>
                  <a:gd name="T4" fmla="*/ 0 w 1"/>
                  <a:gd name="T5" fmla="*/ 2 h 4"/>
                  <a:gd name="T6" fmla="*/ 0 w 1"/>
                  <a:gd name="T7" fmla="*/ 4 h 4"/>
                  <a:gd name="T8" fmla="*/ 0 w 1"/>
                  <a:gd name="T9" fmla="*/ 4 h 4"/>
                  <a:gd name="T10" fmla="*/ 0 w 1"/>
                  <a:gd name="T11" fmla="*/ 4 h 4"/>
                  <a:gd name="T12" fmla="*/ 1 w 1"/>
                  <a:gd name="T13" fmla="*/ 2 h 4"/>
                  <a:gd name="T14" fmla="*/ 1 w 1"/>
                  <a:gd name="T15" fmla="*/ 2 h 4"/>
                  <a:gd name="T16" fmla="*/ 0 w 1"/>
                  <a:gd name="T17" fmla="*/ 0 h 4"/>
                  <a:gd name="T18" fmla="*/ 0 w 1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4"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00" name="Freeform 798">
                <a:extLst>
                  <a:ext uri="{FF2B5EF4-FFF2-40B4-BE49-F238E27FC236}">
                    <a16:creationId xmlns:a16="http://schemas.microsoft.com/office/drawing/2014/main" id="{769BE69A-2C55-3AF1-968B-BB92CB147E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5" y="2991"/>
                <a:ext cx="2" cy="5"/>
              </a:xfrm>
              <a:custGeom>
                <a:avLst/>
                <a:gdLst>
                  <a:gd name="T0" fmla="*/ 0 w 2"/>
                  <a:gd name="T1" fmla="*/ 2 h 5"/>
                  <a:gd name="T2" fmla="*/ 0 w 2"/>
                  <a:gd name="T3" fmla="*/ 3 h 5"/>
                  <a:gd name="T4" fmla="*/ 0 w 2"/>
                  <a:gd name="T5" fmla="*/ 5 h 5"/>
                  <a:gd name="T6" fmla="*/ 2 w 2"/>
                  <a:gd name="T7" fmla="*/ 5 h 5"/>
                  <a:gd name="T8" fmla="*/ 2 w 2"/>
                  <a:gd name="T9" fmla="*/ 0 h 5"/>
                  <a:gd name="T10" fmla="*/ 2 w 2"/>
                  <a:gd name="T11" fmla="*/ 0 h 5"/>
                  <a:gd name="T12" fmla="*/ 0 w 2"/>
                  <a:gd name="T13" fmla="*/ 0 h 5"/>
                  <a:gd name="T14" fmla="*/ 0 w 2"/>
                  <a:gd name="T1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5">
                    <a:moveTo>
                      <a:pt x="0" y="2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01" name="Freeform 799">
                <a:extLst>
                  <a:ext uri="{FF2B5EF4-FFF2-40B4-BE49-F238E27FC236}">
                    <a16:creationId xmlns:a16="http://schemas.microsoft.com/office/drawing/2014/main" id="{52A5E14E-6C50-3EFD-87FC-7E180F9E3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5" y="2986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0 h 5"/>
                  <a:gd name="T4" fmla="*/ 0 w 2"/>
                  <a:gd name="T5" fmla="*/ 2 h 5"/>
                  <a:gd name="T6" fmla="*/ 0 w 2"/>
                  <a:gd name="T7" fmla="*/ 4 h 5"/>
                  <a:gd name="T8" fmla="*/ 0 w 2"/>
                  <a:gd name="T9" fmla="*/ 5 h 5"/>
                  <a:gd name="T10" fmla="*/ 2 w 2"/>
                  <a:gd name="T11" fmla="*/ 4 h 5"/>
                  <a:gd name="T12" fmla="*/ 0 w 2"/>
                  <a:gd name="T13" fmla="*/ 2 h 5"/>
                  <a:gd name="T14" fmla="*/ 2 w 2"/>
                  <a:gd name="T15" fmla="*/ 0 h 5"/>
                  <a:gd name="T16" fmla="*/ 0 w 2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02" name="Freeform 800">
                <a:extLst>
                  <a:ext uri="{FF2B5EF4-FFF2-40B4-BE49-F238E27FC236}">
                    <a16:creationId xmlns:a16="http://schemas.microsoft.com/office/drawing/2014/main" id="{282B5C71-3142-CDDD-FF6F-3CA559812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3" y="2591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2 w 4"/>
                  <a:gd name="T3" fmla="*/ 1 h 1"/>
                  <a:gd name="T4" fmla="*/ 2 w 4"/>
                  <a:gd name="T5" fmla="*/ 1 h 1"/>
                  <a:gd name="T6" fmla="*/ 2 w 4"/>
                  <a:gd name="T7" fmla="*/ 1 h 1"/>
                  <a:gd name="T8" fmla="*/ 4 w 4"/>
                  <a:gd name="T9" fmla="*/ 0 h 1"/>
                  <a:gd name="T10" fmla="*/ 2 w 4"/>
                  <a:gd name="T11" fmla="*/ 0 h 1"/>
                  <a:gd name="T12" fmla="*/ 0 w 4"/>
                  <a:gd name="T13" fmla="*/ 0 h 1"/>
                  <a:gd name="T14" fmla="*/ 0 w 4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03" name="Freeform 801">
                <a:extLst>
                  <a:ext uri="{FF2B5EF4-FFF2-40B4-BE49-F238E27FC236}">
                    <a16:creationId xmlns:a16="http://schemas.microsoft.com/office/drawing/2014/main" id="{64E35C82-15FB-9E76-85C6-049E4C0270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3" y="2738"/>
                <a:ext cx="11" cy="10"/>
              </a:xfrm>
              <a:custGeom>
                <a:avLst/>
                <a:gdLst>
                  <a:gd name="T0" fmla="*/ 11 w 11"/>
                  <a:gd name="T1" fmla="*/ 4 h 10"/>
                  <a:gd name="T2" fmla="*/ 11 w 11"/>
                  <a:gd name="T3" fmla="*/ 2 h 10"/>
                  <a:gd name="T4" fmla="*/ 11 w 11"/>
                  <a:gd name="T5" fmla="*/ 2 h 10"/>
                  <a:gd name="T6" fmla="*/ 9 w 11"/>
                  <a:gd name="T7" fmla="*/ 2 h 10"/>
                  <a:gd name="T8" fmla="*/ 6 w 11"/>
                  <a:gd name="T9" fmla="*/ 0 h 10"/>
                  <a:gd name="T10" fmla="*/ 5 w 11"/>
                  <a:gd name="T11" fmla="*/ 0 h 10"/>
                  <a:gd name="T12" fmla="*/ 5 w 11"/>
                  <a:gd name="T13" fmla="*/ 2 h 10"/>
                  <a:gd name="T14" fmla="*/ 1 w 11"/>
                  <a:gd name="T15" fmla="*/ 4 h 10"/>
                  <a:gd name="T16" fmla="*/ 3 w 11"/>
                  <a:gd name="T17" fmla="*/ 5 h 10"/>
                  <a:gd name="T18" fmla="*/ 3 w 11"/>
                  <a:gd name="T19" fmla="*/ 7 h 10"/>
                  <a:gd name="T20" fmla="*/ 1 w 11"/>
                  <a:gd name="T21" fmla="*/ 8 h 10"/>
                  <a:gd name="T22" fmla="*/ 0 w 11"/>
                  <a:gd name="T23" fmla="*/ 8 h 10"/>
                  <a:gd name="T24" fmla="*/ 0 w 11"/>
                  <a:gd name="T25" fmla="*/ 7 h 10"/>
                  <a:gd name="T26" fmla="*/ 0 w 11"/>
                  <a:gd name="T27" fmla="*/ 8 h 10"/>
                  <a:gd name="T28" fmla="*/ 0 w 11"/>
                  <a:gd name="T29" fmla="*/ 8 h 10"/>
                  <a:gd name="T30" fmla="*/ 1 w 11"/>
                  <a:gd name="T31" fmla="*/ 8 h 10"/>
                  <a:gd name="T32" fmla="*/ 5 w 11"/>
                  <a:gd name="T33" fmla="*/ 10 h 10"/>
                  <a:gd name="T34" fmla="*/ 5 w 11"/>
                  <a:gd name="T35" fmla="*/ 10 h 10"/>
                  <a:gd name="T36" fmla="*/ 6 w 11"/>
                  <a:gd name="T37" fmla="*/ 10 h 10"/>
                  <a:gd name="T38" fmla="*/ 9 w 11"/>
                  <a:gd name="T39" fmla="*/ 10 h 10"/>
                  <a:gd name="T40" fmla="*/ 8 w 11"/>
                  <a:gd name="T41" fmla="*/ 8 h 10"/>
                  <a:gd name="T42" fmla="*/ 8 w 11"/>
                  <a:gd name="T43" fmla="*/ 8 h 10"/>
                  <a:gd name="T44" fmla="*/ 9 w 11"/>
                  <a:gd name="T45" fmla="*/ 5 h 10"/>
                  <a:gd name="T46" fmla="*/ 11 w 11"/>
                  <a:gd name="T4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" h="10">
                    <a:moveTo>
                      <a:pt x="11" y="4"/>
                    </a:moveTo>
                    <a:lnTo>
                      <a:pt x="11" y="2"/>
                    </a:lnTo>
                    <a:lnTo>
                      <a:pt x="11" y="2"/>
                    </a:lnTo>
                    <a:lnTo>
                      <a:pt x="9" y="2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1" y="4"/>
                    </a:lnTo>
                    <a:lnTo>
                      <a:pt x="3" y="5"/>
                    </a:lnTo>
                    <a:lnTo>
                      <a:pt x="3" y="7"/>
                    </a:lnTo>
                    <a:lnTo>
                      <a:pt x="1" y="8"/>
                    </a:lnTo>
                    <a:lnTo>
                      <a:pt x="0" y="8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" y="8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6" y="10"/>
                    </a:lnTo>
                    <a:lnTo>
                      <a:pt x="9" y="1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9" y="5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04" name="Freeform 802">
                <a:extLst>
                  <a:ext uri="{FF2B5EF4-FFF2-40B4-BE49-F238E27FC236}">
                    <a16:creationId xmlns:a16="http://schemas.microsoft.com/office/drawing/2014/main" id="{EE8B1C98-4713-F47C-A5AA-C035DFE405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8" y="2745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2 w 2"/>
                  <a:gd name="T9" fmla="*/ 0 h 1"/>
                  <a:gd name="T10" fmla="*/ 0 w 2"/>
                  <a:gd name="T11" fmla="*/ 0 h 1"/>
                  <a:gd name="T12" fmla="*/ 0 w 2"/>
                  <a:gd name="T13" fmla="*/ 0 h 1"/>
                  <a:gd name="T14" fmla="*/ 0 w 2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05" name="Freeform 803">
                <a:extLst>
                  <a:ext uri="{FF2B5EF4-FFF2-40B4-BE49-F238E27FC236}">
                    <a16:creationId xmlns:a16="http://schemas.microsoft.com/office/drawing/2014/main" id="{F6C4C6D7-E13B-A8DA-F6FB-0C86E18FA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" y="2678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06" name="Freeform 804">
                <a:extLst>
                  <a:ext uri="{FF2B5EF4-FFF2-40B4-BE49-F238E27FC236}">
                    <a16:creationId xmlns:a16="http://schemas.microsoft.com/office/drawing/2014/main" id="{4D95D899-966C-C177-6C52-8D94A4574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5" y="2737"/>
                <a:ext cx="16" cy="9"/>
              </a:xfrm>
              <a:custGeom>
                <a:avLst/>
                <a:gdLst>
                  <a:gd name="T0" fmla="*/ 16 w 16"/>
                  <a:gd name="T1" fmla="*/ 5 h 9"/>
                  <a:gd name="T2" fmla="*/ 15 w 16"/>
                  <a:gd name="T3" fmla="*/ 3 h 9"/>
                  <a:gd name="T4" fmla="*/ 13 w 16"/>
                  <a:gd name="T5" fmla="*/ 1 h 9"/>
                  <a:gd name="T6" fmla="*/ 11 w 16"/>
                  <a:gd name="T7" fmla="*/ 1 h 9"/>
                  <a:gd name="T8" fmla="*/ 11 w 16"/>
                  <a:gd name="T9" fmla="*/ 0 h 9"/>
                  <a:gd name="T10" fmla="*/ 8 w 16"/>
                  <a:gd name="T11" fmla="*/ 0 h 9"/>
                  <a:gd name="T12" fmla="*/ 8 w 16"/>
                  <a:gd name="T13" fmla="*/ 0 h 9"/>
                  <a:gd name="T14" fmla="*/ 7 w 16"/>
                  <a:gd name="T15" fmla="*/ 1 h 9"/>
                  <a:gd name="T16" fmla="*/ 5 w 16"/>
                  <a:gd name="T17" fmla="*/ 1 h 9"/>
                  <a:gd name="T18" fmla="*/ 5 w 16"/>
                  <a:gd name="T19" fmla="*/ 1 h 9"/>
                  <a:gd name="T20" fmla="*/ 2 w 16"/>
                  <a:gd name="T21" fmla="*/ 0 h 9"/>
                  <a:gd name="T22" fmla="*/ 0 w 16"/>
                  <a:gd name="T23" fmla="*/ 0 h 9"/>
                  <a:gd name="T24" fmla="*/ 0 w 16"/>
                  <a:gd name="T25" fmla="*/ 0 h 9"/>
                  <a:gd name="T26" fmla="*/ 0 w 16"/>
                  <a:gd name="T27" fmla="*/ 1 h 9"/>
                  <a:gd name="T28" fmla="*/ 0 w 16"/>
                  <a:gd name="T29" fmla="*/ 1 h 9"/>
                  <a:gd name="T30" fmla="*/ 0 w 16"/>
                  <a:gd name="T31" fmla="*/ 3 h 9"/>
                  <a:gd name="T32" fmla="*/ 0 w 16"/>
                  <a:gd name="T33" fmla="*/ 3 h 9"/>
                  <a:gd name="T34" fmla="*/ 2 w 16"/>
                  <a:gd name="T35" fmla="*/ 3 h 9"/>
                  <a:gd name="T36" fmla="*/ 3 w 16"/>
                  <a:gd name="T37" fmla="*/ 5 h 9"/>
                  <a:gd name="T38" fmla="*/ 5 w 16"/>
                  <a:gd name="T39" fmla="*/ 5 h 9"/>
                  <a:gd name="T40" fmla="*/ 5 w 16"/>
                  <a:gd name="T41" fmla="*/ 5 h 9"/>
                  <a:gd name="T42" fmla="*/ 7 w 16"/>
                  <a:gd name="T43" fmla="*/ 6 h 9"/>
                  <a:gd name="T44" fmla="*/ 8 w 16"/>
                  <a:gd name="T45" fmla="*/ 8 h 9"/>
                  <a:gd name="T46" fmla="*/ 8 w 16"/>
                  <a:gd name="T47" fmla="*/ 8 h 9"/>
                  <a:gd name="T48" fmla="*/ 8 w 16"/>
                  <a:gd name="T49" fmla="*/ 9 h 9"/>
                  <a:gd name="T50" fmla="*/ 8 w 16"/>
                  <a:gd name="T51" fmla="*/ 9 h 9"/>
                  <a:gd name="T52" fmla="*/ 8 w 16"/>
                  <a:gd name="T53" fmla="*/ 9 h 9"/>
                  <a:gd name="T54" fmla="*/ 8 w 16"/>
                  <a:gd name="T55" fmla="*/ 9 h 9"/>
                  <a:gd name="T56" fmla="*/ 10 w 16"/>
                  <a:gd name="T57" fmla="*/ 9 h 9"/>
                  <a:gd name="T58" fmla="*/ 10 w 16"/>
                  <a:gd name="T59" fmla="*/ 9 h 9"/>
                  <a:gd name="T60" fmla="*/ 10 w 16"/>
                  <a:gd name="T61" fmla="*/ 9 h 9"/>
                  <a:gd name="T62" fmla="*/ 10 w 16"/>
                  <a:gd name="T63" fmla="*/ 8 h 9"/>
                  <a:gd name="T64" fmla="*/ 11 w 16"/>
                  <a:gd name="T65" fmla="*/ 6 h 9"/>
                  <a:gd name="T66" fmla="*/ 13 w 16"/>
                  <a:gd name="T67" fmla="*/ 6 h 9"/>
                  <a:gd name="T68" fmla="*/ 15 w 16"/>
                  <a:gd name="T69" fmla="*/ 5 h 9"/>
                  <a:gd name="T70" fmla="*/ 16 w 16"/>
                  <a:gd name="T71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" h="9">
                    <a:moveTo>
                      <a:pt x="16" y="5"/>
                    </a:moveTo>
                    <a:lnTo>
                      <a:pt x="15" y="3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7" y="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10" y="8"/>
                    </a:lnTo>
                    <a:lnTo>
                      <a:pt x="11" y="6"/>
                    </a:lnTo>
                    <a:lnTo>
                      <a:pt x="13" y="6"/>
                    </a:lnTo>
                    <a:lnTo>
                      <a:pt x="15" y="5"/>
                    </a:lnTo>
                    <a:lnTo>
                      <a:pt x="1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07" name="Freeform 805">
                <a:extLst>
                  <a:ext uri="{FF2B5EF4-FFF2-40B4-BE49-F238E27FC236}">
                    <a16:creationId xmlns:a16="http://schemas.microsoft.com/office/drawing/2014/main" id="{7F2EE7DC-81F7-CE56-91A0-5E30CD429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" y="2675"/>
                <a:ext cx="5" cy="11"/>
              </a:xfrm>
              <a:custGeom>
                <a:avLst/>
                <a:gdLst>
                  <a:gd name="T0" fmla="*/ 4 w 5"/>
                  <a:gd name="T1" fmla="*/ 0 h 11"/>
                  <a:gd name="T2" fmla="*/ 2 w 5"/>
                  <a:gd name="T3" fmla="*/ 1 h 11"/>
                  <a:gd name="T4" fmla="*/ 0 w 5"/>
                  <a:gd name="T5" fmla="*/ 3 h 11"/>
                  <a:gd name="T6" fmla="*/ 0 w 5"/>
                  <a:gd name="T7" fmla="*/ 5 h 11"/>
                  <a:gd name="T8" fmla="*/ 0 w 5"/>
                  <a:gd name="T9" fmla="*/ 6 h 11"/>
                  <a:gd name="T10" fmla="*/ 2 w 5"/>
                  <a:gd name="T11" fmla="*/ 8 h 11"/>
                  <a:gd name="T12" fmla="*/ 0 w 5"/>
                  <a:gd name="T13" fmla="*/ 9 h 11"/>
                  <a:gd name="T14" fmla="*/ 2 w 5"/>
                  <a:gd name="T15" fmla="*/ 11 h 11"/>
                  <a:gd name="T16" fmla="*/ 4 w 5"/>
                  <a:gd name="T17" fmla="*/ 8 h 11"/>
                  <a:gd name="T18" fmla="*/ 4 w 5"/>
                  <a:gd name="T19" fmla="*/ 8 h 11"/>
                  <a:gd name="T20" fmla="*/ 5 w 5"/>
                  <a:gd name="T21" fmla="*/ 6 h 11"/>
                  <a:gd name="T22" fmla="*/ 4 w 5"/>
                  <a:gd name="T23" fmla="*/ 6 h 11"/>
                  <a:gd name="T24" fmla="*/ 4 w 5"/>
                  <a:gd name="T25" fmla="*/ 5 h 11"/>
                  <a:gd name="T26" fmla="*/ 4 w 5"/>
                  <a:gd name="T27" fmla="*/ 3 h 11"/>
                  <a:gd name="T28" fmla="*/ 4 w 5"/>
                  <a:gd name="T29" fmla="*/ 3 h 11"/>
                  <a:gd name="T30" fmla="*/ 4 w 5"/>
                  <a:gd name="T31" fmla="*/ 1 h 11"/>
                  <a:gd name="T32" fmla="*/ 4 w 5"/>
                  <a:gd name="T33" fmla="*/ 0 h 11"/>
                  <a:gd name="T34" fmla="*/ 4 w 5"/>
                  <a:gd name="T3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" h="11">
                    <a:moveTo>
                      <a:pt x="4" y="0"/>
                    </a:move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5" y="6"/>
                    </a:lnTo>
                    <a:lnTo>
                      <a:pt x="4" y="6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08" name="Freeform 806">
                <a:extLst>
                  <a:ext uri="{FF2B5EF4-FFF2-40B4-BE49-F238E27FC236}">
                    <a16:creationId xmlns:a16="http://schemas.microsoft.com/office/drawing/2014/main" id="{72E8706A-2176-0A75-3AF1-DDBC1C0DB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2540"/>
                <a:ext cx="1" cy="3"/>
              </a:xfrm>
              <a:custGeom>
                <a:avLst/>
                <a:gdLst>
                  <a:gd name="T0" fmla="*/ 0 w 1"/>
                  <a:gd name="T1" fmla="*/ 1 h 3"/>
                  <a:gd name="T2" fmla="*/ 0 w 1"/>
                  <a:gd name="T3" fmla="*/ 3 h 3"/>
                  <a:gd name="T4" fmla="*/ 0 w 1"/>
                  <a:gd name="T5" fmla="*/ 3 h 3"/>
                  <a:gd name="T6" fmla="*/ 0 w 1"/>
                  <a:gd name="T7" fmla="*/ 3 h 3"/>
                  <a:gd name="T8" fmla="*/ 1 w 1"/>
                  <a:gd name="T9" fmla="*/ 3 h 3"/>
                  <a:gd name="T10" fmla="*/ 1 w 1"/>
                  <a:gd name="T11" fmla="*/ 1 h 3"/>
                  <a:gd name="T12" fmla="*/ 1 w 1"/>
                  <a:gd name="T13" fmla="*/ 1 h 3"/>
                  <a:gd name="T14" fmla="*/ 1 w 1"/>
                  <a:gd name="T15" fmla="*/ 0 h 3"/>
                  <a:gd name="T16" fmla="*/ 0 w 1"/>
                  <a:gd name="T17" fmla="*/ 0 h 3"/>
                  <a:gd name="T18" fmla="*/ 0 w 1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3">
                    <a:moveTo>
                      <a:pt x="0" y="1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09" name="Freeform 807">
                <a:extLst>
                  <a:ext uri="{FF2B5EF4-FFF2-40B4-BE49-F238E27FC236}">
                    <a16:creationId xmlns:a16="http://schemas.microsoft.com/office/drawing/2014/main" id="{4042D1EC-0AA0-3ECE-A573-CB2731E07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5" y="2580"/>
                <a:ext cx="3" cy="3"/>
              </a:xfrm>
              <a:custGeom>
                <a:avLst/>
                <a:gdLst>
                  <a:gd name="T0" fmla="*/ 2 w 3"/>
                  <a:gd name="T1" fmla="*/ 3 h 3"/>
                  <a:gd name="T2" fmla="*/ 3 w 3"/>
                  <a:gd name="T3" fmla="*/ 3 h 3"/>
                  <a:gd name="T4" fmla="*/ 3 w 3"/>
                  <a:gd name="T5" fmla="*/ 3 h 3"/>
                  <a:gd name="T6" fmla="*/ 3 w 3"/>
                  <a:gd name="T7" fmla="*/ 1 h 3"/>
                  <a:gd name="T8" fmla="*/ 2 w 3"/>
                  <a:gd name="T9" fmla="*/ 0 h 3"/>
                  <a:gd name="T10" fmla="*/ 2 w 3"/>
                  <a:gd name="T11" fmla="*/ 0 h 3"/>
                  <a:gd name="T12" fmla="*/ 0 w 3"/>
                  <a:gd name="T13" fmla="*/ 0 h 3"/>
                  <a:gd name="T14" fmla="*/ 0 w 3"/>
                  <a:gd name="T15" fmla="*/ 1 h 3"/>
                  <a:gd name="T16" fmla="*/ 0 w 3"/>
                  <a:gd name="T17" fmla="*/ 1 h 3"/>
                  <a:gd name="T18" fmla="*/ 2 w 3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lnTo>
                      <a:pt x="3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10" name="Freeform 808">
                <a:extLst>
                  <a:ext uri="{FF2B5EF4-FFF2-40B4-BE49-F238E27FC236}">
                    <a16:creationId xmlns:a16="http://schemas.microsoft.com/office/drawing/2014/main" id="{032C2B19-4EA4-5942-3A8F-B72ACF3DC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" y="2529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1 h 1"/>
                  <a:gd name="T6" fmla="*/ 2 w 2"/>
                  <a:gd name="T7" fmla="*/ 0 h 1"/>
                  <a:gd name="T8" fmla="*/ 2 w 2"/>
                  <a:gd name="T9" fmla="*/ 0 h 1"/>
                  <a:gd name="T10" fmla="*/ 2 w 2"/>
                  <a:gd name="T11" fmla="*/ 0 h 1"/>
                  <a:gd name="T12" fmla="*/ 0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11" name="Freeform 809">
                <a:extLst>
                  <a:ext uri="{FF2B5EF4-FFF2-40B4-BE49-F238E27FC236}">
                    <a16:creationId xmlns:a16="http://schemas.microsoft.com/office/drawing/2014/main" id="{E78081B3-905E-6298-9310-E603FBE75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7" y="2532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0 w 2"/>
                  <a:gd name="T5" fmla="*/ 1 h 3"/>
                  <a:gd name="T6" fmla="*/ 0 w 2"/>
                  <a:gd name="T7" fmla="*/ 3 h 3"/>
                  <a:gd name="T8" fmla="*/ 2 w 2"/>
                  <a:gd name="T9" fmla="*/ 1 h 3"/>
                  <a:gd name="T10" fmla="*/ 2 w 2"/>
                  <a:gd name="T11" fmla="*/ 0 h 3"/>
                  <a:gd name="T12" fmla="*/ 0 w 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12" name="Freeform 810">
                <a:extLst>
                  <a:ext uri="{FF2B5EF4-FFF2-40B4-BE49-F238E27FC236}">
                    <a16:creationId xmlns:a16="http://schemas.microsoft.com/office/drawing/2014/main" id="{0A5247D0-F382-5CE8-220D-A82CB37B2D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2" y="2595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13" name="Freeform 811">
                <a:extLst>
                  <a:ext uri="{FF2B5EF4-FFF2-40B4-BE49-F238E27FC236}">
                    <a16:creationId xmlns:a16="http://schemas.microsoft.com/office/drawing/2014/main" id="{E5290F24-D91E-C9EE-1CFD-1B2C3ED13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" y="3107"/>
                <a:ext cx="20" cy="7"/>
              </a:xfrm>
              <a:custGeom>
                <a:avLst/>
                <a:gdLst>
                  <a:gd name="T0" fmla="*/ 17 w 20"/>
                  <a:gd name="T1" fmla="*/ 2 h 7"/>
                  <a:gd name="T2" fmla="*/ 16 w 20"/>
                  <a:gd name="T3" fmla="*/ 2 h 7"/>
                  <a:gd name="T4" fmla="*/ 12 w 20"/>
                  <a:gd name="T5" fmla="*/ 2 h 7"/>
                  <a:gd name="T6" fmla="*/ 12 w 20"/>
                  <a:gd name="T7" fmla="*/ 2 h 7"/>
                  <a:gd name="T8" fmla="*/ 14 w 20"/>
                  <a:gd name="T9" fmla="*/ 0 h 7"/>
                  <a:gd name="T10" fmla="*/ 12 w 20"/>
                  <a:gd name="T11" fmla="*/ 0 h 7"/>
                  <a:gd name="T12" fmla="*/ 12 w 20"/>
                  <a:gd name="T13" fmla="*/ 0 h 7"/>
                  <a:gd name="T14" fmla="*/ 9 w 20"/>
                  <a:gd name="T15" fmla="*/ 0 h 7"/>
                  <a:gd name="T16" fmla="*/ 6 w 20"/>
                  <a:gd name="T17" fmla="*/ 0 h 7"/>
                  <a:gd name="T18" fmla="*/ 1 w 20"/>
                  <a:gd name="T19" fmla="*/ 2 h 7"/>
                  <a:gd name="T20" fmla="*/ 0 w 20"/>
                  <a:gd name="T21" fmla="*/ 3 h 7"/>
                  <a:gd name="T22" fmla="*/ 0 w 20"/>
                  <a:gd name="T23" fmla="*/ 3 h 7"/>
                  <a:gd name="T24" fmla="*/ 0 w 20"/>
                  <a:gd name="T25" fmla="*/ 5 h 7"/>
                  <a:gd name="T26" fmla="*/ 3 w 20"/>
                  <a:gd name="T27" fmla="*/ 7 h 7"/>
                  <a:gd name="T28" fmla="*/ 4 w 20"/>
                  <a:gd name="T29" fmla="*/ 7 h 7"/>
                  <a:gd name="T30" fmla="*/ 6 w 20"/>
                  <a:gd name="T31" fmla="*/ 7 h 7"/>
                  <a:gd name="T32" fmla="*/ 8 w 20"/>
                  <a:gd name="T33" fmla="*/ 7 h 7"/>
                  <a:gd name="T34" fmla="*/ 8 w 20"/>
                  <a:gd name="T35" fmla="*/ 5 h 7"/>
                  <a:gd name="T36" fmla="*/ 11 w 20"/>
                  <a:gd name="T37" fmla="*/ 7 h 7"/>
                  <a:gd name="T38" fmla="*/ 11 w 20"/>
                  <a:gd name="T39" fmla="*/ 7 h 7"/>
                  <a:gd name="T40" fmla="*/ 12 w 20"/>
                  <a:gd name="T41" fmla="*/ 7 h 7"/>
                  <a:gd name="T42" fmla="*/ 14 w 20"/>
                  <a:gd name="T43" fmla="*/ 5 h 7"/>
                  <a:gd name="T44" fmla="*/ 14 w 20"/>
                  <a:gd name="T45" fmla="*/ 3 h 7"/>
                  <a:gd name="T46" fmla="*/ 16 w 20"/>
                  <a:gd name="T47" fmla="*/ 3 h 7"/>
                  <a:gd name="T48" fmla="*/ 19 w 20"/>
                  <a:gd name="T49" fmla="*/ 3 h 7"/>
                  <a:gd name="T50" fmla="*/ 19 w 20"/>
                  <a:gd name="T51" fmla="*/ 3 h 7"/>
                  <a:gd name="T52" fmla="*/ 20 w 20"/>
                  <a:gd name="T53" fmla="*/ 3 h 7"/>
                  <a:gd name="T54" fmla="*/ 19 w 20"/>
                  <a:gd name="T55" fmla="*/ 2 h 7"/>
                  <a:gd name="T56" fmla="*/ 17 w 20"/>
                  <a:gd name="T5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7">
                    <a:moveTo>
                      <a:pt x="17" y="2"/>
                    </a:moveTo>
                    <a:lnTo>
                      <a:pt x="16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3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8" y="7"/>
                    </a:lnTo>
                    <a:lnTo>
                      <a:pt x="8" y="5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12" y="7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6" y="3"/>
                    </a:lnTo>
                    <a:lnTo>
                      <a:pt x="19" y="3"/>
                    </a:lnTo>
                    <a:lnTo>
                      <a:pt x="19" y="3"/>
                    </a:lnTo>
                    <a:lnTo>
                      <a:pt x="20" y="3"/>
                    </a:lnTo>
                    <a:lnTo>
                      <a:pt x="19" y="2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305" name="Group 1013">
              <a:extLst>
                <a:ext uri="{FF2B5EF4-FFF2-40B4-BE49-F238E27FC236}">
                  <a16:creationId xmlns:a16="http://schemas.microsoft.com/office/drawing/2014/main" id="{87470C3D-DB20-76B9-F2A4-C058BBC83A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16538" y="2295525"/>
              <a:ext cx="4013200" cy="2425700"/>
              <a:chOff x="3349" y="1446"/>
              <a:chExt cx="2528" cy="1528"/>
            </a:xfrm>
            <a:grpFill/>
          </p:grpSpPr>
          <p:sp>
            <p:nvSpPr>
              <p:cNvPr id="614" name="Freeform 813">
                <a:extLst>
                  <a:ext uri="{FF2B5EF4-FFF2-40B4-BE49-F238E27FC236}">
                    <a16:creationId xmlns:a16="http://schemas.microsoft.com/office/drawing/2014/main" id="{2C14CE7D-2180-B5C4-D3E1-819AD9F65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2" y="2654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0 h 2"/>
                  <a:gd name="T6" fmla="*/ 2 w 2"/>
                  <a:gd name="T7" fmla="*/ 0 h 2"/>
                  <a:gd name="T8" fmla="*/ 0 w 2"/>
                  <a:gd name="T9" fmla="*/ 0 h 2"/>
                  <a:gd name="T10" fmla="*/ 0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15" name="Freeform 814">
                <a:extLst>
                  <a:ext uri="{FF2B5EF4-FFF2-40B4-BE49-F238E27FC236}">
                    <a16:creationId xmlns:a16="http://schemas.microsoft.com/office/drawing/2014/main" id="{BE6FC39B-B01A-66E7-ECA7-F7CACBB5A0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5" y="2901"/>
                <a:ext cx="3" cy="3"/>
              </a:xfrm>
              <a:custGeom>
                <a:avLst/>
                <a:gdLst>
                  <a:gd name="T0" fmla="*/ 0 w 3"/>
                  <a:gd name="T1" fmla="*/ 1 h 3"/>
                  <a:gd name="T2" fmla="*/ 0 w 3"/>
                  <a:gd name="T3" fmla="*/ 3 h 3"/>
                  <a:gd name="T4" fmla="*/ 1 w 3"/>
                  <a:gd name="T5" fmla="*/ 3 h 3"/>
                  <a:gd name="T6" fmla="*/ 1 w 3"/>
                  <a:gd name="T7" fmla="*/ 1 h 3"/>
                  <a:gd name="T8" fmla="*/ 3 w 3"/>
                  <a:gd name="T9" fmla="*/ 0 h 3"/>
                  <a:gd name="T10" fmla="*/ 1 w 3"/>
                  <a:gd name="T11" fmla="*/ 0 h 3"/>
                  <a:gd name="T12" fmla="*/ 1 w 3"/>
                  <a:gd name="T13" fmla="*/ 1 h 3"/>
                  <a:gd name="T14" fmla="*/ 0 w 3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16" name="Freeform 815">
                <a:extLst>
                  <a:ext uri="{FF2B5EF4-FFF2-40B4-BE49-F238E27FC236}">
                    <a16:creationId xmlns:a16="http://schemas.microsoft.com/office/drawing/2014/main" id="{D27F5015-8FE4-9F07-0330-F55965359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0" y="2646"/>
                <a:ext cx="5" cy="5"/>
              </a:xfrm>
              <a:custGeom>
                <a:avLst/>
                <a:gdLst>
                  <a:gd name="T0" fmla="*/ 2 w 5"/>
                  <a:gd name="T1" fmla="*/ 0 h 5"/>
                  <a:gd name="T2" fmla="*/ 0 w 5"/>
                  <a:gd name="T3" fmla="*/ 0 h 5"/>
                  <a:gd name="T4" fmla="*/ 0 w 5"/>
                  <a:gd name="T5" fmla="*/ 2 h 5"/>
                  <a:gd name="T6" fmla="*/ 0 w 5"/>
                  <a:gd name="T7" fmla="*/ 3 h 5"/>
                  <a:gd name="T8" fmla="*/ 0 w 5"/>
                  <a:gd name="T9" fmla="*/ 5 h 5"/>
                  <a:gd name="T10" fmla="*/ 2 w 5"/>
                  <a:gd name="T11" fmla="*/ 5 h 5"/>
                  <a:gd name="T12" fmla="*/ 3 w 5"/>
                  <a:gd name="T13" fmla="*/ 3 h 5"/>
                  <a:gd name="T14" fmla="*/ 3 w 5"/>
                  <a:gd name="T15" fmla="*/ 2 h 5"/>
                  <a:gd name="T16" fmla="*/ 5 w 5"/>
                  <a:gd name="T17" fmla="*/ 2 h 5"/>
                  <a:gd name="T18" fmla="*/ 3 w 5"/>
                  <a:gd name="T19" fmla="*/ 2 h 5"/>
                  <a:gd name="T20" fmla="*/ 3 w 5"/>
                  <a:gd name="T21" fmla="*/ 0 h 5"/>
                  <a:gd name="T22" fmla="*/ 2 w 5"/>
                  <a:gd name="T2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17" name="Freeform 816">
                <a:extLst>
                  <a:ext uri="{FF2B5EF4-FFF2-40B4-BE49-F238E27FC236}">
                    <a16:creationId xmlns:a16="http://schemas.microsoft.com/office/drawing/2014/main" id="{9B0D2D26-0191-1434-1296-E01E4C5A69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2966"/>
                <a:ext cx="3" cy="8"/>
              </a:xfrm>
              <a:custGeom>
                <a:avLst/>
                <a:gdLst>
                  <a:gd name="T0" fmla="*/ 3 w 3"/>
                  <a:gd name="T1" fmla="*/ 6 h 8"/>
                  <a:gd name="T2" fmla="*/ 3 w 3"/>
                  <a:gd name="T3" fmla="*/ 5 h 8"/>
                  <a:gd name="T4" fmla="*/ 1 w 3"/>
                  <a:gd name="T5" fmla="*/ 3 h 8"/>
                  <a:gd name="T6" fmla="*/ 1 w 3"/>
                  <a:gd name="T7" fmla="*/ 0 h 8"/>
                  <a:gd name="T8" fmla="*/ 0 w 3"/>
                  <a:gd name="T9" fmla="*/ 0 h 8"/>
                  <a:gd name="T10" fmla="*/ 0 w 3"/>
                  <a:gd name="T11" fmla="*/ 0 h 8"/>
                  <a:gd name="T12" fmla="*/ 0 w 3"/>
                  <a:gd name="T13" fmla="*/ 3 h 8"/>
                  <a:gd name="T14" fmla="*/ 3 w 3"/>
                  <a:gd name="T15" fmla="*/ 8 h 8"/>
                  <a:gd name="T16" fmla="*/ 3 w 3"/>
                  <a:gd name="T17" fmla="*/ 8 h 8"/>
                  <a:gd name="T18" fmla="*/ 3 w 3"/>
                  <a:gd name="T19" fmla="*/ 6 h 8"/>
                  <a:gd name="T20" fmla="*/ 3 w 3"/>
                  <a:gd name="T21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8">
                    <a:moveTo>
                      <a:pt x="3" y="6"/>
                    </a:moveTo>
                    <a:lnTo>
                      <a:pt x="3" y="5"/>
                    </a:lnTo>
                    <a:lnTo>
                      <a:pt x="1" y="3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3" y="6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18" name="Freeform 817">
                <a:extLst>
                  <a:ext uri="{FF2B5EF4-FFF2-40B4-BE49-F238E27FC236}">
                    <a16:creationId xmlns:a16="http://schemas.microsoft.com/office/drawing/2014/main" id="{D15F4C4B-FFE3-0891-B2A4-EACC01139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0" y="2707"/>
                <a:ext cx="3" cy="1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1 h 1"/>
                  <a:gd name="T4" fmla="*/ 0 w 3"/>
                  <a:gd name="T5" fmla="*/ 1 h 1"/>
                  <a:gd name="T6" fmla="*/ 1 w 3"/>
                  <a:gd name="T7" fmla="*/ 1 h 1"/>
                  <a:gd name="T8" fmla="*/ 1 w 3"/>
                  <a:gd name="T9" fmla="*/ 1 h 1"/>
                  <a:gd name="T10" fmla="*/ 3 w 3"/>
                  <a:gd name="T11" fmla="*/ 0 h 1"/>
                  <a:gd name="T12" fmla="*/ 1 w 3"/>
                  <a:gd name="T13" fmla="*/ 0 h 1"/>
                  <a:gd name="T14" fmla="*/ 1 w 3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19" name="Freeform 818">
                <a:extLst>
                  <a:ext uri="{FF2B5EF4-FFF2-40B4-BE49-F238E27FC236}">
                    <a16:creationId xmlns:a16="http://schemas.microsoft.com/office/drawing/2014/main" id="{751B9944-7DD2-9CFC-C31E-4C65C53A53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" y="2724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  <a:gd name="T8" fmla="*/ 2 w 2"/>
                  <a:gd name="T9" fmla="*/ 2 h 2"/>
                  <a:gd name="T10" fmla="*/ 2 w 2"/>
                  <a:gd name="T11" fmla="*/ 0 h 2"/>
                  <a:gd name="T12" fmla="*/ 2 w 2"/>
                  <a:gd name="T13" fmla="*/ 0 h 2"/>
                  <a:gd name="T14" fmla="*/ 2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20" name="Freeform 819">
                <a:extLst>
                  <a:ext uri="{FF2B5EF4-FFF2-40B4-BE49-F238E27FC236}">
                    <a16:creationId xmlns:a16="http://schemas.microsoft.com/office/drawing/2014/main" id="{0CFA13DC-9787-F72B-F625-C516254D7B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5" y="2721"/>
                <a:ext cx="3" cy="2"/>
              </a:xfrm>
              <a:custGeom>
                <a:avLst/>
                <a:gdLst>
                  <a:gd name="T0" fmla="*/ 1 w 3"/>
                  <a:gd name="T1" fmla="*/ 2 h 2"/>
                  <a:gd name="T2" fmla="*/ 3 w 3"/>
                  <a:gd name="T3" fmla="*/ 2 h 2"/>
                  <a:gd name="T4" fmla="*/ 3 w 3"/>
                  <a:gd name="T5" fmla="*/ 2 h 2"/>
                  <a:gd name="T6" fmla="*/ 3 w 3"/>
                  <a:gd name="T7" fmla="*/ 0 h 2"/>
                  <a:gd name="T8" fmla="*/ 1 w 3"/>
                  <a:gd name="T9" fmla="*/ 0 h 2"/>
                  <a:gd name="T10" fmla="*/ 1 w 3"/>
                  <a:gd name="T11" fmla="*/ 0 h 2"/>
                  <a:gd name="T12" fmla="*/ 0 w 3"/>
                  <a:gd name="T13" fmla="*/ 0 h 2"/>
                  <a:gd name="T14" fmla="*/ 0 w 3"/>
                  <a:gd name="T15" fmla="*/ 2 h 2"/>
                  <a:gd name="T16" fmla="*/ 0 w 3"/>
                  <a:gd name="T17" fmla="*/ 2 h 2"/>
                  <a:gd name="T18" fmla="*/ 0 w 3"/>
                  <a:gd name="T19" fmla="*/ 2 h 2"/>
                  <a:gd name="T20" fmla="*/ 1 w 3"/>
                  <a:gd name="T21" fmla="*/ 2 h 2"/>
                  <a:gd name="T22" fmla="*/ 1 w 3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21" name="Freeform 820">
                <a:extLst>
                  <a:ext uri="{FF2B5EF4-FFF2-40B4-BE49-F238E27FC236}">
                    <a16:creationId xmlns:a16="http://schemas.microsoft.com/office/drawing/2014/main" id="{6B52E6DB-C730-75FA-8501-764DD3527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1" y="2721"/>
                <a:ext cx="18" cy="5"/>
              </a:xfrm>
              <a:custGeom>
                <a:avLst/>
                <a:gdLst>
                  <a:gd name="T0" fmla="*/ 5 w 18"/>
                  <a:gd name="T1" fmla="*/ 5 h 5"/>
                  <a:gd name="T2" fmla="*/ 7 w 18"/>
                  <a:gd name="T3" fmla="*/ 5 h 5"/>
                  <a:gd name="T4" fmla="*/ 7 w 18"/>
                  <a:gd name="T5" fmla="*/ 5 h 5"/>
                  <a:gd name="T6" fmla="*/ 7 w 18"/>
                  <a:gd name="T7" fmla="*/ 5 h 5"/>
                  <a:gd name="T8" fmla="*/ 7 w 18"/>
                  <a:gd name="T9" fmla="*/ 5 h 5"/>
                  <a:gd name="T10" fmla="*/ 12 w 18"/>
                  <a:gd name="T11" fmla="*/ 5 h 5"/>
                  <a:gd name="T12" fmla="*/ 12 w 18"/>
                  <a:gd name="T13" fmla="*/ 5 h 5"/>
                  <a:gd name="T14" fmla="*/ 13 w 18"/>
                  <a:gd name="T15" fmla="*/ 3 h 5"/>
                  <a:gd name="T16" fmla="*/ 15 w 18"/>
                  <a:gd name="T17" fmla="*/ 3 h 5"/>
                  <a:gd name="T18" fmla="*/ 16 w 18"/>
                  <a:gd name="T19" fmla="*/ 3 h 5"/>
                  <a:gd name="T20" fmla="*/ 16 w 18"/>
                  <a:gd name="T21" fmla="*/ 3 h 5"/>
                  <a:gd name="T22" fmla="*/ 18 w 18"/>
                  <a:gd name="T23" fmla="*/ 2 h 5"/>
                  <a:gd name="T24" fmla="*/ 18 w 18"/>
                  <a:gd name="T25" fmla="*/ 2 h 5"/>
                  <a:gd name="T26" fmla="*/ 18 w 18"/>
                  <a:gd name="T27" fmla="*/ 0 h 5"/>
                  <a:gd name="T28" fmla="*/ 5 w 18"/>
                  <a:gd name="T29" fmla="*/ 0 h 5"/>
                  <a:gd name="T30" fmla="*/ 4 w 18"/>
                  <a:gd name="T31" fmla="*/ 2 h 5"/>
                  <a:gd name="T32" fmla="*/ 2 w 18"/>
                  <a:gd name="T33" fmla="*/ 2 h 5"/>
                  <a:gd name="T34" fmla="*/ 0 w 18"/>
                  <a:gd name="T35" fmla="*/ 3 h 5"/>
                  <a:gd name="T36" fmla="*/ 2 w 18"/>
                  <a:gd name="T37" fmla="*/ 5 h 5"/>
                  <a:gd name="T38" fmla="*/ 5 w 18"/>
                  <a:gd name="T3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5">
                    <a:moveTo>
                      <a:pt x="5" y="5"/>
                    </a:move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3" y="3"/>
                    </a:lnTo>
                    <a:lnTo>
                      <a:pt x="15" y="3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5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22" name="Freeform 821">
                <a:extLst>
                  <a:ext uri="{FF2B5EF4-FFF2-40B4-BE49-F238E27FC236}">
                    <a16:creationId xmlns:a16="http://schemas.microsoft.com/office/drawing/2014/main" id="{7CACEDB4-A764-141F-BD9D-EF1C07740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1" y="1812"/>
                <a:ext cx="5" cy="1"/>
              </a:xfrm>
              <a:custGeom>
                <a:avLst/>
                <a:gdLst>
                  <a:gd name="T0" fmla="*/ 2 w 5"/>
                  <a:gd name="T1" fmla="*/ 0 h 1"/>
                  <a:gd name="T2" fmla="*/ 0 w 5"/>
                  <a:gd name="T3" fmla="*/ 1 h 1"/>
                  <a:gd name="T4" fmla="*/ 3 w 5"/>
                  <a:gd name="T5" fmla="*/ 1 h 1"/>
                  <a:gd name="T6" fmla="*/ 3 w 5"/>
                  <a:gd name="T7" fmla="*/ 1 h 1"/>
                  <a:gd name="T8" fmla="*/ 3 w 5"/>
                  <a:gd name="T9" fmla="*/ 0 h 1"/>
                  <a:gd name="T10" fmla="*/ 5 w 5"/>
                  <a:gd name="T11" fmla="*/ 0 h 1"/>
                  <a:gd name="T12" fmla="*/ 3 w 5"/>
                  <a:gd name="T13" fmla="*/ 0 h 1"/>
                  <a:gd name="T14" fmla="*/ 2 w 5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">
                    <a:moveTo>
                      <a:pt x="2" y="0"/>
                    </a:moveTo>
                    <a:lnTo>
                      <a:pt x="0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23" name="Freeform 822">
                <a:extLst>
                  <a:ext uri="{FF2B5EF4-FFF2-40B4-BE49-F238E27FC236}">
                    <a16:creationId xmlns:a16="http://schemas.microsoft.com/office/drawing/2014/main" id="{A55E051D-08A2-B00C-E2AA-AE37D8E835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" y="2160"/>
                <a:ext cx="29" cy="16"/>
              </a:xfrm>
              <a:custGeom>
                <a:avLst/>
                <a:gdLst>
                  <a:gd name="T0" fmla="*/ 27 w 29"/>
                  <a:gd name="T1" fmla="*/ 1 h 16"/>
                  <a:gd name="T2" fmla="*/ 29 w 29"/>
                  <a:gd name="T3" fmla="*/ 0 h 16"/>
                  <a:gd name="T4" fmla="*/ 27 w 29"/>
                  <a:gd name="T5" fmla="*/ 1 h 16"/>
                  <a:gd name="T6" fmla="*/ 26 w 29"/>
                  <a:gd name="T7" fmla="*/ 1 h 16"/>
                  <a:gd name="T8" fmla="*/ 24 w 29"/>
                  <a:gd name="T9" fmla="*/ 1 h 16"/>
                  <a:gd name="T10" fmla="*/ 22 w 29"/>
                  <a:gd name="T11" fmla="*/ 3 h 16"/>
                  <a:gd name="T12" fmla="*/ 16 w 29"/>
                  <a:gd name="T13" fmla="*/ 5 h 16"/>
                  <a:gd name="T14" fmla="*/ 14 w 29"/>
                  <a:gd name="T15" fmla="*/ 5 h 16"/>
                  <a:gd name="T16" fmla="*/ 13 w 29"/>
                  <a:gd name="T17" fmla="*/ 5 h 16"/>
                  <a:gd name="T18" fmla="*/ 10 w 29"/>
                  <a:gd name="T19" fmla="*/ 5 h 16"/>
                  <a:gd name="T20" fmla="*/ 8 w 29"/>
                  <a:gd name="T21" fmla="*/ 5 h 16"/>
                  <a:gd name="T22" fmla="*/ 8 w 29"/>
                  <a:gd name="T23" fmla="*/ 6 h 16"/>
                  <a:gd name="T24" fmla="*/ 6 w 29"/>
                  <a:gd name="T25" fmla="*/ 8 h 16"/>
                  <a:gd name="T26" fmla="*/ 5 w 29"/>
                  <a:gd name="T27" fmla="*/ 8 h 16"/>
                  <a:gd name="T28" fmla="*/ 5 w 29"/>
                  <a:gd name="T29" fmla="*/ 8 h 16"/>
                  <a:gd name="T30" fmla="*/ 3 w 29"/>
                  <a:gd name="T31" fmla="*/ 8 h 16"/>
                  <a:gd name="T32" fmla="*/ 3 w 29"/>
                  <a:gd name="T33" fmla="*/ 8 h 16"/>
                  <a:gd name="T34" fmla="*/ 2 w 29"/>
                  <a:gd name="T35" fmla="*/ 9 h 16"/>
                  <a:gd name="T36" fmla="*/ 0 w 29"/>
                  <a:gd name="T37" fmla="*/ 9 h 16"/>
                  <a:gd name="T38" fmla="*/ 0 w 29"/>
                  <a:gd name="T39" fmla="*/ 9 h 16"/>
                  <a:gd name="T40" fmla="*/ 0 w 29"/>
                  <a:gd name="T41" fmla="*/ 11 h 16"/>
                  <a:gd name="T42" fmla="*/ 0 w 29"/>
                  <a:gd name="T43" fmla="*/ 13 h 16"/>
                  <a:gd name="T44" fmla="*/ 2 w 29"/>
                  <a:gd name="T45" fmla="*/ 14 h 16"/>
                  <a:gd name="T46" fmla="*/ 2 w 29"/>
                  <a:gd name="T47" fmla="*/ 14 h 16"/>
                  <a:gd name="T48" fmla="*/ 5 w 29"/>
                  <a:gd name="T49" fmla="*/ 16 h 16"/>
                  <a:gd name="T50" fmla="*/ 5 w 29"/>
                  <a:gd name="T51" fmla="*/ 16 h 16"/>
                  <a:gd name="T52" fmla="*/ 6 w 29"/>
                  <a:gd name="T53" fmla="*/ 14 h 16"/>
                  <a:gd name="T54" fmla="*/ 8 w 29"/>
                  <a:gd name="T55" fmla="*/ 16 h 16"/>
                  <a:gd name="T56" fmla="*/ 8 w 29"/>
                  <a:gd name="T57" fmla="*/ 16 h 16"/>
                  <a:gd name="T58" fmla="*/ 8 w 29"/>
                  <a:gd name="T59" fmla="*/ 16 h 16"/>
                  <a:gd name="T60" fmla="*/ 8 w 29"/>
                  <a:gd name="T61" fmla="*/ 16 h 16"/>
                  <a:gd name="T62" fmla="*/ 8 w 29"/>
                  <a:gd name="T63" fmla="*/ 16 h 16"/>
                  <a:gd name="T64" fmla="*/ 10 w 29"/>
                  <a:gd name="T65" fmla="*/ 14 h 16"/>
                  <a:gd name="T66" fmla="*/ 10 w 29"/>
                  <a:gd name="T67" fmla="*/ 14 h 16"/>
                  <a:gd name="T68" fmla="*/ 11 w 29"/>
                  <a:gd name="T69" fmla="*/ 14 h 16"/>
                  <a:gd name="T70" fmla="*/ 13 w 29"/>
                  <a:gd name="T71" fmla="*/ 14 h 16"/>
                  <a:gd name="T72" fmla="*/ 14 w 29"/>
                  <a:gd name="T73" fmla="*/ 14 h 16"/>
                  <a:gd name="T74" fmla="*/ 14 w 29"/>
                  <a:gd name="T75" fmla="*/ 13 h 16"/>
                  <a:gd name="T76" fmla="*/ 18 w 29"/>
                  <a:gd name="T77" fmla="*/ 11 h 16"/>
                  <a:gd name="T78" fmla="*/ 18 w 29"/>
                  <a:gd name="T79" fmla="*/ 11 h 16"/>
                  <a:gd name="T80" fmla="*/ 19 w 29"/>
                  <a:gd name="T81" fmla="*/ 11 h 16"/>
                  <a:gd name="T82" fmla="*/ 21 w 29"/>
                  <a:gd name="T83" fmla="*/ 11 h 16"/>
                  <a:gd name="T84" fmla="*/ 22 w 29"/>
                  <a:gd name="T85" fmla="*/ 9 h 16"/>
                  <a:gd name="T86" fmla="*/ 22 w 29"/>
                  <a:gd name="T87" fmla="*/ 9 h 16"/>
                  <a:gd name="T88" fmla="*/ 21 w 29"/>
                  <a:gd name="T89" fmla="*/ 9 h 16"/>
                  <a:gd name="T90" fmla="*/ 21 w 29"/>
                  <a:gd name="T91" fmla="*/ 8 h 16"/>
                  <a:gd name="T92" fmla="*/ 21 w 29"/>
                  <a:gd name="T93" fmla="*/ 8 h 16"/>
                  <a:gd name="T94" fmla="*/ 21 w 29"/>
                  <a:gd name="T95" fmla="*/ 6 h 16"/>
                  <a:gd name="T96" fmla="*/ 27 w 29"/>
                  <a:gd name="T97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9" h="16">
                    <a:moveTo>
                      <a:pt x="27" y="1"/>
                    </a:moveTo>
                    <a:lnTo>
                      <a:pt x="29" y="0"/>
                    </a:lnTo>
                    <a:lnTo>
                      <a:pt x="27" y="1"/>
                    </a:lnTo>
                    <a:lnTo>
                      <a:pt x="26" y="1"/>
                    </a:lnTo>
                    <a:lnTo>
                      <a:pt x="24" y="1"/>
                    </a:lnTo>
                    <a:lnTo>
                      <a:pt x="22" y="3"/>
                    </a:lnTo>
                    <a:lnTo>
                      <a:pt x="16" y="5"/>
                    </a:lnTo>
                    <a:lnTo>
                      <a:pt x="14" y="5"/>
                    </a:lnTo>
                    <a:lnTo>
                      <a:pt x="13" y="5"/>
                    </a:lnTo>
                    <a:lnTo>
                      <a:pt x="10" y="5"/>
                    </a:lnTo>
                    <a:lnTo>
                      <a:pt x="8" y="5"/>
                    </a:lnTo>
                    <a:lnTo>
                      <a:pt x="8" y="6"/>
                    </a:lnTo>
                    <a:lnTo>
                      <a:pt x="6" y="8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5" y="16"/>
                    </a:lnTo>
                    <a:lnTo>
                      <a:pt x="5" y="16"/>
                    </a:lnTo>
                    <a:lnTo>
                      <a:pt x="6" y="1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1" y="14"/>
                    </a:lnTo>
                    <a:lnTo>
                      <a:pt x="13" y="14"/>
                    </a:lnTo>
                    <a:lnTo>
                      <a:pt x="14" y="14"/>
                    </a:lnTo>
                    <a:lnTo>
                      <a:pt x="14" y="13"/>
                    </a:lnTo>
                    <a:lnTo>
                      <a:pt x="18" y="11"/>
                    </a:lnTo>
                    <a:lnTo>
                      <a:pt x="18" y="11"/>
                    </a:lnTo>
                    <a:lnTo>
                      <a:pt x="19" y="11"/>
                    </a:lnTo>
                    <a:lnTo>
                      <a:pt x="21" y="11"/>
                    </a:lnTo>
                    <a:lnTo>
                      <a:pt x="22" y="9"/>
                    </a:lnTo>
                    <a:lnTo>
                      <a:pt x="22" y="9"/>
                    </a:lnTo>
                    <a:lnTo>
                      <a:pt x="21" y="9"/>
                    </a:lnTo>
                    <a:lnTo>
                      <a:pt x="21" y="8"/>
                    </a:lnTo>
                    <a:lnTo>
                      <a:pt x="21" y="8"/>
                    </a:lnTo>
                    <a:lnTo>
                      <a:pt x="21" y="6"/>
                    </a:lnTo>
                    <a:lnTo>
                      <a:pt x="27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24" name="Freeform 823">
                <a:extLst>
                  <a:ext uri="{FF2B5EF4-FFF2-40B4-BE49-F238E27FC236}">
                    <a16:creationId xmlns:a16="http://schemas.microsoft.com/office/drawing/2014/main" id="{F64CABBA-3E24-B262-DB7E-B474C5414B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" y="1998"/>
                <a:ext cx="8" cy="3"/>
              </a:xfrm>
              <a:custGeom>
                <a:avLst/>
                <a:gdLst>
                  <a:gd name="T0" fmla="*/ 3 w 8"/>
                  <a:gd name="T1" fmla="*/ 3 h 3"/>
                  <a:gd name="T2" fmla="*/ 6 w 8"/>
                  <a:gd name="T3" fmla="*/ 3 h 3"/>
                  <a:gd name="T4" fmla="*/ 8 w 8"/>
                  <a:gd name="T5" fmla="*/ 3 h 3"/>
                  <a:gd name="T6" fmla="*/ 6 w 8"/>
                  <a:gd name="T7" fmla="*/ 3 h 3"/>
                  <a:gd name="T8" fmla="*/ 2 w 8"/>
                  <a:gd name="T9" fmla="*/ 1 h 3"/>
                  <a:gd name="T10" fmla="*/ 2 w 8"/>
                  <a:gd name="T11" fmla="*/ 1 h 3"/>
                  <a:gd name="T12" fmla="*/ 0 w 8"/>
                  <a:gd name="T13" fmla="*/ 0 h 3"/>
                  <a:gd name="T14" fmla="*/ 0 w 8"/>
                  <a:gd name="T15" fmla="*/ 1 h 3"/>
                  <a:gd name="T16" fmla="*/ 2 w 8"/>
                  <a:gd name="T17" fmla="*/ 1 h 3"/>
                  <a:gd name="T18" fmla="*/ 3 w 8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3">
                    <a:moveTo>
                      <a:pt x="3" y="3"/>
                    </a:moveTo>
                    <a:lnTo>
                      <a:pt x="6" y="3"/>
                    </a:lnTo>
                    <a:lnTo>
                      <a:pt x="8" y="3"/>
                    </a:lnTo>
                    <a:lnTo>
                      <a:pt x="6" y="3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25" name="Freeform 824">
                <a:extLst>
                  <a:ext uri="{FF2B5EF4-FFF2-40B4-BE49-F238E27FC236}">
                    <a16:creationId xmlns:a16="http://schemas.microsoft.com/office/drawing/2014/main" id="{6C57E450-20B7-D365-BBAC-3FD47E1FD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0" y="2158"/>
                <a:ext cx="3" cy="7"/>
              </a:xfrm>
              <a:custGeom>
                <a:avLst/>
                <a:gdLst>
                  <a:gd name="T0" fmla="*/ 1 w 3"/>
                  <a:gd name="T1" fmla="*/ 7 h 7"/>
                  <a:gd name="T2" fmla="*/ 1 w 3"/>
                  <a:gd name="T3" fmla="*/ 5 h 7"/>
                  <a:gd name="T4" fmla="*/ 3 w 3"/>
                  <a:gd name="T5" fmla="*/ 5 h 7"/>
                  <a:gd name="T6" fmla="*/ 1 w 3"/>
                  <a:gd name="T7" fmla="*/ 3 h 7"/>
                  <a:gd name="T8" fmla="*/ 1 w 3"/>
                  <a:gd name="T9" fmla="*/ 3 h 7"/>
                  <a:gd name="T10" fmla="*/ 1 w 3"/>
                  <a:gd name="T11" fmla="*/ 2 h 7"/>
                  <a:gd name="T12" fmla="*/ 3 w 3"/>
                  <a:gd name="T13" fmla="*/ 0 h 7"/>
                  <a:gd name="T14" fmla="*/ 1 w 3"/>
                  <a:gd name="T15" fmla="*/ 0 h 7"/>
                  <a:gd name="T16" fmla="*/ 1 w 3"/>
                  <a:gd name="T17" fmla="*/ 2 h 7"/>
                  <a:gd name="T18" fmla="*/ 0 w 3"/>
                  <a:gd name="T19" fmla="*/ 3 h 7"/>
                  <a:gd name="T20" fmla="*/ 1 w 3"/>
                  <a:gd name="T21" fmla="*/ 5 h 7"/>
                  <a:gd name="T22" fmla="*/ 1 w 3"/>
                  <a:gd name="T23" fmla="*/ 5 h 7"/>
                  <a:gd name="T24" fmla="*/ 1 w 3"/>
                  <a:gd name="T2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7">
                    <a:moveTo>
                      <a:pt x="1" y="7"/>
                    </a:moveTo>
                    <a:lnTo>
                      <a:pt x="1" y="5"/>
                    </a:lnTo>
                    <a:lnTo>
                      <a:pt x="3" y="5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1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26" name="Freeform 825">
                <a:extLst>
                  <a:ext uri="{FF2B5EF4-FFF2-40B4-BE49-F238E27FC236}">
                    <a16:creationId xmlns:a16="http://schemas.microsoft.com/office/drawing/2014/main" id="{1C8506D0-7B5A-7924-B10F-BFE3FB5FB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9" y="2146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  <a:gd name="T6" fmla="*/ 2 w 2"/>
                  <a:gd name="T7" fmla="*/ 0 h 1"/>
                  <a:gd name="T8" fmla="*/ 2 w 2"/>
                  <a:gd name="T9" fmla="*/ 0 h 1"/>
                  <a:gd name="T10" fmla="*/ 0 w 2"/>
                  <a:gd name="T11" fmla="*/ 1 h 1"/>
                  <a:gd name="T12" fmla="*/ 0 w 2"/>
                  <a:gd name="T13" fmla="*/ 1 h 1"/>
                  <a:gd name="T14" fmla="*/ 2 w 2"/>
                  <a:gd name="T15" fmla="*/ 1 h 1"/>
                  <a:gd name="T16" fmla="*/ 2 w 2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27" name="Freeform 826">
                <a:extLst>
                  <a:ext uri="{FF2B5EF4-FFF2-40B4-BE49-F238E27FC236}">
                    <a16:creationId xmlns:a16="http://schemas.microsoft.com/office/drawing/2014/main" id="{6AEC8090-39C1-BCBC-9AC9-94C73AF29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5" y="2053"/>
                <a:ext cx="5" cy="2"/>
              </a:xfrm>
              <a:custGeom>
                <a:avLst/>
                <a:gdLst>
                  <a:gd name="T0" fmla="*/ 0 w 5"/>
                  <a:gd name="T1" fmla="*/ 0 h 2"/>
                  <a:gd name="T2" fmla="*/ 0 w 5"/>
                  <a:gd name="T3" fmla="*/ 0 h 2"/>
                  <a:gd name="T4" fmla="*/ 5 w 5"/>
                  <a:gd name="T5" fmla="*/ 2 h 2"/>
                  <a:gd name="T6" fmla="*/ 4 w 5"/>
                  <a:gd name="T7" fmla="*/ 2 h 2"/>
                  <a:gd name="T8" fmla="*/ 0 w 5"/>
                  <a:gd name="T9" fmla="*/ 0 h 2"/>
                  <a:gd name="T10" fmla="*/ 0 w 5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0" y="0"/>
                    </a:lnTo>
                    <a:lnTo>
                      <a:pt x="5" y="2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28" name="Freeform 827">
                <a:extLst>
                  <a:ext uri="{FF2B5EF4-FFF2-40B4-BE49-F238E27FC236}">
                    <a16:creationId xmlns:a16="http://schemas.microsoft.com/office/drawing/2014/main" id="{E531C9DC-7366-A5A6-55ED-B4A29AF05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3" y="2130"/>
                <a:ext cx="7" cy="1"/>
              </a:xfrm>
              <a:custGeom>
                <a:avLst/>
                <a:gdLst>
                  <a:gd name="T0" fmla="*/ 7 w 7"/>
                  <a:gd name="T1" fmla="*/ 0 h 1"/>
                  <a:gd name="T2" fmla="*/ 5 w 7"/>
                  <a:gd name="T3" fmla="*/ 0 h 1"/>
                  <a:gd name="T4" fmla="*/ 3 w 7"/>
                  <a:gd name="T5" fmla="*/ 0 h 1"/>
                  <a:gd name="T6" fmla="*/ 3 w 7"/>
                  <a:gd name="T7" fmla="*/ 0 h 1"/>
                  <a:gd name="T8" fmla="*/ 2 w 7"/>
                  <a:gd name="T9" fmla="*/ 0 h 1"/>
                  <a:gd name="T10" fmla="*/ 0 w 7"/>
                  <a:gd name="T11" fmla="*/ 0 h 1"/>
                  <a:gd name="T12" fmla="*/ 2 w 7"/>
                  <a:gd name="T13" fmla="*/ 1 h 1"/>
                  <a:gd name="T14" fmla="*/ 2 w 7"/>
                  <a:gd name="T15" fmla="*/ 1 h 1"/>
                  <a:gd name="T16" fmla="*/ 3 w 7"/>
                  <a:gd name="T17" fmla="*/ 1 h 1"/>
                  <a:gd name="T18" fmla="*/ 3 w 7"/>
                  <a:gd name="T19" fmla="*/ 1 h 1"/>
                  <a:gd name="T20" fmla="*/ 7 w 7"/>
                  <a:gd name="T21" fmla="*/ 1 h 1"/>
                  <a:gd name="T22" fmla="*/ 7 w 7"/>
                  <a:gd name="T23" fmla="*/ 1 h 1"/>
                  <a:gd name="T24" fmla="*/ 7 w 7"/>
                  <a:gd name="T25" fmla="*/ 0 h 1"/>
                  <a:gd name="T26" fmla="*/ 7 w 7"/>
                  <a:gd name="T2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1">
                    <a:moveTo>
                      <a:pt x="7" y="0"/>
                    </a:moveTo>
                    <a:lnTo>
                      <a:pt x="5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29" name="Freeform 828">
                <a:extLst>
                  <a:ext uri="{FF2B5EF4-FFF2-40B4-BE49-F238E27FC236}">
                    <a16:creationId xmlns:a16="http://schemas.microsoft.com/office/drawing/2014/main" id="{7C53E031-975F-6E79-DC32-9CB47001AB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8" y="2139"/>
                <a:ext cx="2" cy="3"/>
              </a:xfrm>
              <a:custGeom>
                <a:avLst/>
                <a:gdLst>
                  <a:gd name="T0" fmla="*/ 2 w 2"/>
                  <a:gd name="T1" fmla="*/ 2 h 3"/>
                  <a:gd name="T2" fmla="*/ 2 w 2"/>
                  <a:gd name="T3" fmla="*/ 2 h 3"/>
                  <a:gd name="T4" fmla="*/ 2 w 2"/>
                  <a:gd name="T5" fmla="*/ 2 h 3"/>
                  <a:gd name="T6" fmla="*/ 2 w 2"/>
                  <a:gd name="T7" fmla="*/ 2 h 3"/>
                  <a:gd name="T8" fmla="*/ 0 w 2"/>
                  <a:gd name="T9" fmla="*/ 2 h 3"/>
                  <a:gd name="T10" fmla="*/ 0 w 2"/>
                  <a:gd name="T11" fmla="*/ 0 h 3"/>
                  <a:gd name="T12" fmla="*/ 0 w 2"/>
                  <a:gd name="T13" fmla="*/ 2 h 3"/>
                  <a:gd name="T14" fmla="*/ 0 w 2"/>
                  <a:gd name="T15" fmla="*/ 3 h 3"/>
                  <a:gd name="T16" fmla="*/ 2 w 2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30" name="Freeform 829">
                <a:extLst>
                  <a:ext uri="{FF2B5EF4-FFF2-40B4-BE49-F238E27FC236}">
                    <a16:creationId xmlns:a16="http://schemas.microsoft.com/office/drawing/2014/main" id="{D55904CD-6D20-1E9C-9AE0-65D5C9740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8" y="2142"/>
                <a:ext cx="6" cy="4"/>
              </a:xfrm>
              <a:custGeom>
                <a:avLst/>
                <a:gdLst>
                  <a:gd name="T0" fmla="*/ 5 w 6"/>
                  <a:gd name="T1" fmla="*/ 0 h 4"/>
                  <a:gd name="T2" fmla="*/ 3 w 6"/>
                  <a:gd name="T3" fmla="*/ 0 h 4"/>
                  <a:gd name="T4" fmla="*/ 2 w 6"/>
                  <a:gd name="T5" fmla="*/ 2 h 4"/>
                  <a:gd name="T6" fmla="*/ 0 w 6"/>
                  <a:gd name="T7" fmla="*/ 2 h 4"/>
                  <a:gd name="T8" fmla="*/ 0 w 6"/>
                  <a:gd name="T9" fmla="*/ 4 h 4"/>
                  <a:gd name="T10" fmla="*/ 0 w 6"/>
                  <a:gd name="T11" fmla="*/ 4 h 4"/>
                  <a:gd name="T12" fmla="*/ 2 w 6"/>
                  <a:gd name="T13" fmla="*/ 2 h 4"/>
                  <a:gd name="T14" fmla="*/ 3 w 6"/>
                  <a:gd name="T15" fmla="*/ 2 h 4"/>
                  <a:gd name="T16" fmla="*/ 3 w 6"/>
                  <a:gd name="T17" fmla="*/ 2 h 4"/>
                  <a:gd name="T18" fmla="*/ 6 w 6"/>
                  <a:gd name="T19" fmla="*/ 0 h 4"/>
                  <a:gd name="T20" fmla="*/ 5 w 6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4">
                    <a:moveTo>
                      <a:pt x="5" y="0"/>
                    </a:moveTo>
                    <a:lnTo>
                      <a:pt x="3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6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31" name="Freeform 830">
                <a:extLst>
                  <a:ext uri="{FF2B5EF4-FFF2-40B4-BE49-F238E27FC236}">
                    <a16:creationId xmlns:a16="http://schemas.microsoft.com/office/drawing/2014/main" id="{2891F500-810E-126A-F373-7E13E1E64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3" y="2045"/>
                <a:ext cx="6" cy="2"/>
              </a:xfrm>
              <a:custGeom>
                <a:avLst/>
                <a:gdLst>
                  <a:gd name="T0" fmla="*/ 4 w 6"/>
                  <a:gd name="T1" fmla="*/ 2 h 2"/>
                  <a:gd name="T2" fmla="*/ 6 w 6"/>
                  <a:gd name="T3" fmla="*/ 2 h 2"/>
                  <a:gd name="T4" fmla="*/ 6 w 6"/>
                  <a:gd name="T5" fmla="*/ 0 h 2"/>
                  <a:gd name="T6" fmla="*/ 6 w 6"/>
                  <a:gd name="T7" fmla="*/ 0 h 2"/>
                  <a:gd name="T8" fmla="*/ 3 w 6"/>
                  <a:gd name="T9" fmla="*/ 0 h 2"/>
                  <a:gd name="T10" fmla="*/ 0 w 6"/>
                  <a:gd name="T11" fmla="*/ 0 h 2"/>
                  <a:gd name="T12" fmla="*/ 0 w 6"/>
                  <a:gd name="T13" fmla="*/ 0 h 2"/>
                  <a:gd name="T14" fmla="*/ 0 w 6"/>
                  <a:gd name="T15" fmla="*/ 0 h 2"/>
                  <a:gd name="T16" fmla="*/ 1 w 6"/>
                  <a:gd name="T17" fmla="*/ 2 h 2"/>
                  <a:gd name="T18" fmla="*/ 3 w 6"/>
                  <a:gd name="T19" fmla="*/ 2 h 2"/>
                  <a:gd name="T20" fmla="*/ 4 w 6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2">
                    <a:moveTo>
                      <a:pt x="4" y="2"/>
                    </a:moveTo>
                    <a:lnTo>
                      <a:pt x="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32" name="Freeform 831">
                <a:extLst>
                  <a:ext uri="{FF2B5EF4-FFF2-40B4-BE49-F238E27FC236}">
                    <a16:creationId xmlns:a16="http://schemas.microsoft.com/office/drawing/2014/main" id="{D8B37761-3EAE-0093-2A78-4EF0C968D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9" y="2149"/>
                <a:ext cx="7" cy="8"/>
              </a:xfrm>
              <a:custGeom>
                <a:avLst/>
                <a:gdLst>
                  <a:gd name="T0" fmla="*/ 0 w 7"/>
                  <a:gd name="T1" fmla="*/ 8 h 8"/>
                  <a:gd name="T2" fmla="*/ 0 w 7"/>
                  <a:gd name="T3" fmla="*/ 8 h 8"/>
                  <a:gd name="T4" fmla="*/ 2 w 7"/>
                  <a:gd name="T5" fmla="*/ 8 h 8"/>
                  <a:gd name="T6" fmla="*/ 3 w 7"/>
                  <a:gd name="T7" fmla="*/ 6 h 8"/>
                  <a:gd name="T8" fmla="*/ 5 w 7"/>
                  <a:gd name="T9" fmla="*/ 6 h 8"/>
                  <a:gd name="T10" fmla="*/ 3 w 7"/>
                  <a:gd name="T11" fmla="*/ 5 h 8"/>
                  <a:gd name="T12" fmla="*/ 5 w 7"/>
                  <a:gd name="T13" fmla="*/ 3 h 8"/>
                  <a:gd name="T14" fmla="*/ 7 w 7"/>
                  <a:gd name="T15" fmla="*/ 1 h 8"/>
                  <a:gd name="T16" fmla="*/ 7 w 7"/>
                  <a:gd name="T17" fmla="*/ 0 h 8"/>
                  <a:gd name="T18" fmla="*/ 5 w 7"/>
                  <a:gd name="T19" fmla="*/ 0 h 8"/>
                  <a:gd name="T20" fmla="*/ 2 w 7"/>
                  <a:gd name="T21" fmla="*/ 1 h 8"/>
                  <a:gd name="T22" fmla="*/ 0 w 7"/>
                  <a:gd name="T23" fmla="*/ 3 h 8"/>
                  <a:gd name="T24" fmla="*/ 0 w 7"/>
                  <a:gd name="T25" fmla="*/ 3 h 8"/>
                  <a:gd name="T26" fmla="*/ 0 w 7"/>
                  <a:gd name="T27" fmla="*/ 5 h 8"/>
                  <a:gd name="T28" fmla="*/ 0 w 7"/>
                  <a:gd name="T29" fmla="*/ 5 h 8"/>
                  <a:gd name="T30" fmla="*/ 0 w 7"/>
                  <a:gd name="T31" fmla="*/ 6 h 8"/>
                  <a:gd name="T32" fmla="*/ 0 w 7"/>
                  <a:gd name="T33" fmla="*/ 8 h 8"/>
                  <a:gd name="T34" fmla="*/ 0 w 7"/>
                  <a:gd name="T3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" h="8">
                    <a:moveTo>
                      <a:pt x="0" y="8"/>
                    </a:moveTo>
                    <a:lnTo>
                      <a:pt x="0" y="8"/>
                    </a:lnTo>
                    <a:lnTo>
                      <a:pt x="2" y="8"/>
                    </a:lnTo>
                    <a:lnTo>
                      <a:pt x="3" y="6"/>
                    </a:lnTo>
                    <a:lnTo>
                      <a:pt x="5" y="6"/>
                    </a:lnTo>
                    <a:lnTo>
                      <a:pt x="3" y="5"/>
                    </a:lnTo>
                    <a:lnTo>
                      <a:pt x="5" y="3"/>
                    </a:lnTo>
                    <a:lnTo>
                      <a:pt x="7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33" name="Freeform 832">
                <a:extLst>
                  <a:ext uri="{FF2B5EF4-FFF2-40B4-BE49-F238E27FC236}">
                    <a16:creationId xmlns:a16="http://schemas.microsoft.com/office/drawing/2014/main" id="{BA7ED68B-4BFB-AB8D-1BD7-E27F6CEDC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3" y="2047"/>
                <a:ext cx="11" cy="2"/>
              </a:xfrm>
              <a:custGeom>
                <a:avLst/>
                <a:gdLst>
                  <a:gd name="T0" fmla="*/ 0 w 11"/>
                  <a:gd name="T1" fmla="*/ 2 h 2"/>
                  <a:gd name="T2" fmla="*/ 1 w 11"/>
                  <a:gd name="T3" fmla="*/ 2 h 2"/>
                  <a:gd name="T4" fmla="*/ 3 w 11"/>
                  <a:gd name="T5" fmla="*/ 2 h 2"/>
                  <a:gd name="T6" fmla="*/ 9 w 11"/>
                  <a:gd name="T7" fmla="*/ 2 h 2"/>
                  <a:gd name="T8" fmla="*/ 11 w 11"/>
                  <a:gd name="T9" fmla="*/ 2 h 2"/>
                  <a:gd name="T10" fmla="*/ 8 w 11"/>
                  <a:gd name="T11" fmla="*/ 2 h 2"/>
                  <a:gd name="T12" fmla="*/ 3 w 11"/>
                  <a:gd name="T13" fmla="*/ 2 h 2"/>
                  <a:gd name="T14" fmla="*/ 3 w 11"/>
                  <a:gd name="T15" fmla="*/ 0 h 2"/>
                  <a:gd name="T16" fmla="*/ 1 w 11"/>
                  <a:gd name="T17" fmla="*/ 0 h 2"/>
                  <a:gd name="T18" fmla="*/ 0 w 11"/>
                  <a:gd name="T19" fmla="*/ 0 h 2"/>
                  <a:gd name="T20" fmla="*/ 0 w 11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1" y="2"/>
                    </a:lnTo>
                    <a:lnTo>
                      <a:pt x="3" y="2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8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34" name="Freeform 833">
                <a:extLst>
                  <a:ext uri="{FF2B5EF4-FFF2-40B4-BE49-F238E27FC236}">
                    <a16:creationId xmlns:a16="http://schemas.microsoft.com/office/drawing/2014/main" id="{B93C1145-F8A5-6757-9E72-F438C86631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6" y="2050"/>
                <a:ext cx="6" cy="2"/>
              </a:xfrm>
              <a:custGeom>
                <a:avLst/>
                <a:gdLst>
                  <a:gd name="T0" fmla="*/ 0 w 6"/>
                  <a:gd name="T1" fmla="*/ 2 h 2"/>
                  <a:gd name="T2" fmla="*/ 1 w 6"/>
                  <a:gd name="T3" fmla="*/ 2 h 2"/>
                  <a:gd name="T4" fmla="*/ 3 w 6"/>
                  <a:gd name="T5" fmla="*/ 2 h 2"/>
                  <a:gd name="T6" fmla="*/ 5 w 6"/>
                  <a:gd name="T7" fmla="*/ 2 h 2"/>
                  <a:gd name="T8" fmla="*/ 6 w 6"/>
                  <a:gd name="T9" fmla="*/ 2 h 2"/>
                  <a:gd name="T10" fmla="*/ 6 w 6"/>
                  <a:gd name="T11" fmla="*/ 2 h 2"/>
                  <a:gd name="T12" fmla="*/ 6 w 6"/>
                  <a:gd name="T13" fmla="*/ 2 h 2"/>
                  <a:gd name="T14" fmla="*/ 6 w 6"/>
                  <a:gd name="T15" fmla="*/ 2 h 2"/>
                  <a:gd name="T16" fmla="*/ 5 w 6"/>
                  <a:gd name="T17" fmla="*/ 2 h 2"/>
                  <a:gd name="T18" fmla="*/ 3 w 6"/>
                  <a:gd name="T19" fmla="*/ 2 h 2"/>
                  <a:gd name="T20" fmla="*/ 0 w 6"/>
                  <a:gd name="T21" fmla="*/ 0 h 2"/>
                  <a:gd name="T22" fmla="*/ 0 w 6"/>
                  <a:gd name="T23" fmla="*/ 2 h 2"/>
                  <a:gd name="T24" fmla="*/ 0 w 6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lnTo>
                      <a:pt x="1" y="2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35" name="Freeform 834">
                <a:extLst>
                  <a:ext uri="{FF2B5EF4-FFF2-40B4-BE49-F238E27FC236}">
                    <a16:creationId xmlns:a16="http://schemas.microsoft.com/office/drawing/2014/main" id="{8C086ACF-615D-50E4-6BA4-6514B6660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5" y="2033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0 w 3"/>
                  <a:gd name="T3" fmla="*/ 0 h 1"/>
                  <a:gd name="T4" fmla="*/ 0 w 3"/>
                  <a:gd name="T5" fmla="*/ 0 h 1"/>
                  <a:gd name="T6" fmla="*/ 2 w 3"/>
                  <a:gd name="T7" fmla="*/ 1 h 1"/>
                  <a:gd name="T8" fmla="*/ 3 w 3"/>
                  <a:gd name="T9" fmla="*/ 1 h 1"/>
                  <a:gd name="T10" fmla="*/ 3 w 3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36" name="Freeform 835">
                <a:extLst>
                  <a:ext uri="{FF2B5EF4-FFF2-40B4-BE49-F238E27FC236}">
                    <a16:creationId xmlns:a16="http://schemas.microsoft.com/office/drawing/2014/main" id="{EC2DBC7A-F383-BA37-6421-8D57266CB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4" y="2033"/>
                <a:ext cx="3" cy="4"/>
              </a:xfrm>
              <a:custGeom>
                <a:avLst/>
                <a:gdLst>
                  <a:gd name="T0" fmla="*/ 3 w 3"/>
                  <a:gd name="T1" fmla="*/ 4 h 4"/>
                  <a:gd name="T2" fmla="*/ 3 w 3"/>
                  <a:gd name="T3" fmla="*/ 4 h 4"/>
                  <a:gd name="T4" fmla="*/ 3 w 3"/>
                  <a:gd name="T5" fmla="*/ 4 h 4"/>
                  <a:gd name="T6" fmla="*/ 3 w 3"/>
                  <a:gd name="T7" fmla="*/ 4 h 4"/>
                  <a:gd name="T8" fmla="*/ 3 w 3"/>
                  <a:gd name="T9" fmla="*/ 3 h 4"/>
                  <a:gd name="T10" fmla="*/ 0 w 3"/>
                  <a:gd name="T11" fmla="*/ 1 h 4"/>
                  <a:gd name="T12" fmla="*/ 0 w 3"/>
                  <a:gd name="T13" fmla="*/ 0 h 4"/>
                  <a:gd name="T14" fmla="*/ 0 w 3"/>
                  <a:gd name="T15" fmla="*/ 0 h 4"/>
                  <a:gd name="T16" fmla="*/ 3 w 3"/>
                  <a:gd name="T1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lnTo>
                      <a:pt x="3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37" name="Freeform 836">
                <a:extLst>
                  <a:ext uri="{FF2B5EF4-FFF2-40B4-BE49-F238E27FC236}">
                    <a16:creationId xmlns:a16="http://schemas.microsoft.com/office/drawing/2014/main" id="{78EE5C65-4426-71C3-EF52-2A7B0A8FDC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" y="2003"/>
                <a:ext cx="4" cy="4"/>
              </a:xfrm>
              <a:custGeom>
                <a:avLst/>
                <a:gdLst>
                  <a:gd name="T0" fmla="*/ 4 w 4"/>
                  <a:gd name="T1" fmla="*/ 4 h 4"/>
                  <a:gd name="T2" fmla="*/ 4 w 4"/>
                  <a:gd name="T3" fmla="*/ 3 h 4"/>
                  <a:gd name="T4" fmla="*/ 2 w 4"/>
                  <a:gd name="T5" fmla="*/ 1 h 4"/>
                  <a:gd name="T6" fmla="*/ 0 w 4"/>
                  <a:gd name="T7" fmla="*/ 0 h 4"/>
                  <a:gd name="T8" fmla="*/ 0 w 4"/>
                  <a:gd name="T9" fmla="*/ 1 h 4"/>
                  <a:gd name="T10" fmla="*/ 0 w 4"/>
                  <a:gd name="T11" fmla="*/ 1 h 4"/>
                  <a:gd name="T12" fmla="*/ 2 w 4"/>
                  <a:gd name="T13" fmla="*/ 3 h 4"/>
                  <a:gd name="T14" fmla="*/ 4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4"/>
                    </a:moveTo>
                    <a:lnTo>
                      <a:pt x="4" y="3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38" name="Freeform 837">
                <a:extLst>
                  <a:ext uri="{FF2B5EF4-FFF2-40B4-BE49-F238E27FC236}">
                    <a16:creationId xmlns:a16="http://schemas.microsoft.com/office/drawing/2014/main" id="{894E997E-5687-9602-31E6-25E8B57DBE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2" y="2025"/>
                <a:ext cx="6" cy="6"/>
              </a:xfrm>
              <a:custGeom>
                <a:avLst/>
                <a:gdLst>
                  <a:gd name="T0" fmla="*/ 2 w 6"/>
                  <a:gd name="T1" fmla="*/ 1 h 6"/>
                  <a:gd name="T2" fmla="*/ 2 w 6"/>
                  <a:gd name="T3" fmla="*/ 3 h 6"/>
                  <a:gd name="T4" fmla="*/ 3 w 6"/>
                  <a:gd name="T5" fmla="*/ 3 h 6"/>
                  <a:gd name="T6" fmla="*/ 3 w 6"/>
                  <a:gd name="T7" fmla="*/ 5 h 6"/>
                  <a:gd name="T8" fmla="*/ 5 w 6"/>
                  <a:gd name="T9" fmla="*/ 5 h 6"/>
                  <a:gd name="T10" fmla="*/ 5 w 6"/>
                  <a:gd name="T11" fmla="*/ 6 h 6"/>
                  <a:gd name="T12" fmla="*/ 5 w 6"/>
                  <a:gd name="T13" fmla="*/ 5 h 6"/>
                  <a:gd name="T14" fmla="*/ 5 w 6"/>
                  <a:gd name="T15" fmla="*/ 5 h 6"/>
                  <a:gd name="T16" fmla="*/ 6 w 6"/>
                  <a:gd name="T17" fmla="*/ 5 h 6"/>
                  <a:gd name="T18" fmla="*/ 5 w 6"/>
                  <a:gd name="T19" fmla="*/ 3 h 6"/>
                  <a:gd name="T20" fmla="*/ 3 w 6"/>
                  <a:gd name="T21" fmla="*/ 1 h 6"/>
                  <a:gd name="T22" fmla="*/ 2 w 6"/>
                  <a:gd name="T23" fmla="*/ 1 h 6"/>
                  <a:gd name="T24" fmla="*/ 2 w 6"/>
                  <a:gd name="T25" fmla="*/ 1 h 6"/>
                  <a:gd name="T26" fmla="*/ 0 w 6"/>
                  <a:gd name="T27" fmla="*/ 0 h 6"/>
                  <a:gd name="T28" fmla="*/ 0 w 6"/>
                  <a:gd name="T29" fmla="*/ 0 h 6"/>
                  <a:gd name="T30" fmla="*/ 0 w 6"/>
                  <a:gd name="T31" fmla="*/ 0 h 6"/>
                  <a:gd name="T32" fmla="*/ 2 w 6"/>
                  <a:gd name="T3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6">
                    <a:moveTo>
                      <a:pt x="2" y="1"/>
                    </a:moveTo>
                    <a:lnTo>
                      <a:pt x="2" y="3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5" y="6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6" y="5"/>
                    </a:lnTo>
                    <a:lnTo>
                      <a:pt x="5" y="3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39" name="Freeform 838">
                <a:extLst>
                  <a:ext uri="{FF2B5EF4-FFF2-40B4-BE49-F238E27FC236}">
                    <a16:creationId xmlns:a16="http://schemas.microsoft.com/office/drawing/2014/main" id="{FFCFFD9F-AF69-CD18-8A88-5AA99CF9E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0" y="2022"/>
                <a:ext cx="4" cy="3"/>
              </a:xfrm>
              <a:custGeom>
                <a:avLst/>
                <a:gdLst>
                  <a:gd name="T0" fmla="*/ 2 w 4"/>
                  <a:gd name="T1" fmla="*/ 1 h 3"/>
                  <a:gd name="T2" fmla="*/ 4 w 4"/>
                  <a:gd name="T3" fmla="*/ 3 h 3"/>
                  <a:gd name="T4" fmla="*/ 2 w 4"/>
                  <a:gd name="T5" fmla="*/ 1 h 3"/>
                  <a:gd name="T6" fmla="*/ 2 w 4"/>
                  <a:gd name="T7" fmla="*/ 1 h 3"/>
                  <a:gd name="T8" fmla="*/ 2 w 4"/>
                  <a:gd name="T9" fmla="*/ 0 h 3"/>
                  <a:gd name="T10" fmla="*/ 0 w 4"/>
                  <a:gd name="T11" fmla="*/ 0 h 3"/>
                  <a:gd name="T12" fmla="*/ 0 w 4"/>
                  <a:gd name="T13" fmla="*/ 1 h 3"/>
                  <a:gd name="T14" fmla="*/ 0 w 4"/>
                  <a:gd name="T15" fmla="*/ 1 h 3"/>
                  <a:gd name="T16" fmla="*/ 0 w 4"/>
                  <a:gd name="T17" fmla="*/ 1 h 3"/>
                  <a:gd name="T18" fmla="*/ 2 w 4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3">
                    <a:moveTo>
                      <a:pt x="2" y="1"/>
                    </a:moveTo>
                    <a:lnTo>
                      <a:pt x="4" y="3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40" name="Freeform 839">
                <a:extLst>
                  <a:ext uri="{FF2B5EF4-FFF2-40B4-BE49-F238E27FC236}">
                    <a16:creationId xmlns:a16="http://schemas.microsoft.com/office/drawing/2014/main" id="{D9ED9143-D7ED-9853-6107-183B5EF59F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6" y="2017"/>
                <a:ext cx="3" cy="9"/>
              </a:xfrm>
              <a:custGeom>
                <a:avLst/>
                <a:gdLst>
                  <a:gd name="T0" fmla="*/ 0 w 3"/>
                  <a:gd name="T1" fmla="*/ 5 h 9"/>
                  <a:gd name="T2" fmla="*/ 1 w 3"/>
                  <a:gd name="T3" fmla="*/ 6 h 9"/>
                  <a:gd name="T4" fmla="*/ 1 w 3"/>
                  <a:gd name="T5" fmla="*/ 8 h 9"/>
                  <a:gd name="T6" fmla="*/ 3 w 3"/>
                  <a:gd name="T7" fmla="*/ 9 h 9"/>
                  <a:gd name="T8" fmla="*/ 3 w 3"/>
                  <a:gd name="T9" fmla="*/ 8 h 9"/>
                  <a:gd name="T10" fmla="*/ 3 w 3"/>
                  <a:gd name="T11" fmla="*/ 8 h 9"/>
                  <a:gd name="T12" fmla="*/ 1 w 3"/>
                  <a:gd name="T13" fmla="*/ 8 h 9"/>
                  <a:gd name="T14" fmla="*/ 1 w 3"/>
                  <a:gd name="T15" fmla="*/ 5 h 9"/>
                  <a:gd name="T16" fmla="*/ 1 w 3"/>
                  <a:gd name="T17" fmla="*/ 3 h 9"/>
                  <a:gd name="T18" fmla="*/ 1 w 3"/>
                  <a:gd name="T19" fmla="*/ 3 h 9"/>
                  <a:gd name="T20" fmla="*/ 1 w 3"/>
                  <a:gd name="T21" fmla="*/ 1 h 9"/>
                  <a:gd name="T22" fmla="*/ 1 w 3"/>
                  <a:gd name="T23" fmla="*/ 0 h 9"/>
                  <a:gd name="T24" fmla="*/ 0 w 3"/>
                  <a:gd name="T25" fmla="*/ 0 h 9"/>
                  <a:gd name="T26" fmla="*/ 0 w 3"/>
                  <a:gd name="T27" fmla="*/ 0 h 9"/>
                  <a:gd name="T28" fmla="*/ 0 w 3"/>
                  <a:gd name="T29" fmla="*/ 3 h 9"/>
                  <a:gd name="T30" fmla="*/ 0 w 3"/>
                  <a:gd name="T31" fmla="*/ 3 h 9"/>
                  <a:gd name="T32" fmla="*/ 0 w 3"/>
                  <a:gd name="T33" fmla="*/ 3 h 9"/>
                  <a:gd name="T34" fmla="*/ 0 w 3"/>
                  <a:gd name="T3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" h="9">
                    <a:moveTo>
                      <a:pt x="0" y="5"/>
                    </a:moveTo>
                    <a:lnTo>
                      <a:pt x="1" y="6"/>
                    </a:lnTo>
                    <a:lnTo>
                      <a:pt x="1" y="8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1" y="8"/>
                    </a:lnTo>
                    <a:lnTo>
                      <a:pt x="1" y="5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41" name="Freeform 840">
                <a:extLst>
                  <a:ext uri="{FF2B5EF4-FFF2-40B4-BE49-F238E27FC236}">
                    <a16:creationId xmlns:a16="http://schemas.microsoft.com/office/drawing/2014/main" id="{7CC2A76A-AE7E-9FCB-45D0-ED45C2EC3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8" y="2036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2 w 2"/>
                  <a:gd name="T5" fmla="*/ 1 h 1"/>
                  <a:gd name="T6" fmla="*/ 2 w 2"/>
                  <a:gd name="T7" fmla="*/ 0 h 1"/>
                  <a:gd name="T8" fmla="*/ 0 w 2"/>
                  <a:gd name="T9" fmla="*/ 0 h 1"/>
                  <a:gd name="T10" fmla="*/ 0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42" name="Freeform 841">
                <a:extLst>
                  <a:ext uri="{FF2B5EF4-FFF2-40B4-BE49-F238E27FC236}">
                    <a16:creationId xmlns:a16="http://schemas.microsoft.com/office/drawing/2014/main" id="{4466C0D4-48C5-A5B0-559F-DA4FC8643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9" y="1880"/>
                <a:ext cx="5" cy="2"/>
              </a:xfrm>
              <a:custGeom>
                <a:avLst/>
                <a:gdLst>
                  <a:gd name="T0" fmla="*/ 5 w 5"/>
                  <a:gd name="T1" fmla="*/ 0 h 2"/>
                  <a:gd name="T2" fmla="*/ 4 w 5"/>
                  <a:gd name="T3" fmla="*/ 0 h 2"/>
                  <a:gd name="T4" fmla="*/ 2 w 5"/>
                  <a:gd name="T5" fmla="*/ 0 h 2"/>
                  <a:gd name="T6" fmla="*/ 0 w 5"/>
                  <a:gd name="T7" fmla="*/ 2 h 2"/>
                  <a:gd name="T8" fmla="*/ 0 w 5"/>
                  <a:gd name="T9" fmla="*/ 2 h 2"/>
                  <a:gd name="T10" fmla="*/ 2 w 5"/>
                  <a:gd name="T11" fmla="*/ 2 h 2"/>
                  <a:gd name="T12" fmla="*/ 5 w 5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43" name="Freeform 842">
                <a:extLst>
                  <a:ext uri="{FF2B5EF4-FFF2-40B4-BE49-F238E27FC236}">
                    <a16:creationId xmlns:a16="http://schemas.microsoft.com/office/drawing/2014/main" id="{27B7F573-E5CE-8DD0-CC72-7164017EB4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7" y="2017"/>
                <a:ext cx="5" cy="3"/>
              </a:xfrm>
              <a:custGeom>
                <a:avLst/>
                <a:gdLst>
                  <a:gd name="T0" fmla="*/ 3 w 5"/>
                  <a:gd name="T1" fmla="*/ 3 h 3"/>
                  <a:gd name="T2" fmla="*/ 3 w 5"/>
                  <a:gd name="T3" fmla="*/ 3 h 3"/>
                  <a:gd name="T4" fmla="*/ 3 w 5"/>
                  <a:gd name="T5" fmla="*/ 3 h 3"/>
                  <a:gd name="T6" fmla="*/ 5 w 5"/>
                  <a:gd name="T7" fmla="*/ 3 h 3"/>
                  <a:gd name="T8" fmla="*/ 5 w 5"/>
                  <a:gd name="T9" fmla="*/ 1 h 3"/>
                  <a:gd name="T10" fmla="*/ 3 w 5"/>
                  <a:gd name="T11" fmla="*/ 1 h 3"/>
                  <a:gd name="T12" fmla="*/ 3 w 5"/>
                  <a:gd name="T13" fmla="*/ 0 h 3"/>
                  <a:gd name="T14" fmla="*/ 2 w 5"/>
                  <a:gd name="T15" fmla="*/ 0 h 3"/>
                  <a:gd name="T16" fmla="*/ 2 w 5"/>
                  <a:gd name="T17" fmla="*/ 0 h 3"/>
                  <a:gd name="T18" fmla="*/ 0 w 5"/>
                  <a:gd name="T19" fmla="*/ 1 h 3"/>
                  <a:gd name="T20" fmla="*/ 0 w 5"/>
                  <a:gd name="T21" fmla="*/ 1 h 3"/>
                  <a:gd name="T22" fmla="*/ 2 w 5"/>
                  <a:gd name="T23" fmla="*/ 3 h 3"/>
                  <a:gd name="T24" fmla="*/ 3 w 5"/>
                  <a:gd name="T2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lnTo>
                      <a:pt x="3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44" name="Freeform 843">
                <a:extLst>
                  <a:ext uri="{FF2B5EF4-FFF2-40B4-BE49-F238E27FC236}">
                    <a16:creationId xmlns:a16="http://schemas.microsoft.com/office/drawing/2014/main" id="{B972D640-01BD-CD85-AA16-3D0B74F8B7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5" y="2144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3 w 3"/>
                  <a:gd name="T3" fmla="*/ 0 h 2"/>
                  <a:gd name="T4" fmla="*/ 1 w 3"/>
                  <a:gd name="T5" fmla="*/ 0 h 2"/>
                  <a:gd name="T6" fmla="*/ 1 w 3"/>
                  <a:gd name="T7" fmla="*/ 2 h 2"/>
                  <a:gd name="T8" fmla="*/ 1 w 3"/>
                  <a:gd name="T9" fmla="*/ 2 h 2"/>
                  <a:gd name="T10" fmla="*/ 0 w 3"/>
                  <a:gd name="T11" fmla="*/ 0 h 2"/>
                  <a:gd name="T12" fmla="*/ 0 w 3"/>
                  <a:gd name="T13" fmla="*/ 2 h 2"/>
                  <a:gd name="T14" fmla="*/ 0 w 3"/>
                  <a:gd name="T15" fmla="*/ 2 h 2"/>
                  <a:gd name="T16" fmla="*/ 3 w 3"/>
                  <a:gd name="T17" fmla="*/ 2 h 2"/>
                  <a:gd name="T18" fmla="*/ 3 w 3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0"/>
                    </a:lnTo>
                    <a:lnTo>
                      <a:pt x="1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45" name="Freeform 844">
                <a:extLst>
                  <a:ext uri="{FF2B5EF4-FFF2-40B4-BE49-F238E27FC236}">
                    <a16:creationId xmlns:a16="http://schemas.microsoft.com/office/drawing/2014/main" id="{F26017B2-9F3D-540E-F394-63ED205CFE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4" y="2142"/>
                <a:ext cx="3" cy="2"/>
              </a:xfrm>
              <a:custGeom>
                <a:avLst/>
                <a:gdLst>
                  <a:gd name="T0" fmla="*/ 0 w 3"/>
                  <a:gd name="T1" fmla="*/ 2 h 2"/>
                  <a:gd name="T2" fmla="*/ 0 w 3"/>
                  <a:gd name="T3" fmla="*/ 2 h 2"/>
                  <a:gd name="T4" fmla="*/ 0 w 3"/>
                  <a:gd name="T5" fmla="*/ 2 h 2"/>
                  <a:gd name="T6" fmla="*/ 1 w 3"/>
                  <a:gd name="T7" fmla="*/ 2 h 2"/>
                  <a:gd name="T8" fmla="*/ 3 w 3"/>
                  <a:gd name="T9" fmla="*/ 0 h 2"/>
                  <a:gd name="T10" fmla="*/ 3 w 3"/>
                  <a:gd name="T11" fmla="*/ 0 h 2"/>
                  <a:gd name="T12" fmla="*/ 3 w 3"/>
                  <a:gd name="T13" fmla="*/ 0 h 2"/>
                  <a:gd name="T14" fmla="*/ 1 w 3"/>
                  <a:gd name="T15" fmla="*/ 0 h 2"/>
                  <a:gd name="T16" fmla="*/ 0 w 3"/>
                  <a:gd name="T17" fmla="*/ 0 h 2"/>
                  <a:gd name="T18" fmla="*/ 0 w 3"/>
                  <a:gd name="T19" fmla="*/ 2 h 2"/>
                  <a:gd name="T20" fmla="*/ 0 w 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46" name="Freeform 845">
                <a:extLst>
                  <a:ext uri="{FF2B5EF4-FFF2-40B4-BE49-F238E27FC236}">
                    <a16:creationId xmlns:a16="http://schemas.microsoft.com/office/drawing/2014/main" id="{E19AAAAA-7F8E-A591-0C4E-B359D0A5C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4" y="2106"/>
                <a:ext cx="9" cy="6"/>
              </a:xfrm>
              <a:custGeom>
                <a:avLst/>
                <a:gdLst>
                  <a:gd name="T0" fmla="*/ 6 w 9"/>
                  <a:gd name="T1" fmla="*/ 0 h 6"/>
                  <a:gd name="T2" fmla="*/ 4 w 9"/>
                  <a:gd name="T3" fmla="*/ 0 h 6"/>
                  <a:gd name="T4" fmla="*/ 4 w 9"/>
                  <a:gd name="T5" fmla="*/ 0 h 6"/>
                  <a:gd name="T6" fmla="*/ 3 w 9"/>
                  <a:gd name="T7" fmla="*/ 1 h 6"/>
                  <a:gd name="T8" fmla="*/ 3 w 9"/>
                  <a:gd name="T9" fmla="*/ 1 h 6"/>
                  <a:gd name="T10" fmla="*/ 1 w 9"/>
                  <a:gd name="T11" fmla="*/ 1 h 6"/>
                  <a:gd name="T12" fmla="*/ 0 w 9"/>
                  <a:gd name="T13" fmla="*/ 3 h 6"/>
                  <a:gd name="T14" fmla="*/ 1 w 9"/>
                  <a:gd name="T15" fmla="*/ 3 h 6"/>
                  <a:gd name="T16" fmla="*/ 1 w 9"/>
                  <a:gd name="T17" fmla="*/ 3 h 6"/>
                  <a:gd name="T18" fmla="*/ 3 w 9"/>
                  <a:gd name="T19" fmla="*/ 5 h 6"/>
                  <a:gd name="T20" fmla="*/ 4 w 9"/>
                  <a:gd name="T21" fmla="*/ 3 h 6"/>
                  <a:gd name="T22" fmla="*/ 6 w 9"/>
                  <a:gd name="T23" fmla="*/ 3 h 6"/>
                  <a:gd name="T24" fmla="*/ 6 w 9"/>
                  <a:gd name="T25" fmla="*/ 3 h 6"/>
                  <a:gd name="T26" fmla="*/ 4 w 9"/>
                  <a:gd name="T27" fmla="*/ 5 h 6"/>
                  <a:gd name="T28" fmla="*/ 4 w 9"/>
                  <a:gd name="T29" fmla="*/ 5 h 6"/>
                  <a:gd name="T30" fmla="*/ 8 w 9"/>
                  <a:gd name="T31" fmla="*/ 6 h 6"/>
                  <a:gd name="T32" fmla="*/ 8 w 9"/>
                  <a:gd name="T33" fmla="*/ 6 h 6"/>
                  <a:gd name="T34" fmla="*/ 9 w 9"/>
                  <a:gd name="T35" fmla="*/ 6 h 6"/>
                  <a:gd name="T36" fmla="*/ 9 w 9"/>
                  <a:gd name="T37" fmla="*/ 5 h 6"/>
                  <a:gd name="T38" fmla="*/ 9 w 9"/>
                  <a:gd name="T39" fmla="*/ 5 h 6"/>
                  <a:gd name="T40" fmla="*/ 9 w 9"/>
                  <a:gd name="T41" fmla="*/ 5 h 6"/>
                  <a:gd name="T42" fmla="*/ 9 w 9"/>
                  <a:gd name="T43" fmla="*/ 5 h 6"/>
                  <a:gd name="T44" fmla="*/ 9 w 9"/>
                  <a:gd name="T45" fmla="*/ 5 h 6"/>
                  <a:gd name="T46" fmla="*/ 9 w 9"/>
                  <a:gd name="T47" fmla="*/ 5 h 6"/>
                  <a:gd name="T48" fmla="*/ 9 w 9"/>
                  <a:gd name="T49" fmla="*/ 3 h 6"/>
                  <a:gd name="T50" fmla="*/ 8 w 9"/>
                  <a:gd name="T51" fmla="*/ 1 h 6"/>
                  <a:gd name="T52" fmla="*/ 8 w 9"/>
                  <a:gd name="T53" fmla="*/ 0 h 6"/>
                  <a:gd name="T54" fmla="*/ 6 w 9"/>
                  <a:gd name="T5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" h="6">
                    <a:moveTo>
                      <a:pt x="6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5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9" y="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47" name="Freeform 846">
                <a:extLst>
                  <a:ext uri="{FF2B5EF4-FFF2-40B4-BE49-F238E27FC236}">
                    <a16:creationId xmlns:a16="http://schemas.microsoft.com/office/drawing/2014/main" id="{19923A21-F905-3C44-13AA-6E10E3B63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2131"/>
                <a:ext cx="5" cy="2"/>
              </a:xfrm>
              <a:custGeom>
                <a:avLst/>
                <a:gdLst>
                  <a:gd name="T0" fmla="*/ 1 w 5"/>
                  <a:gd name="T1" fmla="*/ 0 h 2"/>
                  <a:gd name="T2" fmla="*/ 0 w 5"/>
                  <a:gd name="T3" fmla="*/ 0 h 2"/>
                  <a:gd name="T4" fmla="*/ 0 w 5"/>
                  <a:gd name="T5" fmla="*/ 2 h 2"/>
                  <a:gd name="T6" fmla="*/ 0 w 5"/>
                  <a:gd name="T7" fmla="*/ 2 h 2"/>
                  <a:gd name="T8" fmla="*/ 0 w 5"/>
                  <a:gd name="T9" fmla="*/ 2 h 2"/>
                  <a:gd name="T10" fmla="*/ 1 w 5"/>
                  <a:gd name="T11" fmla="*/ 2 h 2"/>
                  <a:gd name="T12" fmla="*/ 3 w 5"/>
                  <a:gd name="T13" fmla="*/ 0 h 2"/>
                  <a:gd name="T14" fmla="*/ 5 w 5"/>
                  <a:gd name="T15" fmla="*/ 0 h 2"/>
                  <a:gd name="T16" fmla="*/ 3 w 5"/>
                  <a:gd name="T17" fmla="*/ 0 h 2"/>
                  <a:gd name="T18" fmla="*/ 1 w 5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48" name="Freeform 847">
                <a:extLst>
                  <a:ext uri="{FF2B5EF4-FFF2-40B4-BE49-F238E27FC236}">
                    <a16:creationId xmlns:a16="http://schemas.microsoft.com/office/drawing/2014/main" id="{93576DAA-033E-7B62-2082-FACE8B6E0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4" y="2117"/>
                <a:ext cx="4" cy="6"/>
              </a:xfrm>
              <a:custGeom>
                <a:avLst/>
                <a:gdLst>
                  <a:gd name="T0" fmla="*/ 4 w 4"/>
                  <a:gd name="T1" fmla="*/ 2 h 6"/>
                  <a:gd name="T2" fmla="*/ 3 w 4"/>
                  <a:gd name="T3" fmla="*/ 0 h 6"/>
                  <a:gd name="T4" fmla="*/ 0 w 4"/>
                  <a:gd name="T5" fmla="*/ 2 h 6"/>
                  <a:gd name="T6" fmla="*/ 0 w 4"/>
                  <a:gd name="T7" fmla="*/ 2 h 6"/>
                  <a:gd name="T8" fmla="*/ 1 w 4"/>
                  <a:gd name="T9" fmla="*/ 3 h 6"/>
                  <a:gd name="T10" fmla="*/ 3 w 4"/>
                  <a:gd name="T11" fmla="*/ 5 h 6"/>
                  <a:gd name="T12" fmla="*/ 1 w 4"/>
                  <a:gd name="T13" fmla="*/ 5 h 6"/>
                  <a:gd name="T14" fmla="*/ 1 w 4"/>
                  <a:gd name="T15" fmla="*/ 5 h 6"/>
                  <a:gd name="T16" fmla="*/ 1 w 4"/>
                  <a:gd name="T17" fmla="*/ 6 h 6"/>
                  <a:gd name="T18" fmla="*/ 3 w 4"/>
                  <a:gd name="T19" fmla="*/ 6 h 6"/>
                  <a:gd name="T20" fmla="*/ 3 w 4"/>
                  <a:gd name="T21" fmla="*/ 6 h 6"/>
                  <a:gd name="T22" fmla="*/ 4 w 4"/>
                  <a:gd name="T23" fmla="*/ 6 h 6"/>
                  <a:gd name="T24" fmla="*/ 4 w 4"/>
                  <a:gd name="T25" fmla="*/ 5 h 6"/>
                  <a:gd name="T26" fmla="*/ 4 w 4"/>
                  <a:gd name="T27" fmla="*/ 5 h 6"/>
                  <a:gd name="T28" fmla="*/ 4 w 4"/>
                  <a:gd name="T29" fmla="*/ 3 h 6"/>
                  <a:gd name="T30" fmla="*/ 4 w 4"/>
                  <a:gd name="T31" fmla="*/ 2 h 6"/>
                  <a:gd name="T32" fmla="*/ 4 w 4"/>
                  <a:gd name="T33" fmla="*/ 2 h 6"/>
                  <a:gd name="T34" fmla="*/ 4 w 4"/>
                  <a:gd name="T3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" h="6">
                    <a:moveTo>
                      <a:pt x="4" y="2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3" y="5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4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49" name="Freeform 848">
                <a:extLst>
                  <a:ext uri="{FF2B5EF4-FFF2-40B4-BE49-F238E27FC236}">
                    <a16:creationId xmlns:a16="http://schemas.microsoft.com/office/drawing/2014/main" id="{EE59CB18-83EB-C093-3CC3-B56A53155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0" y="2146"/>
                <a:ext cx="2" cy="3"/>
              </a:xfrm>
              <a:custGeom>
                <a:avLst/>
                <a:gdLst>
                  <a:gd name="T0" fmla="*/ 0 w 2"/>
                  <a:gd name="T1" fmla="*/ 1 h 3"/>
                  <a:gd name="T2" fmla="*/ 0 w 2"/>
                  <a:gd name="T3" fmla="*/ 1 h 3"/>
                  <a:gd name="T4" fmla="*/ 0 w 2"/>
                  <a:gd name="T5" fmla="*/ 3 h 3"/>
                  <a:gd name="T6" fmla="*/ 2 w 2"/>
                  <a:gd name="T7" fmla="*/ 1 h 3"/>
                  <a:gd name="T8" fmla="*/ 2 w 2"/>
                  <a:gd name="T9" fmla="*/ 1 h 3"/>
                  <a:gd name="T10" fmla="*/ 2 w 2"/>
                  <a:gd name="T11" fmla="*/ 1 h 3"/>
                  <a:gd name="T12" fmla="*/ 2 w 2"/>
                  <a:gd name="T13" fmla="*/ 0 h 3"/>
                  <a:gd name="T14" fmla="*/ 2 w 2"/>
                  <a:gd name="T15" fmla="*/ 1 h 3"/>
                  <a:gd name="T16" fmla="*/ 0 w 2"/>
                  <a:gd name="T17" fmla="*/ 1 h 3"/>
                  <a:gd name="T18" fmla="*/ 0 w 2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50" name="Freeform 849">
                <a:extLst>
                  <a:ext uri="{FF2B5EF4-FFF2-40B4-BE49-F238E27FC236}">
                    <a16:creationId xmlns:a16="http://schemas.microsoft.com/office/drawing/2014/main" id="{55C311BC-804D-8686-B26A-EF65DF2A96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5" y="2134"/>
                <a:ext cx="1" cy="2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0 h 2"/>
                  <a:gd name="T4" fmla="*/ 0 w 1"/>
                  <a:gd name="T5" fmla="*/ 0 h 2"/>
                  <a:gd name="T6" fmla="*/ 1 w 1"/>
                  <a:gd name="T7" fmla="*/ 2 h 2"/>
                  <a:gd name="T8" fmla="*/ 1 w 1"/>
                  <a:gd name="T9" fmla="*/ 2 h 2"/>
                  <a:gd name="T10" fmla="*/ 1 w 1"/>
                  <a:gd name="T11" fmla="*/ 2 h 2"/>
                  <a:gd name="T12" fmla="*/ 1 w 1"/>
                  <a:gd name="T13" fmla="*/ 0 h 2"/>
                  <a:gd name="T14" fmla="*/ 1 w 1"/>
                  <a:gd name="T15" fmla="*/ 0 h 2"/>
                  <a:gd name="T16" fmla="*/ 1 w 1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51" name="Freeform 850">
                <a:extLst>
                  <a:ext uri="{FF2B5EF4-FFF2-40B4-BE49-F238E27FC236}">
                    <a16:creationId xmlns:a16="http://schemas.microsoft.com/office/drawing/2014/main" id="{A38C5A07-632F-1B02-D09C-05BF3D93AC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6" y="2112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 h 3"/>
                  <a:gd name="T4" fmla="*/ 2 w 3"/>
                  <a:gd name="T5" fmla="*/ 2 h 3"/>
                  <a:gd name="T6" fmla="*/ 2 w 3"/>
                  <a:gd name="T7" fmla="*/ 2 h 3"/>
                  <a:gd name="T8" fmla="*/ 2 w 3"/>
                  <a:gd name="T9" fmla="*/ 3 h 3"/>
                  <a:gd name="T10" fmla="*/ 2 w 3"/>
                  <a:gd name="T11" fmla="*/ 3 h 3"/>
                  <a:gd name="T12" fmla="*/ 3 w 3"/>
                  <a:gd name="T13" fmla="*/ 2 h 3"/>
                  <a:gd name="T14" fmla="*/ 2 w 3"/>
                  <a:gd name="T15" fmla="*/ 2 h 3"/>
                  <a:gd name="T16" fmla="*/ 2 w 3"/>
                  <a:gd name="T17" fmla="*/ 0 h 3"/>
                  <a:gd name="T18" fmla="*/ 0 w 3"/>
                  <a:gd name="T19" fmla="*/ 0 h 3"/>
                  <a:gd name="T20" fmla="*/ 0 w 3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52" name="Freeform 851">
                <a:extLst>
                  <a:ext uri="{FF2B5EF4-FFF2-40B4-BE49-F238E27FC236}">
                    <a16:creationId xmlns:a16="http://schemas.microsoft.com/office/drawing/2014/main" id="{CCE31444-9162-DB7E-9E06-0DE049601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6" y="2138"/>
                <a:ext cx="2" cy="1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  <a:gd name="T6" fmla="*/ 2 w 2"/>
                  <a:gd name="T7" fmla="*/ 0 h 1"/>
                  <a:gd name="T8" fmla="*/ 0 w 2"/>
                  <a:gd name="T9" fmla="*/ 0 h 1"/>
                  <a:gd name="T10" fmla="*/ 0 w 2"/>
                  <a:gd name="T11" fmla="*/ 0 h 1"/>
                  <a:gd name="T12" fmla="*/ 0 w 2"/>
                  <a:gd name="T13" fmla="*/ 1 h 1"/>
                  <a:gd name="T14" fmla="*/ 0 w 2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53" name="Freeform 852">
                <a:extLst>
                  <a:ext uri="{FF2B5EF4-FFF2-40B4-BE49-F238E27FC236}">
                    <a16:creationId xmlns:a16="http://schemas.microsoft.com/office/drawing/2014/main" id="{3E1ECA02-4E9B-3C2F-2B89-08BF372CB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5" y="2131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2 h 2"/>
                  <a:gd name="T6" fmla="*/ 0 w 1"/>
                  <a:gd name="T7" fmla="*/ 2 h 2"/>
                  <a:gd name="T8" fmla="*/ 1 w 1"/>
                  <a:gd name="T9" fmla="*/ 0 h 2"/>
                  <a:gd name="T10" fmla="*/ 1 w 1"/>
                  <a:gd name="T11" fmla="*/ 0 h 2"/>
                  <a:gd name="T12" fmla="*/ 0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54" name="Freeform 853">
                <a:extLst>
                  <a:ext uri="{FF2B5EF4-FFF2-40B4-BE49-F238E27FC236}">
                    <a16:creationId xmlns:a16="http://schemas.microsoft.com/office/drawing/2014/main" id="{FFA747B8-7ADF-A24B-9BEA-CE80CF00F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3" y="2127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0 w 2"/>
                  <a:gd name="T9" fmla="*/ 0 h 1"/>
                  <a:gd name="T10" fmla="*/ 0 w 2"/>
                  <a:gd name="T11" fmla="*/ 1 h 1"/>
                  <a:gd name="T12" fmla="*/ 0 w 2"/>
                  <a:gd name="T13" fmla="*/ 1 h 1"/>
                  <a:gd name="T14" fmla="*/ 2 w 2"/>
                  <a:gd name="T15" fmla="*/ 1 h 1"/>
                  <a:gd name="T16" fmla="*/ 2 w 2"/>
                  <a:gd name="T17" fmla="*/ 1 h 1"/>
                  <a:gd name="T18" fmla="*/ 2 w 2"/>
                  <a:gd name="T19" fmla="*/ 0 h 1"/>
                  <a:gd name="T20" fmla="*/ 2 w 2"/>
                  <a:gd name="T2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55" name="Freeform 854">
                <a:extLst>
                  <a:ext uri="{FF2B5EF4-FFF2-40B4-BE49-F238E27FC236}">
                    <a16:creationId xmlns:a16="http://schemas.microsoft.com/office/drawing/2014/main" id="{D7C33359-C7B2-9FE6-40EA-9926E44A7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4" y="2096"/>
                <a:ext cx="5" cy="3"/>
              </a:xfrm>
              <a:custGeom>
                <a:avLst/>
                <a:gdLst>
                  <a:gd name="T0" fmla="*/ 3 w 5"/>
                  <a:gd name="T1" fmla="*/ 0 h 3"/>
                  <a:gd name="T2" fmla="*/ 3 w 5"/>
                  <a:gd name="T3" fmla="*/ 2 h 3"/>
                  <a:gd name="T4" fmla="*/ 2 w 5"/>
                  <a:gd name="T5" fmla="*/ 0 h 3"/>
                  <a:gd name="T6" fmla="*/ 0 w 5"/>
                  <a:gd name="T7" fmla="*/ 0 h 3"/>
                  <a:gd name="T8" fmla="*/ 0 w 5"/>
                  <a:gd name="T9" fmla="*/ 0 h 3"/>
                  <a:gd name="T10" fmla="*/ 0 w 5"/>
                  <a:gd name="T11" fmla="*/ 2 h 3"/>
                  <a:gd name="T12" fmla="*/ 0 w 5"/>
                  <a:gd name="T13" fmla="*/ 3 h 3"/>
                  <a:gd name="T14" fmla="*/ 2 w 5"/>
                  <a:gd name="T15" fmla="*/ 3 h 3"/>
                  <a:gd name="T16" fmla="*/ 2 w 5"/>
                  <a:gd name="T17" fmla="*/ 3 h 3"/>
                  <a:gd name="T18" fmla="*/ 2 w 5"/>
                  <a:gd name="T19" fmla="*/ 3 h 3"/>
                  <a:gd name="T20" fmla="*/ 2 w 5"/>
                  <a:gd name="T21" fmla="*/ 2 h 3"/>
                  <a:gd name="T22" fmla="*/ 3 w 5"/>
                  <a:gd name="T23" fmla="*/ 2 h 3"/>
                  <a:gd name="T24" fmla="*/ 3 w 5"/>
                  <a:gd name="T25" fmla="*/ 3 h 3"/>
                  <a:gd name="T26" fmla="*/ 3 w 5"/>
                  <a:gd name="T27" fmla="*/ 3 h 3"/>
                  <a:gd name="T28" fmla="*/ 3 w 5"/>
                  <a:gd name="T29" fmla="*/ 3 h 3"/>
                  <a:gd name="T30" fmla="*/ 3 w 5"/>
                  <a:gd name="T31" fmla="*/ 3 h 3"/>
                  <a:gd name="T32" fmla="*/ 5 w 5"/>
                  <a:gd name="T33" fmla="*/ 2 h 3"/>
                  <a:gd name="T34" fmla="*/ 5 w 5"/>
                  <a:gd name="T35" fmla="*/ 2 h 3"/>
                  <a:gd name="T36" fmla="*/ 5 w 5"/>
                  <a:gd name="T37" fmla="*/ 0 h 3"/>
                  <a:gd name="T38" fmla="*/ 5 w 5"/>
                  <a:gd name="T39" fmla="*/ 0 h 3"/>
                  <a:gd name="T40" fmla="*/ 5 w 5"/>
                  <a:gd name="T41" fmla="*/ 0 h 3"/>
                  <a:gd name="T42" fmla="*/ 3 w 5"/>
                  <a:gd name="T4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lnTo>
                      <a:pt x="3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56" name="Freeform 855">
                <a:extLst>
                  <a:ext uri="{FF2B5EF4-FFF2-40B4-BE49-F238E27FC236}">
                    <a16:creationId xmlns:a16="http://schemas.microsoft.com/office/drawing/2014/main" id="{16623CCF-FD75-9701-259E-2EB55A1FAD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" y="2093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2 w 3"/>
                  <a:gd name="T3" fmla="*/ 0 h 2"/>
                  <a:gd name="T4" fmla="*/ 0 w 3"/>
                  <a:gd name="T5" fmla="*/ 2 h 2"/>
                  <a:gd name="T6" fmla="*/ 2 w 3"/>
                  <a:gd name="T7" fmla="*/ 2 h 2"/>
                  <a:gd name="T8" fmla="*/ 3 w 3"/>
                  <a:gd name="T9" fmla="*/ 2 h 2"/>
                  <a:gd name="T10" fmla="*/ 3 w 3"/>
                  <a:gd name="T11" fmla="*/ 0 h 2"/>
                  <a:gd name="T12" fmla="*/ 3 w 3"/>
                  <a:gd name="T13" fmla="*/ 0 h 2"/>
                  <a:gd name="T14" fmla="*/ 3 w 3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57" name="Freeform 856">
                <a:extLst>
                  <a:ext uri="{FF2B5EF4-FFF2-40B4-BE49-F238E27FC236}">
                    <a16:creationId xmlns:a16="http://schemas.microsoft.com/office/drawing/2014/main" id="{ED2C7BC7-2CA4-C402-06B2-89D0C62C8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4" y="2131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0 w 3"/>
                  <a:gd name="T5" fmla="*/ 0 h 2"/>
                  <a:gd name="T6" fmla="*/ 2 w 3"/>
                  <a:gd name="T7" fmla="*/ 2 h 2"/>
                  <a:gd name="T8" fmla="*/ 2 w 3"/>
                  <a:gd name="T9" fmla="*/ 2 h 2"/>
                  <a:gd name="T10" fmla="*/ 3 w 3"/>
                  <a:gd name="T11" fmla="*/ 2 h 2"/>
                  <a:gd name="T12" fmla="*/ 2 w 3"/>
                  <a:gd name="T13" fmla="*/ 0 h 2"/>
                  <a:gd name="T14" fmla="*/ 0 w 3"/>
                  <a:gd name="T15" fmla="*/ 0 h 2"/>
                  <a:gd name="T16" fmla="*/ 0 w 3"/>
                  <a:gd name="T17" fmla="*/ 0 h 2"/>
                  <a:gd name="T18" fmla="*/ 0 w 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58" name="Freeform 857">
                <a:extLst>
                  <a:ext uri="{FF2B5EF4-FFF2-40B4-BE49-F238E27FC236}">
                    <a16:creationId xmlns:a16="http://schemas.microsoft.com/office/drawing/2014/main" id="{097BB26C-8385-849F-609D-956FE66803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9" y="2138"/>
                <a:ext cx="2" cy="4"/>
              </a:xfrm>
              <a:custGeom>
                <a:avLst/>
                <a:gdLst>
                  <a:gd name="T0" fmla="*/ 2 w 2"/>
                  <a:gd name="T1" fmla="*/ 3 h 4"/>
                  <a:gd name="T2" fmla="*/ 2 w 2"/>
                  <a:gd name="T3" fmla="*/ 1 h 4"/>
                  <a:gd name="T4" fmla="*/ 2 w 2"/>
                  <a:gd name="T5" fmla="*/ 0 h 4"/>
                  <a:gd name="T6" fmla="*/ 2 w 2"/>
                  <a:gd name="T7" fmla="*/ 0 h 4"/>
                  <a:gd name="T8" fmla="*/ 0 w 2"/>
                  <a:gd name="T9" fmla="*/ 1 h 4"/>
                  <a:gd name="T10" fmla="*/ 0 w 2"/>
                  <a:gd name="T11" fmla="*/ 3 h 4"/>
                  <a:gd name="T12" fmla="*/ 0 w 2"/>
                  <a:gd name="T13" fmla="*/ 4 h 4"/>
                  <a:gd name="T14" fmla="*/ 2 w 2"/>
                  <a:gd name="T15" fmla="*/ 3 h 4"/>
                  <a:gd name="T16" fmla="*/ 2 w 2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3"/>
                    </a:moveTo>
                    <a:lnTo>
                      <a:pt x="2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59" name="Freeform 858">
                <a:extLst>
                  <a:ext uri="{FF2B5EF4-FFF2-40B4-BE49-F238E27FC236}">
                    <a16:creationId xmlns:a16="http://schemas.microsoft.com/office/drawing/2014/main" id="{39C3B14D-C14D-C00D-B3A2-695590834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" y="2133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0 w 2"/>
                  <a:gd name="T5" fmla="*/ 0 h 1"/>
                  <a:gd name="T6" fmla="*/ 0 w 2"/>
                  <a:gd name="T7" fmla="*/ 1 h 1"/>
                  <a:gd name="T8" fmla="*/ 0 w 2"/>
                  <a:gd name="T9" fmla="*/ 1 h 1"/>
                  <a:gd name="T10" fmla="*/ 2 w 2"/>
                  <a:gd name="T11" fmla="*/ 1 h 1"/>
                  <a:gd name="T12" fmla="*/ 2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2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60" name="Freeform 859">
                <a:extLst>
                  <a:ext uri="{FF2B5EF4-FFF2-40B4-BE49-F238E27FC236}">
                    <a16:creationId xmlns:a16="http://schemas.microsoft.com/office/drawing/2014/main" id="{3A71E198-064E-0A04-9E7C-A4101BBDD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4" y="2139"/>
                <a:ext cx="3" cy="2"/>
              </a:xfrm>
              <a:custGeom>
                <a:avLst/>
                <a:gdLst>
                  <a:gd name="T0" fmla="*/ 2 w 3"/>
                  <a:gd name="T1" fmla="*/ 0 h 2"/>
                  <a:gd name="T2" fmla="*/ 2 w 3"/>
                  <a:gd name="T3" fmla="*/ 0 h 2"/>
                  <a:gd name="T4" fmla="*/ 0 w 3"/>
                  <a:gd name="T5" fmla="*/ 2 h 2"/>
                  <a:gd name="T6" fmla="*/ 2 w 3"/>
                  <a:gd name="T7" fmla="*/ 2 h 2"/>
                  <a:gd name="T8" fmla="*/ 2 w 3"/>
                  <a:gd name="T9" fmla="*/ 2 h 2"/>
                  <a:gd name="T10" fmla="*/ 3 w 3"/>
                  <a:gd name="T11" fmla="*/ 0 h 2"/>
                  <a:gd name="T12" fmla="*/ 3 w 3"/>
                  <a:gd name="T13" fmla="*/ 0 h 2"/>
                  <a:gd name="T14" fmla="*/ 3 w 3"/>
                  <a:gd name="T15" fmla="*/ 0 h 2"/>
                  <a:gd name="T16" fmla="*/ 2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61" name="Freeform 860">
                <a:extLst>
                  <a:ext uri="{FF2B5EF4-FFF2-40B4-BE49-F238E27FC236}">
                    <a16:creationId xmlns:a16="http://schemas.microsoft.com/office/drawing/2014/main" id="{B1C60585-34AD-E96C-39B9-6149504B6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9" y="2149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0 h 1"/>
                  <a:gd name="T4" fmla="*/ 0 h 1"/>
                  <a:gd name="T5" fmla="*/ 1 h 1"/>
                  <a:gd name="T6" fmla="*/ 1 h 1"/>
                  <a:gd name="T7" fmla="*/ 1 h 1"/>
                  <a:gd name="T8" fmla="*/ 1 h 1"/>
                  <a:gd name="T9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62" name="Freeform 861">
                <a:extLst>
                  <a:ext uri="{FF2B5EF4-FFF2-40B4-BE49-F238E27FC236}">
                    <a16:creationId xmlns:a16="http://schemas.microsoft.com/office/drawing/2014/main" id="{F1A89DDA-359A-4DF7-8D88-CB7ECBF4C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9" y="2088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2 w 3"/>
                  <a:gd name="T3" fmla="*/ 0 h 2"/>
                  <a:gd name="T4" fmla="*/ 0 w 3"/>
                  <a:gd name="T5" fmla="*/ 2 h 2"/>
                  <a:gd name="T6" fmla="*/ 2 w 3"/>
                  <a:gd name="T7" fmla="*/ 2 h 2"/>
                  <a:gd name="T8" fmla="*/ 3 w 3"/>
                  <a:gd name="T9" fmla="*/ 2 h 2"/>
                  <a:gd name="T10" fmla="*/ 3 w 3"/>
                  <a:gd name="T11" fmla="*/ 2 h 2"/>
                  <a:gd name="T12" fmla="*/ 3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63" name="Freeform 862">
                <a:extLst>
                  <a:ext uri="{FF2B5EF4-FFF2-40B4-BE49-F238E27FC236}">
                    <a16:creationId xmlns:a16="http://schemas.microsoft.com/office/drawing/2014/main" id="{94C6543A-4877-64AF-525A-60291BDAD0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" y="2144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  <a:gd name="T8" fmla="*/ 0 w 2"/>
                  <a:gd name="T9" fmla="*/ 0 h 2"/>
                  <a:gd name="T10" fmla="*/ 0 w 2"/>
                  <a:gd name="T11" fmla="*/ 2 h 2"/>
                  <a:gd name="T12" fmla="*/ 2 w 2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64" name="Freeform 863">
                <a:extLst>
                  <a:ext uri="{FF2B5EF4-FFF2-40B4-BE49-F238E27FC236}">
                    <a16:creationId xmlns:a16="http://schemas.microsoft.com/office/drawing/2014/main" id="{C5502F31-6D65-68B6-E300-CBDEC99E1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4" y="1880"/>
                <a:ext cx="3" cy="0"/>
              </a:xfrm>
              <a:custGeom>
                <a:avLst/>
                <a:gdLst>
                  <a:gd name="T0" fmla="*/ 3 w 3"/>
                  <a:gd name="T1" fmla="*/ 3 w 3"/>
                  <a:gd name="T2" fmla="*/ 3 w 3"/>
                  <a:gd name="T3" fmla="*/ 2 w 3"/>
                  <a:gd name="T4" fmla="*/ 0 w 3"/>
                  <a:gd name="T5" fmla="*/ 0 w 3"/>
                  <a:gd name="T6" fmla="*/ 2 w 3"/>
                  <a:gd name="T7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65" name="Freeform 864">
                <a:extLst>
                  <a:ext uri="{FF2B5EF4-FFF2-40B4-BE49-F238E27FC236}">
                    <a16:creationId xmlns:a16="http://schemas.microsoft.com/office/drawing/2014/main" id="{E3214B47-3B05-AEF8-CB39-099284F89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8" y="2085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0 w 3"/>
                  <a:gd name="T7" fmla="*/ 0 h 3"/>
                  <a:gd name="T8" fmla="*/ 0 w 3"/>
                  <a:gd name="T9" fmla="*/ 2 h 3"/>
                  <a:gd name="T10" fmla="*/ 0 w 3"/>
                  <a:gd name="T11" fmla="*/ 2 h 3"/>
                  <a:gd name="T12" fmla="*/ 1 w 3"/>
                  <a:gd name="T13" fmla="*/ 3 h 3"/>
                  <a:gd name="T14" fmla="*/ 3 w 3"/>
                  <a:gd name="T15" fmla="*/ 2 h 3"/>
                  <a:gd name="T16" fmla="*/ 3 w 3"/>
                  <a:gd name="T17" fmla="*/ 2 h 3"/>
                  <a:gd name="T18" fmla="*/ 3 w 3"/>
                  <a:gd name="T19" fmla="*/ 0 h 3"/>
                  <a:gd name="T20" fmla="*/ 3 w 3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66" name="Freeform 865">
                <a:extLst>
                  <a:ext uri="{FF2B5EF4-FFF2-40B4-BE49-F238E27FC236}">
                    <a16:creationId xmlns:a16="http://schemas.microsoft.com/office/drawing/2014/main" id="{3E9E6F32-AE46-6EFE-4CEC-243C07DF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8" y="1758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2 w 2"/>
                  <a:gd name="T5" fmla="*/ 0 h 1"/>
                  <a:gd name="T6" fmla="*/ 0 w 2"/>
                  <a:gd name="T7" fmla="*/ 1 h 1"/>
                  <a:gd name="T8" fmla="*/ 0 w 2"/>
                  <a:gd name="T9" fmla="*/ 1 h 1"/>
                  <a:gd name="T10" fmla="*/ 2 w 2"/>
                  <a:gd name="T11" fmla="*/ 1 h 1"/>
                  <a:gd name="T12" fmla="*/ 2 w 2"/>
                  <a:gd name="T13" fmla="*/ 1 h 1"/>
                  <a:gd name="T14" fmla="*/ 2 w 2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2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67" name="Freeform 866">
                <a:extLst>
                  <a:ext uri="{FF2B5EF4-FFF2-40B4-BE49-F238E27FC236}">
                    <a16:creationId xmlns:a16="http://schemas.microsoft.com/office/drawing/2014/main" id="{D2E4190B-9995-CBC9-50DB-005BDA018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3" y="1697"/>
                <a:ext cx="5" cy="3"/>
              </a:xfrm>
              <a:custGeom>
                <a:avLst/>
                <a:gdLst>
                  <a:gd name="T0" fmla="*/ 2 w 5"/>
                  <a:gd name="T1" fmla="*/ 0 h 3"/>
                  <a:gd name="T2" fmla="*/ 0 w 5"/>
                  <a:gd name="T3" fmla="*/ 0 h 3"/>
                  <a:gd name="T4" fmla="*/ 0 w 5"/>
                  <a:gd name="T5" fmla="*/ 2 h 3"/>
                  <a:gd name="T6" fmla="*/ 2 w 5"/>
                  <a:gd name="T7" fmla="*/ 3 h 3"/>
                  <a:gd name="T8" fmla="*/ 3 w 5"/>
                  <a:gd name="T9" fmla="*/ 3 h 3"/>
                  <a:gd name="T10" fmla="*/ 3 w 5"/>
                  <a:gd name="T11" fmla="*/ 3 h 3"/>
                  <a:gd name="T12" fmla="*/ 3 w 5"/>
                  <a:gd name="T13" fmla="*/ 2 h 3"/>
                  <a:gd name="T14" fmla="*/ 3 w 5"/>
                  <a:gd name="T15" fmla="*/ 2 h 3"/>
                  <a:gd name="T16" fmla="*/ 5 w 5"/>
                  <a:gd name="T17" fmla="*/ 2 h 3"/>
                  <a:gd name="T18" fmla="*/ 5 w 5"/>
                  <a:gd name="T19" fmla="*/ 2 h 3"/>
                  <a:gd name="T20" fmla="*/ 3 w 5"/>
                  <a:gd name="T21" fmla="*/ 2 h 3"/>
                  <a:gd name="T22" fmla="*/ 3 w 5"/>
                  <a:gd name="T23" fmla="*/ 2 h 3"/>
                  <a:gd name="T24" fmla="*/ 2 w 5"/>
                  <a:gd name="T25" fmla="*/ 2 h 3"/>
                  <a:gd name="T26" fmla="*/ 2 w 5"/>
                  <a:gd name="T27" fmla="*/ 2 h 3"/>
                  <a:gd name="T28" fmla="*/ 2 w 5"/>
                  <a:gd name="T29" fmla="*/ 2 h 3"/>
                  <a:gd name="T30" fmla="*/ 2 w 5"/>
                  <a:gd name="T3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68" name="Freeform 867">
                <a:extLst>
                  <a:ext uri="{FF2B5EF4-FFF2-40B4-BE49-F238E27FC236}">
                    <a16:creationId xmlns:a16="http://schemas.microsoft.com/office/drawing/2014/main" id="{2B2E1965-B477-FD2F-4501-D8B73B01D1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6" y="1755"/>
                <a:ext cx="5" cy="4"/>
              </a:xfrm>
              <a:custGeom>
                <a:avLst/>
                <a:gdLst>
                  <a:gd name="T0" fmla="*/ 5 w 5"/>
                  <a:gd name="T1" fmla="*/ 1 h 4"/>
                  <a:gd name="T2" fmla="*/ 3 w 5"/>
                  <a:gd name="T3" fmla="*/ 0 h 4"/>
                  <a:gd name="T4" fmla="*/ 3 w 5"/>
                  <a:gd name="T5" fmla="*/ 0 h 4"/>
                  <a:gd name="T6" fmla="*/ 2 w 5"/>
                  <a:gd name="T7" fmla="*/ 0 h 4"/>
                  <a:gd name="T8" fmla="*/ 0 w 5"/>
                  <a:gd name="T9" fmla="*/ 0 h 4"/>
                  <a:gd name="T10" fmla="*/ 0 w 5"/>
                  <a:gd name="T11" fmla="*/ 1 h 4"/>
                  <a:gd name="T12" fmla="*/ 0 w 5"/>
                  <a:gd name="T13" fmla="*/ 1 h 4"/>
                  <a:gd name="T14" fmla="*/ 0 w 5"/>
                  <a:gd name="T15" fmla="*/ 1 h 4"/>
                  <a:gd name="T16" fmla="*/ 2 w 5"/>
                  <a:gd name="T17" fmla="*/ 3 h 4"/>
                  <a:gd name="T18" fmla="*/ 2 w 5"/>
                  <a:gd name="T19" fmla="*/ 3 h 4"/>
                  <a:gd name="T20" fmla="*/ 2 w 5"/>
                  <a:gd name="T21" fmla="*/ 4 h 4"/>
                  <a:gd name="T22" fmla="*/ 3 w 5"/>
                  <a:gd name="T23" fmla="*/ 4 h 4"/>
                  <a:gd name="T24" fmla="*/ 3 w 5"/>
                  <a:gd name="T25" fmla="*/ 3 h 4"/>
                  <a:gd name="T26" fmla="*/ 3 w 5"/>
                  <a:gd name="T27" fmla="*/ 3 h 4"/>
                  <a:gd name="T28" fmla="*/ 3 w 5"/>
                  <a:gd name="T29" fmla="*/ 1 h 4"/>
                  <a:gd name="T30" fmla="*/ 5 w 5"/>
                  <a:gd name="T3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69" name="Freeform 868">
                <a:extLst>
                  <a:ext uri="{FF2B5EF4-FFF2-40B4-BE49-F238E27FC236}">
                    <a16:creationId xmlns:a16="http://schemas.microsoft.com/office/drawing/2014/main" id="{69AC7DCB-6A9A-CC16-EE23-85690160D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6" y="1778"/>
                <a:ext cx="11" cy="8"/>
              </a:xfrm>
              <a:custGeom>
                <a:avLst/>
                <a:gdLst>
                  <a:gd name="T0" fmla="*/ 2 w 11"/>
                  <a:gd name="T1" fmla="*/ 5 h 8"/>
                  <a:gd name="T2" fmla="*/ 3 w 11"/>
                  <a:gd name="T3" fmla="*/ 5 h 8"/>
                  <a:gd name="T4" fmla="*/ 5 w 11"/>
                  <a:gd name="T5" fmla="*/ 5 h 8"/>
                  <a:gd name="T6" fmla="*/ 5 w 11"/>
                  <a:gd name="T7" fmla="*/ 7 h 8"/>
                  <a:gd name="T8" fmla="*/ 5 w 11"/>
                  <a:gd name="T9" fmla="*/ 8 h 8"/>
                  <a:gd name="T10" fmla="*/ 6 w 11"/>
                  <a:gd name="T11" fmla="*/ 8 h 8"/>
                  <a:gd name="T12" fmla="*/ 8 w 11"/>
                  <a:gd name="T13" fmla="*/ 8 h 8"/>
                  <a:gd name="T14" fmla="*/ 9 w 11"/>
                  <a:gd name="T15" fmla="*/ 7 h 8"/>
                  <a:gd name="T16" fmla="*/ 9 w 11"/>
                  <a:gd name="T17" fmla="*/ 7 h 8"/>
                  <a:gd name="T18" fmla="*/ 9 w 11"/>
                  <a:gd name="T19" fmla="*/ 7 h 8"/>
                  <a:gd name="T20" fmla="*/ 11 w 11"/>
                  <a:gd name="T21" fmla="*/ 5 h 8"/>
                  <a:gd name="T22" fmla="*/ 11 w 11"/>
                  <a:gd name="T23" fmla="*/ 5 h 8"/>
                  <a:gd name="T24" fmla="*/ 11 w 11"/>
                  <a:gd name="T25" fmla="*/ 4 h 8"/>
                  <a:gd name="T26" fmla="*/ 11 w 11"/>
                  <a:gd name="T27" fmla="*/ 4 h 8"/>
                  <a:gd name="T28" fmla="*/ 8 w 11"/>
                  <a:gd name="T29" fmla="*/ 2 h 8"/>
                  <a:gd name="T30" fmla="*/ 8 w 11"/>
                  <a:gd name="T31" fmla="*/ 2 h 8"/>
                  <a:gd name="T32" fmla="*/ 8 w 11"/>
                  <a:gd name="T33" fmla="*/ 2 h 8"/>
                  <a:gd name="T34" fmla="*/ 8 w 11"/>
                  <a:gd name="T35" fmla="*/ 0 h 8"/>
                  <a:gd name="T36" fmla="*/ 6 w 11"/>
                  <a:gd name="T37" fmla="*/ 0 h 8"/>
                  <a:gd name="T38" fmla="*/ 5 w 11"/>
                  <a:gd name="T39" fmla="*/ 2 h 8"/>
                  <a:gd name="T40" fmla="*/ 5 w 11"/>
                  <a:gd name="T41" fmla="*/ 4 h 8"/>
                  <a:gd name="T42" fmla="*/ 0 w 11"/>
                  <a:gd name="T43" fmla="*/ 4 h 8"/>
                  <a:gd name="T44" fmla="*/ 2 w 11"/>
                  <a:gd name="T4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" h="8">
                    <a:moveTo>
                      <a:pt x="2" y="5"/>
                    </a:moveTo>
                    <a:lnTo>
                      <a:pt x="3" y="5"/>
                    </a:lnTo>
                    <a:lnTo>
                      <a:pt x="5" y="5"/>
                    </a:lnTo>
                    <a:lnTo>
                      <a:pt x="5" y="7"/>
                    </a:lnTo>
                    <a:lnTo>
                      <a:pt x="5" y="8"/>
                    </a:lnTo>
                    <a:lnTo>
                      <a:pt x="6" y="8"/>
                    </a:lnTo>
                    <a:lnTo>
                      <a:pt x="8" y="8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0" y="4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70" name="Freeform 869">
                <a:extLst>
                  <a:ext uri="{FF2B5EF4-FFF2-40B4-BE49-F238E27FC236}">
                    <a16:creationId xmlns:a16="http://schemas.microsoft.com/office/drawing/2014/main" id="{E64378B5-873E-6503-72B9-1C9A82D73A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3" y="1753"/>
                <a:ext cx="1" cy="3"/>
              </a:xfrm>
              <a:custGeom>
                <a:avLst/>
                <a:gdLst>
                  <a:gd name="T0" fmla="*/ 0 w 1"/>
                  <a:gd name="T1" fmla="*/ 2 h 3"/>
                  <a:gd name="T2" fmla="*/ 1 w 1"/>
                  <a:gd name="T3" fmla="*/ 3 h 3"/>
                  <a:gd name="T4" fmla="*/ 1 w 1"/>
                  <a:gd name="T5" fmla="*/ 3 h 3"/>
                  <a:gd name="T6" fmla="*/ 1 w 1"/>
                  <a:gd name="T7" fmla="*/ 2 h 3"/>
                  <a:gd name="T8" fmla="*/ 1 w 1"/>
                  <a:gd name="T9" fmla="*/ 2 h 3"/>
                  <a:gd name="T10" fmla="*/ 1 w 1"/>
                  <a:gd name="T11" fmla="*/ 2 h 3"/>
                  <a:gd name="T12" fmla="*/ 1 w 1"/>
                  <a:gd name="T13" fmla="*/ 0 h 3"/>
                  <a:gd name="T14" fmla="*/ 0 w 1"/>
                  <a:gd name="T15" fmla="*/ 0 h 3"/>
                  <a:gd name="T16" fmla="*/ 0 w 1"/>
                  <a:gd name="T17" fmla="*/ 0 h 3"/>
                  <a:gd name="T18" fmla="*/ 0 w 1"/>
                  <a:gd name="T19" fmla="*/ 2 h 3"/>
                  <a:gd name="T20" fmla="*/ 0 w 1"/>
                  <a:gd name="T21" fmla="*/ 2 h 3"/>
                  <a:gd name="T22" fmla="*/ 0 w 1"/>
                  <a:gd name="T2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" h="3">
                    <a:moveTo>
                      <a:pt x="0" y="2"/>
                    </a:moveTo>
                    <a:lnTo>
                      <a:pt x="1" y="3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71" name="Freeform 870">
                <a:extLst>
                  <a:ext uri="{FF2B5EF4-FFF2-40B4-BE49-F238E27FC236}">
                    <a16:creationId xmlns:a16="http://schemas.microsoft.com/office/drawing/2014/main" id="{49DB3FA5-F430-1CB5-CC80-348A029859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4" y="1761"/>
                <a:ext cx="3" cy="0"/>
              </a:xfrm>
              <a:custGeom>
                <a:avLst/>
                <a:gdLst>
                  <a:gd name="T0" fmla="*/ 1 w 3"/>
                  <a:gd name="T1" fmla="*/ 3 w 3"/>
                  <a:gd name="T2" fmla="*/ 3 w 3"/>
                  <a:gd name="T3" fmla="*/ 3 w 3"/>
                  <a:gd name="T4" fmla="*/ 1 w 3"/>
                  <a:gd name="T5" fmla="*/ 1 w 3"/>
                  <a:gd name="T6" fmla="*/ 0 w 3"/>
                  <a:gd name="T7" fmla="*/ 1 w 3"/>
                  <a:gd name="T8" fmla="*/ 1 w 3"/>
                  <a:gd name="T9" fmla="*/ 1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</a:cxnLst>
                <a:rect l="0" t="0" r="r" b="b"/>
                <a:pathLst>
                  <a:path w="3">
                    <a:moveTo>
                      <a:pt x="1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72" name="Freeform 871">
                <a:extLst>
                  <a:ext uri="{FF2B5EF4-FFF2-40B4-BE49-F238E27FC236}">
                    <a16:creationId xmlns:a16="http://schemas.microsoft.com/office/drawing/2014/main" id="{517E6A50-0577-7A71-C248-1D8CF18BD6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3" y="1758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  <a:gd name="T10" fmla="*/ 1 w 1"/>
                  <a:gd name="T11" fmla="*/ 0 h 1"/>
                  <a:gd name="T12" fmla="*/ 0 w 1"/>
                  <a:gd name="T13" fmla="*/ 0 h 1"/>
                  <a:gd name="T14" fmla="*/ 0 w 1"/>
                  <a:gd name="T15" fmla="*/ 1 h 1"/>
                  <a:gd name="T16" fmla="*/ 1 w 1"/>
                  <a:gd name="T17" fmla="*/ 1 h 1"/>
                  <a:gd name="T18" fmla="*/ 1 w 1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73" name="Freeform 872">
                <a:extLst>
                  <a:ext uri="{FF2B5EF4-FFF2-40B4-BE49-F238E27FC236}">
                    <a16:creationId xmlns:a16="http://schemas.microsoft.com/office/drawing/2014/main" id="{9D2E522D-F4B6-9A18-439D-4C33302B15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6" y="1799"/>
                <a:ext cx="5" cy="3"/>
              </a:xfrm>
              <a:custGeom>
                <a:avLst/>
                <a:gdLst>
                  <a:gd name="T0" fmla="*/ 2 w 5"/>
                  <a:gd name="T1" fmla="*/ 3 h 3"/>
                  <a:gd name="T2" fmla="*/ 2 w 5"/>
                  <a:gd name="T3" fmla="*/ 2 h 3"/>
                  <a:gd name="T4" fmla="*/ 5 w 5"/>
                  <a:gd name="T5" fmla="*/ 2 h 3"/>
                  <a:gd name="T6" fmla="*/ 3 w 5"/>
                  <a:gd name="T7" fmla="*/ 0 h 3"/>
                  <a:gd name="T8" fmla="*/ 2 w 5"/>
                  <a:gd name="T9" fmla="*/ 0 h 3"/>
                  <a:gd name="T10" fmla="*/ 0 w 5"/>
                  <a:gd name="T11" fmla="*/ 2 h 3"/>
                  <a:gd name="T12" fmla="*/ 2 w 5"/>
                  <a:gd name="T13" fmla="*/ 3 h 3"/>
                  <a:gd name="T14" fmla="*/ 2 w 5"/>
                  <a:gd name="T1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3">
                    <a:moveTo>
                      <a:pt x="2" y="3"/>
                    </a:moveTo>
                    <a:lnTo>
                      <a:pt x="2" y="2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74" name="Freeform 873">
                <a:extLst>
                  <a:ext uri="{FF2B5EF4-FFF2-40B4-BE49-F238E27FC236}">
                    <a16:creationId xmlns:a16="http://schemas.microsoft.com/office/drawing/2014/main" id="{9664246F-9D18-66B5-BEA8-5ECD0FA6E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0" y="1770"/>
                <a:ext cx="3" cy="2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0 w 3"/>
                  <a:gd name="T5" fmla="*/ 2 h 2"/>
                  <a:gd name="T6" fmla="*/ 0 w 3"/>
                  <a:gd name="T7" fmla="*/ 2 h 2"/>
                  <a:gd name="T8" fmla="*/ 1 w 3"/>
                  <a:gd name="T9" fmla="*/ 2 h 2"/>
                  <a:gd name="T10" fmla="*/ 1 w 3"/>
                  <a:gd name="T11" fmla="*/ 2 h 2"/>
                  <a:gd name="T12" fmla="*/ 1 w 3"/>
                  <a:gd name="T13" fmla="*/ 2 h 2"/>
                  <a:gd name="T14" fmla="*/ 3 w 3"/>
                  <a:gd name="T15" fmla="*/ 0 h 2"/>
                  <a:gd name="T16" fmla="*/ 3 w 3"/>
                  <a:gd name="T17" fmla="*/ 0 h 2"/>
                  <a:gd name="T18" fmla="*/ 1 w 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75" name="Freeform 874">
                <a:extLst>
                  <a:ext uri="{FF2B5EF4-FFF2-40B4-BE49-F238E27FC236}">
                    <a16:creationId xmlns:a16="http://schemas.microsoft.com/office/drawing/2014/main" id="{AEE75159-BBE2-894B-FB12-3162B3011B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6" y="1755"/>
                <a:ext cx="6" cy="6"/>
              </a:xfrm>
              <a:custGeom>
                <a:avLst/>
                <a:gdLst>
                  <a:gd name="T0" fmla="*/ 1 w 6"/>
                  <a:gd name="T1" fmla="*/ 3 h 6"/>
                  <a:gd name="T2" fmla="*/ 0 w 6"/>
                  <a:gd name="T3" fmla="*/ 3 h 6"/>
                  <a:gd name="T4" fmla="*/ 0 w 6"/>
                  <a:gd name="T5" fmla="*/ 1 h 6"/>
                  <a:gd name="T6" fmla="*/ 0 w 6"/>
                  <a:gd name="T7" fmla="*/ 1 h 6"/>
                  <a:gd name="T8" fmla="*/ 0 w 6"/>
                  <a:gd name="T9" fmla="*/ 1 h 6"/>
                  <a:gd name="T10" fmla="*/ 0 w 6"/>
                  <a:gd name="T11" fmla="*/ 3 h 6"/>
                  <a:gd name="T12" fmla="*/ 0 w 6"/>
                  <a:gd name="T13" fmla="*/ 4 h 6"/>
                  <a:gd name="T14" fmla="*/ 1 w 6"/>
                  <a:gd name="T15" fmla="*/ 6 h 6"/>
                  <a:gd name="T16" fmla="*/ 3 w 6"/>
                  <a:gd name="T17" fmla="*/ 4 h 6"/>
                  <a:gd name="T18" fmla="*/ 3 w 6"/>
                  <a:gd name="T19" fmla="*/ 4 h 6"/>
                  <a:gd name="T20" fmla="*/ 4 w 6"/>
                  <a:gd name="T21" fmla="*/ 3 h 6"/>
                  <a:gd name="T22" fmla="*/ 4 w 6"/>
                  <a:gd name="T23" fmla="*/ 3 h 6"/>
                  <a:gd name="T24" fmla="*/ 4 w 6"/>
                  <a:gd name="T25" fmla="*/ 3 h 6"/>
                  <a:gd name="T26" fmla="*/ 4 w 6"/>
                  <a:gd name="T27" fmla="*/ 3 h 6"/>
                  <a:gd name="T28" fmla="*/ 6 w 6"/>
                  <a:gd name="T29" fmla="*/ 3 h 6"/>
                  <a:gd name="T30" fmla="*/ 6 w 6"/>
                  <a:gd name="T31" fmla="*/ 1 h 6"/>
                  <a:gd name="T32" fmla="*/ 6 w 6"/>
                  <a:gd name="T33" fmla="*/ 1 h 6"/>
                  <a:gd name="T34" fmla="*/ 6 w 6"/>
                  <a:gd name="T35" fmla="*/ 1 h 6"/>
                  <a:gd name="T36" fmla="*/ 6 w 6"/>
                  <a:gd name="T37" fmla="*/ 1 h 6"/>
                  <a:gd name="T38" fmla="*/ 4 w 6"/>
                  <a:gd name="T39" fmla="*/ 0 h 6"/>
                  <a:gd name="T40" fmla="*/ 3 w 6"/>
                  <a:gd name="T41" fmla="*/ 0 h 6"/>
                  <a:gd name="T42" fmla="*/ 3 w 6"/>
                  <a:gd name="T43" fmla="*/ 0 h 6"/>
                  <a:gd name="T44" fmla="*/ 3 w 6"/>
                  <a:gd name="T45" fmla="*/ 0 h 6"/>
                  <a:gd name="T46" fmla="*/ 3 w 6"/>
                  <a:gd name="T47" fmla="*/ 0 h 6"/>
                  <a:gd name="T48" fmla="*/ 1 w 6"/>
                  <a:gd name="T49" fmla="*/ 0 h 6"/>
                  <a:gd name="T50" fmla="*/ 1 w 6"/>
                  <a:gd name="T51" fmla="*/ 0 h 6"/>
                  <a:gd name="T52" fmla="*/ 0 w 6"/>
                  <a:gd name="T53" fmla="*/ 0 h 6"/>
                  <a:gd name="T54" fmla="*/ 1 w 6"/>
                  <a:gd name="T55" fmla="*/ 1 h 6"/>
                  <a:gd name="T56" fmla="*/ 1 w 6"/>
                  <a:gd name="T57" fmla="*/ 1 h 6"/>
                  <a:gd name="T58" fmla="*/ 1 w 6"/>
                  <a:gd name="T59" fmla="*/ 1 h 6"/>
                  <a:gd name="T60" fmla="*/ 1 w 6"/>
                  <a:gd name="T61" fmla="*/ 1 h 6"/>
                  <a:gd name="T62" fmla="*/ 1 w 6"/>
                  <a:gd name="T6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" h="6">
                    <a:moveTo>
                      <a:pt x="1" y="3"/>
                    </a:move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76" name="Freeform 875">
                <a:extLst>
                  <a:ext uri="{FF2B5EF4-FFF2-40B4-BE49-F238E27FC236}">
                    <a16:creationId xmlns:a16="http://schemas.microsoft.com/office/drawing/2014/main" id="{97EA0BE6-1AAE-96D6-4B79-90825AF20A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6" y="1626"/>
                <a:ext cx="8" cy="6"/>
              </a:xfrm>
              <a:custGeom>
                <a:avLst/>
                <a:gdLst>
                  <a:gd name="T0" fmla="*/ 8 w 8"/>
                  <a:gd name="T1" fmla="*/ 1 h 6"/>
                  <a:gd name="T2" fmla="*/ 6 w 8"/>
                  <a:gd name="T3" fmla="*/ 1 h 6"/>
                  <a:gd name="T4" fmla="*/ 4 w 8"/>
                  <a:gd name="T5" fmla="*/ 0 h 6"/>
                  <a:gd name="T6" fmla="*/ 1 w 8"/>
                  <a:gd name="T7" fmla="*/ 0 h 6"/>
                  <a:gd name="T8" fmla="*/ 0 w 8"/>
                  <a:gd name="T9" fmla="*/ 0 h 6"/>
                  <a:gd name="T10" fmla="*/ 0 w 8"/>
                  <a:gd name="T11" fmla="*/ 1 h 6"/>
                  <a:gd name="T12" fmla="*/ 1 w 8"/>
                  <a:gd name="T13" fmla="*/ 5 h 6"/>
                  <a:gd name="T14" fmla="*/ 4 w 8"/>
                  <a:gd name="T15" fmla="*/ 6 h 6"/>
                  <a:gd name="T16" fmla="*/ 6 w 8"/>
                  <a:gd name="T17" fmla="*/ 5 h 6"/>
                  <a:gd name="T18" fmla="*/ 8 w 8"/>
                  <a:gd name="T19" fmla="*/ 5 h 6"/>
                  <a:gd name="T20" fmla="*/ 8 w 8"/>
                  <a:gd name="T21" fmla="*/ 5 h 6"/>
                  <a:gd name="T22" fmla="*/ 8 w 8"/>
                  <a:gd name="T23" fmla="*/ 3 h 6"/>
                  <a:gd name="T24" fmla="*/ 8 w 8"/>
                  <a:gd name="T25" fmla="*/ 3 h 6"/>
                  <a:gd name="T26" fmla="*/ 8 w 8"/>
                  <a:gd name="T2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6">
                    <a:moveTo>
                      <a:pt x="8" y="1"/>
                    </a:moveTo>
                    <a:lnTo>
                      <a:pt x="6" y="1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5"/>
                    </a:lnTo>
                    <a:lnTo>
                      <a:pt x="4" y="6"/>
                    </a:lnTo>
                    <a:lnTo>
                      <a:pt x="6" y="5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77" name="Freeform 876">
                <a:extLst>
                  <a:ext uri="{FF2B5EF4-FFF2-40B4-BE49-F238E27FC236}">
                    <a16:creationId xmlns:a16="http://schemas.microsoft.com/office/drawing/2014/main" id="{B7C4055A-B6BD-0F2C-AB92-611C3C21E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4" y="1564"/>
                <a:ext cx="5" cy="3"/>
              </a:xfrm>
              <a:custGeom>
                <a:avLst/>
                <a:gdLst>
                  <a:gd name="T0" fmla="*/ 3 w 5"/>
                  <a:gd name="T1" fmla="*/ 3 h 3"/>
                  <a:gd name="T2" fmla="*/ 5 w 5"/>
                  <a:gd name="T3" fmla="*/ 1 h 3"/>
                  <a:gd name="T4" fmla="*/ 5 w 5"/>
                  <a:gd name="T5" fmla="*/ 0 h 3"/>
                  <a:gd name="T6" fmla="*/ 3 w 5"/>
                  <a:gd name="T7" fmla="*/ 0 h 3"/>
                  <a:gd name="T8" fmla="*/ 0 w 5"/>
                  <a:gd name="T9" fmla="*/ 1 h 3"/>
                  <a:gd name="T10" fmla="*/ 0 w 5"/>
                  <a:gd name="T11" fmla="*/ 3 h 3"/>
                  <a:gd name="T12" fmla="*/ 1 w 5"/>
                  <a:gd name="T13" fmla="*/ 3 h 3"/>
                  <a:gd name="T14" fmla="*/ 3 w 5"/>
                  <a:gd name="T1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lnTo>
                      <a:pt x="5" y="1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78" name="Freeform 877">
                <a:extLst>
                  <a:ext uri="{FF2B5EF4-FFF2-40B4-BE49-F238E27FC236}">
                    <a16:creationId xmlns:a16="http://schemas.microsoft.com/office/drawing/2014/main" id="{960658A7-DBD2-649D-21A9-0DAFE92429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9" y="1659"/>
                <a:ext cx="4" cy="5"/>
              </a:xfrm>
              <a:custGeom>
                <a:avLst/>
                <a:gdLst>
                  <a:gd name="T0" fmla="*/ 4 w 4"/>
                  <a:gd name="T1" fmla="*/ 0 h 5"/>
                  <a:gd name="T2" fmla="*/ 4 w 4"/>
                  <a:gd name="T3" fmla="*/ 0 h 5"/>
                  <a:gd name="T4" fmla="*/ 2 w 4"/>
                  <a:gd name="T5" fmla="*/ 0 h 5"/>
                  <a:gd name="T6" fmla="*/ 0 w 4"/>
                  <a:gd name="T7" fmla="*/ 0 h 5"/>
                  <a:gd name="T8" fmla="*/ 0 w 4"/>
                  <a:gd name="T9" fmla="*/ 0 h 5"/>
                  <a:gd name="T10" fmla="*/ 0 w 4"/>
                  <a:gd name="T11" fmla="*/ 0 h 5"/>
                  <a:gd name="T12" fmla="*/ 0 w 4"/>
                  <a:gd name="T13" fmla="*/ 2 h 5"/>
                  <a:gd name="T14" fmla="*/ 0 w 4"/>
                  <a:gd name="T15" fmla="*/ 3 h 5"/>
                  <a:gd name="T16" fmla="*/ 2 w 4"/>
                  <a:gd name="T17" fmla="*/ 3 h 5"/>
                  <a:gd name="T18" fmla="*/ 4 w 4"/>
                  <a:gd name="T19" fmla="*/ 5 h 5"/>
                  <a:gd name="T20" fmla="*/ 4 w 4"/>
                  <a:gd name="T21" fmla="*/ 3 h 5"/>
                  <a:gd name="T22" fmla="*/ 4 w 4"/>
                  <a:gd name="T23" fmla="*/ 3 h 5"/>
                  <a:gd name="T24" fmla="*/ 4 w 4"/>
                  <a:gd name="T25" fmla="*/ 2 h 5"/>
                  <a:gd name="T26" fmla="*/ 4 w 4"/>
                  <a:gd name="T2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79" name="Freeform 878">
                <a:extLst>
                  <a:ext uri="{FF2B5EF4-FFF2-40B4-BE49-F238E27FC236}">
                    <a16:creationId xmlns:a16="http://schemas.microsoft.com/office/drawing/2014/main" id="{1FE14925-C120-886D-E65F-B025C53E7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7" y="1446"/>
                <a:ext cx="24" cy="11"/>
              </a:xfrm>
              <a:custGeom>
                <a:avLst/>
                <a:gdLst>
                  <a:gd name="T0" fmla="*/ 6 w 24"/>
                  <a:gd name="T1" fmla="*/ 0 h 11"/>
                  <a:gd name="T2" fmla="*/ 6 w 24"/>
                  <a:gd name="T3" fmla="*/ 0 h 11"/>
                  <a:gd name="T4" fmla="*/ 6 w 24"/>
                  <a:gd name="T5" fmla="*/ 2 h 11"/>
                  <a:gd name="T6" fmla="*/ 5 w 24"/>
                  <a:gd name="T7" fmla="*/ 2 h 11"/>
                  <a:gd name="T8" fmla="*/ 5 w 24"/>
                  <a:gd name="T9" fmla="*/ 3 h 11"/>
                  <a:gd name="T10" fmla="*/ 5 w 24"/>
                  <a:gd name="T11" fmla="*/ 5 h 11"/>
                  <a:gd name="T12" fmla="*/ 2 w 24"/>
                  <a:gd name="T13" fmla="*/ 3 h 11"/>
                  <a:gd name="T14" fmla="*/ 0 w 24"/>
                  <a:gd name="T15" fmla="*/ 5 h 11"/>
                  <a:gd name="T16" fmla="*/ 0 w 24"/>
                  <a:gd name="T17" fmla="*/ 5 h 11"/>
                  <a:gd name="T18" fmla="*/ 2 w 24"/>
                  <a:gd name="T19" fmla="*/ 7 h 11"/>
                  <a:gd name="T20" fmla="*/ 5 w 24"/>
                  <a:gd name="T21" fmla="*/ 8 h 11"/>
                  <a:gd name="T22" fmla="*/ 6 w 24"/>
                  <a:gd name="T23" fmla="*/ 10 h 11"/>
                  <a:gd name="T24" fmla="*/ 8 w 24"/>
                  <a:gd name="T25" fmla="*/ 10 h 11"/>
                  <a:gd name="T26" fmla="*/ 16 w 24"/>
                  <a:gd name="T27" fmla="*/ 11 h 11"/>
                  <a:gd name="T28" fmla="*/ 16 w 24"/>
                  <a:gd name="T29" fmla="*/ 11 h 11"/>
                  <a:gd name="T30" fmla="*/ 19 w 24"/>
                  <a:gd name="T31" fmla="*/ 8 h 11"/>
                  <a:gd name="T32" fmla="*/ 21 w 24"/>
                  <a:gd name="T33" fmla="*/ 8 h 11"/>
                  <a:gd name="T34" fmla="*/ 22 w 24"/>
                  <a:gd name="T35" fmla="*/ 7 h 11"/>
                  <a:gd name="T36" fmla="*/ 22 w 24"/>
                  <a:gd name="T37" fmla="*/ 5 h 11"/>
                  <a:gd name="T38" fmla="*/ 24 w 24"/>
                  <a:gd name="T39" fmla="*/ 5 h 11"/>
                  <a:gd name="T40" fmla="*/ 24 w 24"/>
                  <a:gd name="T41" fmla="*/ 3 h 11"/>
                  <a:gd name="T42" fmla="*/ 22 w 24"/>
                  <a:gd name="T43" fmla="*/ 2 h 11"/>
                  <a:gd name="T44" fmla="*/ 18 w 24"/>
                  <a:gd name="T45" fmla="*/ 2 h 11"/>
                  <a:gd name="T46" fmla="*/ 6 w 24"/>
                  <a:gd name="T4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11">
                    <a:moveTo>
                      <a:pt x="6" y="0"/>
                    </a:moveTo>
                    <a:lnTo>
                      <a:pt x="6" y="0"/>
                    </a:lnTo>
                    <a:lnTo>
                      <a:pt x="6" y="2"/>
                    </a:lnTo>
                    <a:lnTo>
                      <a:pt x="5" y="2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7"/>
                    </a:lnTo>
                    <a:lnTo>
                      <a:pt x="5" y="8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16" y="11"/>
                    </a:lnTo>
                    <a:lnTo>
                      <a:pt x="16" y="11"/>
                    </a:lnTo>
                    <a:lnTo>
                      <a:pt x="19" y="8"/>
                    </a:lnTo>
                    <a:lnTo>
                      <a:pt x="21" y="8"/>
                    </a:lnTo>
                    <a:lnTo>
                      <a:pt x="22" y="7"/>
                    </a:lnTo>
                    <a:lnTo>
                      <a:pt x="22" y="5"/>
                    </a:lnTo>
                    <a:lnTo>
                      <a:pt x="24" y="5"/>
                    </a:lnTo>
                    <a:lnTo>
                      <a:pt x="24" y="3"/>
                    </a:lnTo>
                    <a:lnTo>
                      <a:pt x="22" y="2"/>
                    </a:lnTo>
                    <a:lnTo>
                      <a:pt x="18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80" name="Freeform 879">
                <a:extLst>
                  <a:ext uri="{FF2B5EF4-FFF2-40B4-BE49-F238E27FC236}">
                    <a16:creationId xmlns:a16="http://schemas.microsoft.com/office/drawing/2014/main" id="{9EA95106-815F-F5FB-8DDF-2C7037DC8A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3" y="1788"/>
                <a:ext cx="19" cy="13"/>
              </a:xfrm>
              <a:custGeom>
                <a:avLst/>
                <a:gdLst>
                  <a:gd name="T0" fmla="*/ 1 w 19"/>
                  <a:gd name="T1" fmla="*/ 2 h 13"/>
                  <a:gd name="T2" fmla="*/ 0 w 19"/>
                  <a:gd name="T3" fmla="*/ 2 h 13"/>
                  <a:gd name="T4" fmla="*/ 1 w 19"/>
                  <a:gd name="T5" fmla="*/ 5 h 13"/>
                  <a:gd name="T6" fmla="*/ 1 w 19"/>
                  <a:gd name="T7" fmla="*/ 5 h 13"/>
                  <a:gd name="T8" fmla="*/ 1 w 19"/>
                  <a:gd name="T9" fmla="*/ 5 h 13"/>
                  <a:gd name="T10" fmla="*/ 0 w 19"/>
                  <a:gd name="T11" fmla="*/ 6 h 13"/>
                  <a:gd name="T12" fmla="*/ 0 w 19"/>
                  <a:gd name="T13" fmla="*/ 6 h 13"/>
                  <a:gd name="T14" fmla="*/ 0 w 19"/>
                  <a:gd name="T15" fmla="*/ 6 h 13"/>
                  <a:gd name="T16" fmla="*/ 3 w 19"/>
                  <a:gd name="T17" fmla="*/ 8 h 13"/>
                  <a:gd name="T18" fmla="*/ 3 w 19"/>
                  <a:gd name="T19" fmla="*/ 8 h 13"/>
                  <a:gd name="T20" fmla="*/ 5 w 19"/>
                  <a:gd name="T21" fmla="*/ 8 h 13"/>
                  <a:gd name="T22" fmla="*/ 5 w 19"/>
                  <a:gd name="T23" fmla="*/ 9 h 13"/>
                  <a:gd name="T24" fmla="*/ 1 w 19"/>
                  <a:gd name="T25" fmla="*/ 11 h 13"/>
                  <a:gd name="T26" fmla="*/ 1 w 19"/>
                  <a:gd name="T27" fmla="*/ 13 h 13"/>
                  <a:gd name="T28" fmla="*/ 1 w 19"/>
                  <a:gd name="T29" fmla="*/ 13 h 13"/>
                  <a:gd name="T30" fmla="*/ 3 w 19"/>
                  <a:gd name="T31" fmla="*/ 13 h 13"/>
                  <a:gd name="T32" fmla="*/ 5 w 19"/>
                  <a:gd name="T33" fmla="*/ 13 h 13"/>
                  <a:gd name="T34" fmla="*/ 5 w 19"/>
                  <a:gd name="T35" fmla="*/ 11 h 13"/>
                  <a:gd name="T36" fmla="*/ 6 w 19"/>
                  <a:gd name="T37" fmla="*/ 8 h 13"/>
                  <a:gd name="T38" fmla="*/ 6 w 19"/>
                  <a:gd name="T39" fmla="*/ 8 h 13"/>
                  <a:gd name="T40" fmla="*/ 8 w 19"/>
                  <a:gd name="T41" fmla="*/ 6 h 13"/>
                  <a:gd name="T42" fmla="*/ 11 w 19"/>
                  <a:gd name="T43" fmla="*/ 6 h 13"/>
                  <a:gd name="T44" fmla="*/ 11 w 19"/>
                  <a:gd name="T45" fmla="*/ 6 h 13"/>
                  <a:gd name="T46" fmla="*/ 12 w 19"/>
                  <a:gd name="T47" fmla="*/ 5 h 13"/>
                  <a:gd name="T48" fmla="*/ 14 w 19"/>
                  <a:gd name="T49" fmla="*/ 5 h 13"/>
                  <a:gd name="T50" fmla="*/ 16 w 19"/>
                  <a:gd name="T51" fmla="*/ 5 h 13"/>
                  <a:gd name="T52" fmla="*/ 16 w 19"/>
                  <a:gd name="T53" fmla="*/ 3 h 13"/>
                  <a:gd name="T54" fmla="*/ 16 w 19"/>
                  <a:gd name="T55" fmla="*/ 3 h 13"/>
                  <a:gd name="T56" fmla="*/ 19 w 19"/>
                  <a:gd name="T57" fmla="*/ 3 h 13"/>
                  <a:gd name="T58" fmla="*/ 19 w 19"/>
                  <a:gd name="T59" fmla="*/ 2 h 13"/>
                  <a:gd name="T60" fmla="*/ 14 w 19"/>
                  <a:gd name="T61" fmla="*/ 0 h 13"/>
                  <a:gd name="T62" fmla="*/ 12 w 19"/>
                  <a:gd name="T63" fmla="*/ 0 h 13"/>
                  <a:gd name="T64" fmla="*/ 11 w 19"/>
                  <a:gd name="T65" fmla="*/ 0 h 13"/>
                  <a:gd name="T66" fmla="*/ 11 w 19"/>
                  <a:gd name="T67" fmla="*/ 0 h 13"/>
                  <a:gd name="T68" fmla="*/ 9 w 19"/>
                  <a:gd name="T69" fmla="*/ 0 h 13"/>
                  <a:gd name="T70" fmla="*/ 9 w 19"/>
                  <a:gd name="T71" fmla="*/ 0 h 13"/>
                  <a:gd name="T72" fmla="*/ 8 w 19"/>
                  <a:gd name="T73" fmla="*/ 0 h 13"/>
                  <a:gd name="T74" fmla="*/ 6 w 19"/>
                  <a:gd name="T75" fmla="*/ 0 h 13"/>
                  <a:gd name="T76" fmla="*/ 5 w 19"/>
                  <a:gd name="T77" fmla="*/ 2 h 13"/>
                  <a:gd name="T78" fmla="*/ 5 w 19"/>
                  <a:gd name="T79" fmla="*/ 2 h 13"/>
                  <a:gd name="T80" fmla="*/ 5 w 19"/>
                  <a:gd name="T81" fmla="*/ 2 h 13"/>
                  <a:gd name="T82" fmla="*/ 3 w 19"/>
                  <a:gd name="T83" fmla="*/ 3 h 13"/>
                  <a:gd name="T84" fmla="*/ 1 w 19"/>
                  <a:gd name="T85" fmla="*/ 2 h 13"/>
                  <a:gd name="T86" fmla="*/ 1 w 19"/>
                  <a:gd name="T87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9" h="13">
                    <a:moveTo>
                      <a:pt x="1" y="2"/>
                    </a:moveTo>
                    <a:lnTo>
                      <a:pt x="0" y="2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5" y="8"/>
                    </a:lnTo>
                    <a:lnTo>
                      <a:pt x="5" y="9"/>
                    </a:lnTo>
                    <a:lnTo>
                      <a:pt x="1" y="11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3" y="13"/>
                    </a:lnTo>
                    <a:lnTo>
                      <a:pt x="5" y="13"/>
                    </a:lnTo>
                    <a:lnTo>
                      <a:pt x="5" y="11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6" y="5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9" y="3"/>
                    </a:lnTo>
                    <a:lnTo>
                      <a:pt x="19" y="2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3" y="3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81" name="Freeform 880">
                <a:extLst>
                  <a:ext uri="{FF2B5EF4-FFF2-40B4-BE49-F238E27FC236}">
                    <a16:creationId xmlns:a16="http://schemas.microsoft.com/office/drawing/2014/main" id="{3D237814-AF8A-C52D-C8D8-0E59BB019A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9" y="1786"/>
                <a:ext cx="3" cy="4"/>
              </a:xfrm>
              <a:custGeom>
                <a:avLst/>
                <a:gdLst>
                  <a:gd name="T0" fmla="*/ 3 w 3"/>
                  <a:gd name="T1" fmla="*/ 2 h 4"/>
                  <a:gd name="T2" fmla="*/ 3 w 3"/>
                  <a:gd name="T3" fmla="*/ 2 h 4"/>
                  <a:gd name="T4" fmla="*/ 1 w 3"/>
                  <a:gd name="T5" fmla="*/ 0 h 4"/>
                  <a:gd name="T6" fmla="*/ 0 w 3"/>
                  <a:gd name="T7" fmla="*/ 0 h 4"/>
                  <a:gd name="T8" fmla="*/ 0 w 3"/>
                  <a:gd name="T9" fmla="*/ 2 h 4"/>
                  <a:gd name="T10" fmla="*/ 3 w 3"/>
                  <a:gd name="T11" fmla="*/ 4 h 4"/>
                  <a:gd name="T12" fmla="*/ 3 w 3"/>
                  <a:gd name="T13" fmla="*/ 4 h 4"/>
                  <a:gd name="T14" fmla="*/ 3 w 3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2"/>
                    </a:moveTo>
                    <a:lnTo>
                      <a:pt x="3" y="2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82" name="Freeform 881">
                <a:extLst>
                  <a:ext uri="{FF2B5EF4-FFF2-40B4-BE49-F238E27FC236}">
                    <a16:creationId xmlns:a16="http://schemas.microsoft.com/office/drawing/2014/main" id="{1CDC3A52-793B-6514-6045-953A703C74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5" y="1556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3 h 3"/>
                  <a:gd name="T4" fmla="*/ 0 w 3"/>
                  <a:gd name="T5" fmla="*/ 3 h 3"/>
                  <a:gd name="T6" fmla="*/ 0 w 3"/>
                  <a:gd name="T7" fmla="*/ 3 h 3"/>
                  <a:gd name="T8" fmla="*/ 3 w 3"/>
                  <a:gd name="T9" fmla="*/ 3 h 3"/>
                  <a:gd name="T10" fmla="*/ 3 w 3"/>
                  <a:gd name="T11" fmla="*/ 1 h 3"/>
                  <a:gd name="T12" fmla="*/ 3 w 3"/>
                  <a:gd name="T13" fmla="*/ 1 h 3"/>
                  <a:gd name="T14" fmla="*/ 1 w 3"/>
                  <a:gd name="T15" fmla="*/ 1 h 3"/>
                  <a:gd name="T16" fmla="*/ 1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83" name="Freeform 882">
                <a:extLst>
                  <a:ext uri="{FF2B5EF4-FFF2-40B4-BE49-F238E27FC236}">
                    <a16:creationId xmlns:a16="http://schemas.microsoft.com/office/drawing/2014/main" id="{2672D473-508B-B93E-90CF-19ED34EE2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1" y="1758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1 h 1"/>
                  <a:gd name="T4" fmla="*/ 0 w 2"/>
                  <a:gd name="T5" fmla="*/ 1 h 1"/>
                  <a:gd name="T6" fmla="*/ 2 w 2"/>
                  <a:gd name="T7" fmla="*/ 1 h 1"/>
                  <a:gd name="T8" fmla="*/ 2 w 2"/>
                  <a:gd name="T9" fmla="*/ 0 h 1"/>
                  <a:gd name="T10" fmla="*/ 0 w 2"/>
                  <a:gd name="T11" fmla="*/ 0 h 1"/>
                  <a:gd name="T12" fmla="*/ 0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84" name="Freeform 883">
                <a:extLst>
                  <a:ext uri="{FF2B5EF4-FFF2-40B4-BE49-F238E27FC236}">
                    <a16:creationId xmlns:a16="http://schemas.microsoft.com/office/drawing/2014/main" id="{1596C4CB-8461-1A94-C903-9A973D9A7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8" y="1661"/>
                <a:ext cx="6" cy="3"/>
              </a:xfrm>
              <a:custGeom>
                <a:avLst/>
                <a:gdLst>
                  <a:gd name="T0" fmla="*/ 3 w 6"/>
                  <a:gd name="T1" fmla="*/ 1 h 3"/>
                  <a:gd name="T2" fmla="*/ 5 w 6"/>
                  <a:gd name="T3" fmla="*/ 1 h 3"/>
                  <a:gd name="T4" fmla="*/ 6 w 6"/>
                  <a:gd name="T5" fmla="*/ 1 h 3"/>
                  <a:gd name="T6" fmla="*/ 5 w 6"/>
                  <a:gd name="T7" fmla="*/ 1 h 3"/>
                  <a:gd name="T8" fmla="*/ 3 w 6"/>
                  <a:gd name="T9" fmla="*/ 0 h 3"/>
                  <a:gd name="T10" fmla="*/ 1 w 6"/>
                  <a:gd name="T11" fmla="*/ 0 h 3"/>
                  <a:gd name="T12" fmla="*/ 0 w 6"/>
                  <a:gd name="T13" fmla="*/ 1 h 3"/>
                  <a:gd name="T14" fmla="*/ 0 w 6"/>
                  <a:gd name="T15" fmla="*/ 3 h 3"/>
                  <a:gd name="T16" fmla="*/ 1 w 6"/>
                  <a:gd name="T17" fmla="*/ 3 h 3"/>
                  <a:gd name="T18" fmla="*/ 3 w 6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3">
                    <a:moveTo>
                      <a:pt x="3" y="1"/>
                    </a:moveTo>
                    <a:lnTo>
                      <a:pt x="5" y="1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85" name="Freeform 884">
                <a:extLst>
                  <a:ext uri="{FF2B5EF4-FFF2-40B4-BE49-F238E27FC236}">
                    <a16:creationId xmlns:a16="http://schemas.microsoft.com/office/drawing/2014/main" id="{0FCAF458-30BD-ACA5-BCBE-DD82DCF87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" y="1750"/>
                <a:ext cx="3" cy="3"/>
              </a:xfrm>
              <a:custGeom>
                <a:avLst/>
                <a:gdLst>
                  <a:gd name="T0" fmla="*/ 1 w 3"/>
                  <a:gd name="T1" fmla="*/ 3 h 3"/>
                  <a:gd name="T2" fmla="*/ 3 w 3"/>
                  <a:gd name="T3" fmla="*/ 3 h 3"/>
                  <a:gd name="T4" fmla="*/ 3 w 3"/>
                  <a:gd name="T5" fmla="*/ 1 h 3"/>
                  <a:gd name="T6" fmla="*/ 1 w 3"/>
                  <a:gd name="T7" fmla="*/ 0 h 3"/>
                  <a:gd name="T8" fmla="*/ 0 w 3"/>
                  <a:gd name="T9" fmla="*/ 0 h 3"/>
                  <a:gd name="T10" fmla="*/ 0 w 3"/>
                  <a:gd name="T11" fmla="*/ 0 h 3"/>
                  <a:gd name="T12" fmla="*/ 0 w 3"/>
                  <a:gd name="T13" fmla="*/ 0 h 3"/>
                  <a:gd name="T14" fmla="*/ 0 w 3"/>
                  <a:gd name="T15" fmla="*/ 1 h 3"/>
                  <a:gd name="T16" fmla="*/ 1 w 3"/>
                  <a:gd name="T17" fmla="*/ 3 h 3"/>
                  <a:gd name="T18" fmla="*/ 1 w 3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lnTo>
                      <a:pt x="3" y="3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1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86" name="Freeform 885">
                <a:extLst>
                  <a:ext uri="{FF2B5EF4-FFF2-40B4-BE49-F238E27FC236}">
                    <a16:creationId xmlns:a16="http://schemas.microsoft.com/office/drawing/2014/main" id="{D68EF1B4-3BCD-7E2B-BB3D-E4D949658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3" y="2673"/>
                <a:ext cx="16" cy="10"/>
              </a:xfrm>
              <a:custGeom>
                <a:avLst/>
                <a:gdLst>
                  <a:gd name="T0" fmla="*/ 13 w 16"/>
                  <a:gd name="T1" fmla="*/ 2 h 10"/>
                  <a:gd name="T2" fmla="*/ 13 w 16"/>
                  <a:gd name="T3" fmla="*/ 2 h 10"/>
                  <a:gd name="T4" fmla="*/ 11 w 16"/>
                  <a:gd name="T5" fmla="*/ 0 h 10"/>
                  <a:gd name="T6" fmla="*/ 10 w 16"/>
                  <a:gd name="T7" fmla="*/ 0 h 10"/>
                  <a:gd name="T8" fmla="*/ 7 w 16"/>
                  <a:gd name="T9" fmla="*/ 0 h 10"/>
                  <a:gd name="T10" fmla="*/ 4 w 16"/>
                  <a:gd name="T11" fmla="*/ 0 h 10"/>
                  <a:gd name="T12" fmla="*/ 4 w 16"/>
                  <a:gd name="T13" fmla="*/ 0 h 10"/>
                  <a:gd name="T14" fmla="*/ 0 w 16"/>
                  <a:gd name="T15" fmla="*/ 0 h 10"/>
                  <a:gd name="T16" fmla="*/ 0 w 16"/>
                  <a:gd name="T17" fmla="*/ 0 h 10"/>
                  <a:gd name="T18" fmla="*/ 0 w 16"/>
                  <a:gd name="T19" fmla="*/ 2 h 10"/>
                  <a:gd name="T20" fmla="*/ 0 w 16"/>
                  <a:gd name="T21" fmla="*/ 3 h 10"/>
                  <a:gd name="T22" fmla="*/ 0 w 16"/>
                  <a:gd name="T23" fmla="*/ 5 h 10"/>
                  <a:gd name="T24" fmla="*/ 2 w 16"/>
                  <a:gd name="T25" fmla="*/ 5 h 10"/>
                  <a:gd name="T26" fmla="*/ 2 w 16"/>
                  <a:gd name="T27" fmla="*/ 7 h 10"/>
                  <a:gd name="T28" fmla="*/ 2 w 16"/>
                  <a:gd name="T29" fmla="*/ 7 h 10"/>
                  <a:gd name="T30" fmla="*/ 5 w 16"/>
                  <a:gd name="T31" fmla="*/ 8 h 10"/>
                  <a:gd name="T32" fmla="*/ 7 w 16"/>
                  <a:gd name="T33" fmla="*/ 8 h 10"/>
                  <a:gd name="T34" fmla="*/ 8 w 16"/>
                  <a:gd name="T35" fmla="*/ 10 h 10"/>
                  <a:gd name="T36" fmla="*/ 10 w 16"/>
                  <a:gd name="T37" fmla="*/ 10 h 10"/>
                  <a:gd name="T38" fmla="*/ 10 w 16"/>
                  <a:gd name="T39" fmla="*/ 10 h 10"/>
                  <a:gd name="T40" fmla="*/ 11 w 16"/>
                  <a:gd name="T41" fmla="*/ 10 h 10"/>
                  <a:gd name="T42" fmla="*/ 11 w 16"/>
                  <a:gd name="T43" fmla="*/ 8 h 10"/>
                  <a:gd name="T44" fmla="*/ 15 w 16"/>
                  <a:gd name="T45" fmla="*/ 8 h 10"/>
                  <a:gd name="T46" fmla="*/ 15 w 16"/>
                  <a:gd name="T47" fmla="*/ 7 h 10"/>
                  <a:gd name="T48" fmla="*/ 16 w 16"/>
                  <a:gd name="T49" fmla="*/ 7 h 10"/>
                  <a:gd name="T50" fmla="*/ 16 w 16"/>
                  <a:gd name="T51" fmla="*/ 5 h 10"/>
                  <a:gd name="T52" fmla="*/ 16 w 16"/>
                  <a:gd name="T53" fmla="*/ 3 h 10"/>
                  <a:gd name="T54" fmla="*/ 15 w 16"/>
                  <a:gd name="T55" fmla="*/ 3 h 10"/>
                  <a:gd name="T56" fmla="*/ 15 w 16"/>
                  <a:gd name="T57" fmla="*/ 3 h 10"/>
                  <a:gd name="T58" fmla="*/ 15 w 16"/>
                  <a:gd name="T59" fmla="*/ 3 h 10"/>
                  <a:gd name="T60" fmla="*/ 13 w 16"/>
                  <a:gd name="T61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" h="10">
                    <a:moveTo>
                      <a:pt x="13" y="2"/>
                    </a:moveTo>
                    <a:lnTo>
                      <a:pt x="13" y="2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5" y="8"/>
                    </a:lnTo>
                    <a:lnTo>
                      <a:pt x="7" y="8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1" y="10"/>
                    </a:lnTo>
                    <a:lnTo>
                      <a:pt x="11" y="8"/>
                    </a:lnTo>
                    <a:lnTo>
                      <a:pt x="15" y="8"/>
                    </a:lnTo>
                    <a:lnTo>
                      <a:pt x="15" y="7"/>
                    </a:lnTo>
                    <a:lnTo>
                      <a:pt x="16" y="7"/>
                    </a:lnTo>
                    <a:lnTo>
                      <a:pt x="16" y="5"/>
                    </a:lnTo>
                    <a:lnTo>
                      <a:pt x="16" y="3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87" name="Freeform 886">
                <a:extLst>
                  <a:ext uri="{FF2B5EF4-FFF2-40B4-BE49-F238E27FC236}">
                    <a16:creationId xmlns:a16="http://schemas.microsoft.com/office/drawing/2014/main" id="{30463BD5-677D-0345-A0E0-679B018E7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3" y="1842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2 w 2"/>
                  <a:gd name="T5" fmla="*/ 0 h 2"/>
                  <a:gd name="T6" fmla="*/ 2 w 2"/>
                  <a:gd name="T7" fmla="*/ 0 h 2"/>
                  <a:gd name="T8" fmla="*/ 0 w 2"/>
                  <a:gd name="T9" fmla="*/ 0 h 2"/>
                  <a:gd name="T10" fmla="*/ 0 w 2"/>
                  <a:gd name="T11" fmla="*/ 0 h 2"/>
                  <a:gd name="T12" fmla="*/ 0 w 2"/>
                  <a:gd name="T13" fmla="*/ 0 h 2"/>
                  <a:gd name="T14" fmla="*/ 0 w 2"/>
                  <a:gd name="T15" fmla="*/ 2 h 2"/>
                  <a:gd name="T16" fmla="*/ 0 w 2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88" name="Freeform 887">
                <a:extLst>
                  <a:ext uri="{FF2B5EF4-FFF2-40B4-BE49-F238E27FC236}">
                    <a16:creationId xmlns:a16="http://schemas.microsoft.com/office/drawing/2014/main" id="{66F387AA-08DB-805E-802E-507077E76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3" y="1834"/>
                <a:ext cx="20" cy="24"/>
              </a:xfrm>
              <a:custGeom>
                <a:avLst/>
                <a:gdLst>
                  <a:gd name="T0" fmla="*/ 3 w 20"/>
                  <a:gd name="T1" fmla="*/ 6 h 24"/>
                  <a:gd name="T2" fmla="*/ 0 w 20"/>
                  <a:gd name="T3" fmla="*/ 6 h 24"/>
                  <a:gd name="T4" fmla="*/ 1 w 20"/>
                  <a:gd name="T5" fmla="*/ 8 h 24"/>
                  <a:gd name="T6" fmla="*/ 1 w 20"/>
                  <a:gd name="T7" fmla="*/ 10 h 24"/>
                  <a:gd name="T8" fmla="*/ 3 w 20"/>
                  <a:gd name="T9" fmla="*/ 11 h 24"/>
                  <a:gd name="T10" fmla="*/ 4 w 20"/>
                  <a:gd name="T11" fmla="*/ 16 h 24"/>
                  <a:gd name="T12" fmla="*/ 6 w 20"/>
                  <a:gd name="T13" fmla="*/ 16 h 24"/>
                  <a:gd name="T14" fmla="*/ 9 w 20"/>
                  <a:gd name="T15" fmla="*/ 16 h 24"/>
                  <a:gd name="T16" fmla="*/ 9 w 20"/>
                  <a:gd name="T17" fmla="*/ 19 h 24"/>
                  <a:gd name="T18" fmla="*/ 9 w 20"/>
                  <a:gd name="T19" fmla="*/ 21 h 24"/>
                  <a:gd name="T20" fmla="*/ 14 w 20"/>
                  <a:gd name="T21" fmla="*/ 22 h 24"/>
                  <a:gd name="T22" fmla="*/ 14 w 20"/>
                  <a:gd name="T23" fmla="*/ 19 h 24"/>
                  <a:gd name="T24" fmla="*/ 14 w 20"/>
                  <a:gd name="T25" fmla="*/ 16 h 24"/>
                  <a:gd name="T26" fmla="*/ 19 w 20"/>
                  <a:gd name="T27" fmla="*/ 14 h 24"/>
                  <a:gd name="T28" fmla="*/ 17 w 20"/>
                  <a:gd name="T29" fmla="*/ 13 h 24"/>
                  <a:gd name="T30" fmla="*/ 17 w 20"/>
                  <a:gd name="T31" fmla="*/ 10 h 24"/>
                  <a:gd name="T32" fmla="*/ 19 w 20"/>
                  <a:gd name="T33" fmla="*/ 8 h 24"/>
                  <a:gd name="T34" fmla="*/ 20 w 20"/>
                  <a:gd name="T35" fmla="*/ 8 h 24"/>
                  <a:gd name="T36" fmla="*/ 20 w 20"/>
                  <a:gd name="T37" fmla="*/ 5 h 24"/>
                  <a:gd name="T38" fmla="*/ 20 w 20"/>
                  <a:gd name="T39" fmla="*/ 2 h 24"/>
                  <a:gd name="T40" fmla="*/ 20 w 20"/>
                  <a:gd name="T41" fmla="*/ 0 h 24"/>
                  <a:gd name="T42" fmla="*/ 19 w 20"/>
                  <a:gd name="T43" fmla="*/ 0 h 24"/>
                  <a:gd name="T44" fmla="*/ 16 w 20"/>
                  <a:gd name="T45" fmla="*/ 0 h 24"/>
                  <a:gd name="T46" fmla="*/ 11 w 20"/>
                  <a:gd name="T47" fmla="*/ 2 h 24"/>
                  <a:gd name="T48" fmla="*/ 12 w 20"/>
                  <a:gd name="T49" fmla="*/ 3 h 24"/>
                  <a:gd name="T50" fmla="*/ 12 w 20"/>
                  <a:gd name="T51" fmla="*/ 5 h 24"/>
                  <a:gd name="T52" fmla="*/ 11 w 20"/>
                  <a:gd name="T53" fmla="*/ 6 h 24"/>
                  <a:gd name="T54" fmla="*/ 9 w 20"/>
                  <a:gd name="T55" fmla="*/ 6 h 24"/>
                  <a:gd name="T56" fmla="*/ 9 w 20"/>
                  <a:gd name="T57" fmla="*/ 3 h 24"/>
                  <a:gd name="T58" fmla="*/ 6 w 20"/>
                  <a:gd name="T59" fmla="*/ 3 h 24"/>
                  <a:gd name="T60" fmla="*/ 6 w 20"/>
                  <a:gd name="T61" fmla="*/ 3 h 24"/>
                  <a:gd name="T62" fmla="*/ 4 w 20"/>
                  <a:gd name="T63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" h="24">
                    <a:moveTo>
                      <a:pt x="4" y="6"/>
                    </a:moveTo>
                    <a:lnTo>
                      <a:pt x="3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10"/>
                    </a:lnTo>
                    <a:lnTo>
                      <a:pt x="1" y="10"/>
                    </a:lnTo>
                    <a:lnTo>
                      <a:pt x="3" y="11"/>
                    </a:lnTo>
                    <a:lnTo>
                      <a:pt x="3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9" y="16"/>
                    </a:lnTo>
                    <a:lnTo>
                      <a:pt x="9" y="18"/>
                    </a:lnTo>
                    <a:lnTo>
                      <a:pt x="9" y="19"/>
                    </a:lnTo>
                    <a:lnTo>
                      <a:pt x="9" y="21"/>
                    </a:lnTo>
                    <a:lnTo>
                      <a:pt x="9" y="21"/>
                    </a:lnTo>
                    <a:lnTo>
                      <a:pt x="11" y="24"/>
                    </a:lnTo>
                    <a:lnTo>
                      <a:pt x="14" y="22"/>
                    </a:lnTo>
                    <a:lnTo>
                      <a:pt x="14" y="21"/>
                    </a:lnTo>
                    <a:lnTo>
                      <a:pt x="14" y="19"/>
                    </a:lnTo>
                    <a:lnTo>
                      <a:pt x="14" y="18"/>
                    </a:lnTo>
                    <a:lnTo>
                      <a:pt x="14" y="16"/>
                    </a:lnTo>
                    <a:lnTo>
                      <a:pt x="17" y="16"/>
                    </a:lnTo>
                    <a:lnTo>
                      <a:pt x="19" y="14"/>
                    </a:lnTo>
                    <a:lnTo>
                      <a:pt x="19" y="13"/>
                    </a:lnTo>
                    <a:lnTo>
                      <a:pt x="17" y="13"/>
                    </a:lnTo>
                    <a:lnTo>
                      <a:pt x="16" y="11"/>
                    </a:lnTo>
                    <a:lnTo>
                      <a:pt x="17" y="10"/>
                    </a:lnTo>
                    <a:lnTo>
                      <a:pt x="17" y="10"/>
                    </a:lnTo>
                    <a:lnTo>
                      <a:pt x="19" y="8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0" y="5"/>
                    </a:lnTo>
                    <a:lnTo>
                      <a:pt x="20" y="3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1" y="2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6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9" y="2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89" name="Freeform 888">
                <a:extLst>
                  <a:ext uri="{FF2B5EF4-FFF2-40B4-BE49-F238E27FC236}">
                    <a16:creationId xmlns:a16="http://schemas.microsoft.com/office/drawing/2014/main" id="{2AEC6255-0D0D-084D-6454-BAC2114E5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4" y="1855"/>
                <a:ext cx="10" cy="4"/>
              </a:xfrm>
              <a:custGeom>
                <a:avLst/>
                <a:gdLst>
                  <a:gd name="T0" fmla="*/ 7 w 10"/>
                  <a:gd name="T1" fmla="*/ 4 h 4"/>
                  <a:gd name="T2" fmla="*/ 8 w 10"/>
                  <a:gd name="T3" fmla="*/ 4 h 4"/>
                  <a:gd name="T4" fmla="*/ 10 w 10"/>
                  <a:gd name="T5" fmla="*/ 4 h 4"/>
                  <a:gd name="T6" fmla="*/ 10 w 10"/>
                  <a:gd name="T7" fmla="*/ 3 h 4"/>
                  <a:gd name="T8" fmla="*/ 8 w 10"/>
                  <a:gd name="T9" fmla="*/ 1 h 4"/>
                  <a:gd name="T10" fmla="*/ 8 w 10"/>
                  <a:gd name="T11" fmla="*/ 1 h 4"/>
                  <a:gd name="T12" fmla="*/ 7 w 10"/>
                  <a:gd name="T13" fmla="*/ 1 h 4"/>
                  <a:gd name="T14" fmla="*/ 3 w 10"/>
                  <a:gd name="T15" fmla="*/ 0 h 4"/>
                  <a:gd name="T16" fmla="*/ 3 w 10"/>
                  <a:gd name="T17" fmla="*/ 0 h 4"/>
                  <a:gd name="T18" fmla="*/ 0 w 10"/>
                  <a:gd name="T19" fmla="*/ 0 h 4"/>
                  <a:gd name="T20" fmla="*/ 0 w 10"/>
                  <a:gd name="T21" fmla="*/ 0 h 4"/>
                  <a:gd name="T22" fmla="*/ 0 w 10"/>
                  <a:gd name="T23" fmla="*/ 3 h 4"/>
                  <a:gd name="T24" fmla="*/ 5 w 10"/>
                  <a:gd name="T25" fmla="*/ 4 h 4"/>
                  <a:gd name="T26" fmla="*/ 7 w 10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">
                    <a:moveTo>
                      <a:pt x="7" y="4"/>
                    </a:moveTo>
                    <a:lnTo>
                      <a:pt x="8" y="4"/>
                    </a:lnTo>
                    <a:lnTo>
                      <a:pt x="10" y="4"/>
                    </a:lnTo>
                    <a:lnTo>
                      <a:pt x="10" y="3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4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90" name="Freeform 889">
                <a:extLst>
                  <a:ext uri="{FF2B5EF4-FFF2-40B4-BE49-F238E27FC236}">
                    <a16:creationId xmlns:a16="http://schemas.microsoft.com/office/drawing/2014/main" id="{00AAB074-FF4C-E99D-CBC2-CDBEA19AE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" y="1778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0 w 2"/>
                  <a:gd name="T5" fmla="*/ 0 h 2"/>
                  <a:gd name="T6" fmla="*/ 0 w 2"/>
                  <a:gd name="T7" fmla="*/ 2 h 2"/>
                  <a:gd name="T8" fmla="*/ 0 w 2"/>
                  <a:gd name="T9" fmla="*/ 2 h 2"/>
                  <a:gd name="T10" fmla="*/ 0 w 2"/>
                  <a:gd name="T11" fmla="*/ 2 h 2"/>
                  <a:gd name="T12" fmla="*/ 0 w 2"/>
                  <a:gd name="T13" fmla="*/ 2 h 2"/>
                  <a:gd name="T14" fmla="*/ 2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91" name="Freeform 890">
                <a:extLst>
                  <a:ext uri="{FF2B5EF4-FFF2-40B4-BE49-F238E27FC236}">
                    <a16:creationId xmlns:a16="http://schemas.microsoft.com/office/drawing/2014/main" id="{D315DE24-04A7-B89A-970D-23355C643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7" y="1852"/>
                <a:ext cx="6" cy="3"/>
              </a:xfrm>
              <a:custGeom>
                <a:avLst/>
                <a:gdLst>
                  <a:gd name="T0" fmla="*/ 5 w 6"/>
                  <a:gd name="T1" fmla="*/ 1 h 3"/>
                  <a:gd name="T2" fmla="*/ 5 w 6"/>
                  <a:gd name="T3" fmla="*/ 1 h 3"/>
                  <a:gd name="T4" fmla="*/ 3 w 6"/>
                  <a:gd name="T5" fmla="*/ 1 h 3"/>
                  <a:gd name="T6" fmla="*/ 3 w 6"/>
                  <a:gd name="T7" fmla="*/ 0 h 3"/>
                  <a:gd name="T8" fmla="*/ 3 w 6"/>
                  <a:gd name="T9" fmla="*/ 1 h 3"/>
                  <a:gd name="T10" fmla="*/ 2 w 6"/>
                  <a:gd name="T11" fmla="*/ 1 h 3"/>
                  <a:gd name="T12" fmla="*/ 2 w 6"/>
                  <a:gd name="T13" fmla="*/ 1 h 3"/>
                  <a:gd name="T14" fmla="*/ 2 w 6"/>
                  <a:gd name="T15" fmla="*/ 3 h 3"/>
                  <a:gd name="T16" fmla="*/ 0 w 6"/>
                  <a:gd name="T17" fmla="*/ 3 h 3"/>
                  <a:gd name="T18" fmla="*/ 2 w 6"/>
                  <a:gd name="T19" fmla="*/ 3 h 3"/>
                  <a:gd name="T20" fmla="*/ 3 w 6"/>
                  <a:gd name="T21" fmla="*/ 3 h 3"/>
                  <a:gd name="T22" fmla="*/ 6 w 6"/>
                  <a:gd name="T23" fmla="*/ 3 h 3"/>
                  <a:gd name="T24" fmla="*/ 6 w 6"/>
                  <a:gd name="T25" fmla="*/ 3 h 3"/>
                  <a:gd name="T26" fmla="*/ 6 w 6"/>
                  <a:gd name="T27" fmla="*/ 1 h 3"/>
                  <a:gd name="T28" fmla="*/ 5 w 6"/>
                  <a:gd name="T2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3">
                    <a:moveTo>
                      <a:pt x="5" y="1"/>
                    </a:moveTo>
                    <a:lnTo>
                      <a:pt x="5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92" name="Freeform 891">
                <a:extLst>
                  <a:ext uri="{FF2B5EF4-FFF2-40B4-BE49-F238E27FC236}">
                    <a16:creationId xmlns:a16="http://schemas.microsoft.com/office/drawing/2014/main" id="{8BA5FFFA-47C5-506E-1FDF-1523821497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1" y="1880"/>
                <a:ext cx="3" cy="0"/>
              </a:xfrm>
              <a:custGeom>
                <a:avLst/>
                <a:gdLst>
                  <a:gd name="T0" fmla="*/ 1 w 3"/>
                  <a:gd name="T1" fmla="*/ 0 w 3"/>
                  <a:gd name="T2" fmla="*/ 0 w 3"/>
                  <a:gd name="T3" fmla="*/ 1 w 3"/>
                  <a:gd name="T4" fmla="*/ 3 w 3"/>
                  <a:gd name="T5" fmla="*/ 1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3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93" name="Freeform 892">
                <a:extLst>
                  <a:ext uri="{FF2B5EF4-FFF2-40B4-BE49-F238E27FC236}">
                    <a16:creationId xmlns:a16="http://schemas.microsoft.com/office/drawing/2014/main" id="{B7CD5F36-4DE1-D233-4527-049F78E0C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7" y="1877"/>
                <a:ext cx="3" cy="2"/>
              </a:xfrm>
              <a:custGeom>
                <a:avLst/>
                <a:gdLst>
                  <a:gd name="T0" fmla="*/ 2 w 3"/>
                  <a:gd name="T1" fmla="*/ 0 h 2"/>
                  <a:gd name="T2" fmla="*/ 0 w 3"/>
                  <a:gd name="T3" fmla="*/ 2 h 2"/>
                  <a:gd name="T4" fmla="*/ 0 w 3"/>
                  <a:gd name="T5" fmla="*/ 2 h 2"/>
                  <a:gd name="T6" fmla="*/ 2 w 3"/>
                  <a:gd name="T7" fmla="*/ 2 h 2"/>
                  <a:gd name="T8" fmla="*/ 3 w 3"/>
                  <a:gd name="T9" fmla="*/ 0 h 2"/>
                  <a:gd name="T10" fmla="*/ 2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94" name="Freeform 893">
                <a:extLst>
                  <a:ext uri="{FF2B5EF4-FFF2-40B4-BE49-F238E27FC236}">
                    <a16:creationId xmlns:a16="http://schemas.microsoft.com/office/drawing/2014/main" id="{03292142-4D07-8762-B9A7-D67621557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858"/>
                <a:ext cx="3" cy="1"/>
              </a:xfrm>
              <a:custGeom>
                <a:avLst/>
                <a:gdLst>
                  <a:gd name="T0" fmla="*/ 2 w 3"/>
                  <a:gd name="T1" fmla="*/ 0 h 1"/>
                  <a:gd name="T2" fmla="*/ 2 w 3"/>
                  <a:gd name="T3" fmla="*/ 0 h 1"/>
                  <a:gd name="T4" fmla="*/ 0 w 3"/>
                  <a:gd name="T5" fmla="*/ 0 h 1"/>
                  <a:gd name="T6" fmla="*/ 2 w 3"/>
                  <a:gd name="T7" fmla="*/ 1 h 1"/>
                  <a:gd name="T8" fmla="*/ 3 w 3"/>
                  <a:gd name="T9" fmla="*/ 1 h 1"/>
                  <a:gd name="T10" fmla="*/ 3 w 3"/>
                  <a:gd name="T11" fmla="*/ 0 h 1"/>
                  <a:gd name="T12" fmla="*/ 3 w 3"/>
                  <a:gd name="T13" fmla="*/ 0 h 1"/>
                  <a:gd name="T14" fmla="*/ 2 w 3"/>
                  <a:gd name="T15" fmla="*/ 0 h 1"/>
                  <a:gd name="T16" fmla="*/ 2 w 3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95" name="Freeform 894">
                <a:extLst>
                  <a:ext uri="{FF2B5EF4-FFF2-40B4-BE49-F238E27FC236}">
                    <a16:creationId xmlns:a16="http://schemas.microsoft.com/office/drawing/2014/main" id="{E8EB03BE-482D-B8A7-AE97-9D094024B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853"/>
                <a:ext cx="3" cy="5"/>
              </a:xfrm>
              <a:custGeom>
                <a:avLst/>
                <a:gdLst>
                  <a:gd name="T0" fmla="*/ 0 w 3"/>
                  <a:gd name="T1" fmla="*/ 0 h 5"/>
                  <a:gd name="T2" fmla="*/ 2 w 3"/>
                  <a:gd name="T3" fmla="*/ 0 h 5"/>
                  <a:gd name="T4" fmla="*/ 0 w 3"/>
                  <a:gd name="T5" fmla="*/ 0 h 5"/>
                  <a:gd name="T6" fmla="*/ 0 w 3"/>
                  <a:gd name="T7" fmla="*/ 2 h 5"/>
                  <a:gd name="T8" fmla="*/ 0 w 3"/>
                  <a:gd name="T9" fmla="*/ 5 h 5"/>
                  <a:gd name="T10" fmla="*/ 0 w 3"/>
                  <a:gd name="T11" fmla="*/ 5 h 5"/>
                  <a:gd name="T12" fmla="*/ 0 w 3"/>
                  <a:gd name="T13" fmla="*/ 3 h 5"/>
                  <a:gd name="T14" fmla="*/ 3 w 3"/>
                  <a:gd name="T15" fmla="*/ 3 h 5"/>
                  <a:gd name="T16" fmla="*/ 3 w 3"/>
                  <a:gd name="T17" fmla="*/ 2 h 5"/>
                  <a:gd name="T18" fmla="*/ 0 w 3"/>
                  <a:gd name="T19" fmla="*/ 2 h 5"/>
                  <a:gd name="T20" fmla="*/ 0 w 3"/>
                  <a:gd name="T21" fmla="*/ 2 h 5"/>
                  <a:gd name="T22" fmla="*/ 0 w 3"/>
                  <a:gd name="T23" fmla="*/ 0 h 5"/>
                  <a:gd name="T24" fmla="*/ 0 w 3"/>
                  <a:gd name="T2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96" name="Freeform 895">
                <a:extLst>
                  <a:ext uri="{FF2B5EF4-FFF2-40B4-BE49-F238E27FC236}">
                    <a16:creationId xmlns:a16="http://schemas.microsoft.com/office/drawing/2014/main" id="{B873E067-555F-6892-4A25-D0DD8E6D38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4" y="1861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 h 3"/>
                  <a:gd name="T4" fmla="*/ 0 w 3"/>
                  <a:gd name="T5" fmla="*/ 2 h 3"/>
                  <a:gd name="T6" fmla="*/ 0 w 3"/>
                  <a:gd name="T7" fmla="*/ 2 h 3"/>
                  <a:gd name="T8" fmla="*/ 0 w 3"/>
                  <a:gd name="T9" fmla="*/ 3 h 3"/>
                  <a:gd name="T10" fmla="*/ 3 w 3"/>
                  <a:gd name="T11" fmla="*/ 3 h 3"/>
                  <a:gd name="T12" fmla="*/ 3 w 3"/>
                  <a:gd name="T13" fmla="*/ 2 h 3"/>
                  <a:gd name="T14" fmla="*/ 2 w 3"/>
                  <a:gd name="T15" fmla="*/ 2 h 3"/>
                  <a:gd name="T16" fmla="*/ 0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97" name="Freeform 896">
                <a:extLst>
                  <a:ext uri="{FF2B5EF4-FFF2-40B4-BE49-F238E27FC236}">
                    <a16:creationId xmlns:a16="http://schemas.microsoft.com/office/drawing/2014/main" id="{28318B15-59A1-BFA9-1AEF-450722CDF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8" y="1906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0 h 1"/>
                  <a:gd name="T4" fmla="*/ 2 w 2"/>
                  <a:gd name="T5" fmla="*/ 0 h 1"/>
                  <a:gd name="T6" fmla="*/ 0 w 2"/>
                  <a:gd name="T7" fmla="*/ 0 h 1"/>
                  <a:gd name="T8" fmla="*/ 0 w 2"/>
                  <a:gd name="T9" fmla="*/ 0 h 1"/>
                  <a:gd name="T10" fmla="*/ 0 w 2"/>
                  <a:gd name="T11" fmla="*/ 1 h 1"/>
                  <a:gd name="T12" fmla="*/ 0 w 2"/>
                  <a:gd name="T13" fmla="*/ 1 h 1"/>
                  <a:gd name="T14" fmla="*/ 2 w 2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98" name="Freeform 897">
                <a:extLst>
                  <a:ext uri="{FF2B5EF4-FFF2-40B4-BE49-F238E27FC236}">
                    <a16:creationId xmlns:a16="http://schemas.microsoft.com/office/drawing/2014/main" id="{E53EC5E8-8A8D-6900-2B85-A4AAB9610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3" y="1812"/>
                <a:ext cx="9" cy="19"/>
              </a:xfrm>
              <a:custGeom>
                <a:avLst/>
                <a:gdLst>
                  <a:gd name="T0" fmla="*/ 9 w 9"/>
                  <a:gd name="T1" fmla="*/ 0 h 19"/>
                  <a:gd name="T2" fmla="*/ 8 w 9"/>
                  <a:gd name="T3" fmla="*/ 0 h 19"/>
                  <a:gd name="T4" fmla="*/ 8 w 9"/>
                  <a:gd name="T5" fmla="*/ 0 h 19"/>
                  <a:gd name="T6" fmla="*/ 8 w 9"/>
                  <a:gd name="T7" fmla="*/ 1 h 19"/>
                  <a:gd name="T8" fmla="*/ 6 w 9"/>
                  <a:gd name="T9" fmla="*/ 3 h 19"/>
                  <a:gd name="T10" fmla="*/ 6 w 9"/>
                  <a:gd name="T11" fmla="*/ 5 h 19"/>
                  <a:gd name="T12" fmla="*/ 4 w 9"/>
                  <a:gd name="T13" fmla="*/ 8 h 19"/>
                  <a:gd name="T14" fmla="*/ 3 w 9"/>
                  <a:gd name="T15" fmla="*/ 8 h 19"/>
                  <a:gd name="T16" fmla="*/ 0 w 9"/>
                  <a:gd name="T17" fmla="*/ 14 h 19"/>
                  <a:gd name="T18" fmla="*/ 0 w 9"/>
                  <a:gd name="T19" fmla="*/ 16 h 19"/>
                  <a:gd name="T20" fmla="*/ 0 w 9"/>
                  <a:gd name="T21" fmla="*/ 17 h 19"/>
                  <a:gd name="T22" fmla="*/ 0 w 9"/>
                  <a:gd name="T23" fmla="*/ 19 h 19"/>
                  <a:gd name="T24" fmla="*/ 1 w 9"/>
                  <a:gd name="T25" fmla="*/ 19 h 19"/>
                  <a:gd name="T26" fmla="*/ 1 w 9"/>
                  <a:gd name="T27" fmla="*/ 19 h 19"/>
                  <a:gd name="T28" fmla="*/ 4 w 9"/>
                  <a:gd name="T29" fmla="*/ 9 h 19"/>
                  <a:gd name="T30" fmla="*/ 6 w 9"/>
                  <a:gd name="T31" fmla="*/ 8 h 19"/>
                  <a:gd name="T32" fmla="*/ 6 w 9"/>
                  <a:gd name="T33" fmla="*/ 6 h 19"/>
                  <a:gd name="T34" fmla="*/ 8 w 9"/>
                  <a:gd name="T35" fmla="*/ 1 h 19"/>
                  <a:gd name="T36" fmla="*/ 8 w 9"/>
                  <a:gd name="T37" fmla="*/ 1 h 19"/>
                  <a:gd name="T38" fmla="*/ 8 w 9"/>
                  <a:gd name="T39" fmla="*/ 0 h 19"/>
                  <a:gd name="T40" fmla="*/ 9 w 9"/>
                  <a:gd name="T41" fmla="*/ 0 h 19"/>
                  <a:gd name="T42" fmla="*/ 9 w 9"/>
                  <a:gd name="T4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" h="19">
                    <a:moveTo>
                      <a:pt x="9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4" y="8"/>
                    </a:lnTo>
                    <a:lnTo>
                      <a:pt x="3" y="8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1" y="19"/>
                    </a:lnTo>
                    <a:lnTo>
                      <a:pt x="1" y="19"/>
                    </a:lnTo>
                    <a:lnTo>
                      <a:pt x="4" y="9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99" name="Freeform 898">
                <a:extLst>
                  <a:ext uri="{FF2B5EF4-FFF2-40B4-BE49-F238E27FC236}">
                    <a16:creationId xmlns:a16="http://schemas.microsoft.com/office/drawing/2014/main" id="{C0D9C195-7F43-553F-3061-9014A95A3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8" y="1842"/>
                <a:ext cx="13" cy="11"/>
              </a:xfrm>
              <a:custGeom>
                <a:avLst/>
                <a:gdLst>
                  <a:gd name="T0" fmla="*/ 13 w 13"/>
                  <a:gd name="T1" fmla="*/ 10 h 11"/>
                  <a:gd name="T2" fmla="*/ 13 w 13"/>
                  <a:gd name="T3" fmla="*/ 8 h 11"/>
                  <a:gd name="T4" fmla="*/ 13 w 13"/>
                  <a:gd name="T5" fmla="*/ 6 h 11"/>
                  <a:gd name="T6" fmla="*/ 13 w 13"/>
                  <a:gd name="T7" fmla="*/ 6 h 11"/>
                  <a:gd name="T8" fmla="*/ 11 w 13"/>
                  <a:gd name="T9" fmla="*/ 3 h 11"/>
                  <a:gd name="T10" fmla="*/ 11 w 13"/>
                  <a:gd name="T11" fmla="*/ 2 h 11"/>
                  <a:gd name="T12" fmla="*/ 11 w 13"/>
                  <a:gd name="T13" fmla="*/ 0 h 11"/>
                  <a:gd name="T14" fmla="*/ 10 w 13"/>
                  <a:gd name="T15" fmla="*/ 0 h 11"/>
                  <a:gd name="T16" fmla="*/ 8 w 13"/>
                  <a:gd name="T17" fmla="*/ 2 h 11"/>
                  <a:gd name="T18" fmla="*/ 8 w 13"/>
                  <a:gd name="T19" fmla="*/ 2 h 11"/>
                  <a:gd name="T20" fmla="*/ 7 w 13"/>
                  <a:gd name="T21" fmla="*/ 2 h 11"/>
                  <a:gd name="T22" fmla="*/ 7 w 13"/>
                  <a:gd name="T23" fmla="*/ 0 h 11"/>
                  <a:gd name="T24" fmla="*/ 2 w 13"/>
                  <a:gd name="T25" fmla="*/ 2 h 11"/>
                  <a:gd name="T26" fmla="*/ 0 w 13"/>
                  <a:gd name="T27" fmla="*/ 2 h 11"/>
                  <a:gd name="T28" fmla="*/ 0 w 13"/>
                  <a:gd name="T29" fmla="*/ 5 h 11"/>
                  <a:gd name="T30" fmla="*/ 2 w 13"/>
                  <a:gd name="T31" fmla="*/ 8 h 11"/>
                  <a:gd name="T32" fmla="*/ 2 w 13"/>
                  <a:gd name="T33" fmla="*/ 8 h 11"/>
                  <a:gd name="T34" fmla="*/ 2 w 13"/>
                  <a:gd name="T35" fmla="*/ 8 h 11"/>
                  <a:gd name="T36" fmla="*/ 5 w 13"/>
                  <a:gd name="T37" fmla="*/ 10 h 11"/>
                  <a:gd name="T38" fmla="*/ 8 w 13"/>
                  <a:gd name="T39" fmla="*/ 11 h 11"/>
                  <a:gd name="T40" fmla="*/ 10 w 13"/>
                  <a:gd name="T41" fmla="*/ 11 h 11"/>
                  <a:gd name="T42" fmla="*/ 13 w 13"/>
                  <a:gd name="T43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1">
                    <a:moveTo>
                      <a:pt x="13" y="10"/>
                    </a:moveTo>
                    <a:lnTo>
                      <a:pt x="13" y="8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5" y="10"/>
                    </a:lnTo>
                    <a:lnTo>
                      <a:pt x="8" y="11"/>
                    </a:lnTo>
                    <a:lnTo>
                      <a:pt x="10" y="11"/>
                    </a:lnTo>
                    <a:lnTo>
                      <a:pt x="13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00" name="Freeform 899">
                <a:extLst>
                  <a:ext uri="{FF2B5EF4-FFF2-40B4-BE49-F238E27FC236}">
                    <a16:creationId xmlns:a16="http://schemas.microsoft.com/office/drawing/2014/main" id="{71C07FEA-6BD9-CE18-C26A-707D7F13D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1" y="1859"/>
                <a:ext cx="8" cy="8"/>
              </a:xfrm>
              <a:custGeom>
                <a:avLst/>
                <a:gdLst>
                  <a:gd name="T0" fmla="*/ 0 w 8"/>
                  <a:gd name="T1" fmla="*/ 5 h 8"/>
                  <a:gd name="T2" fmla="*/ 0 w 8"/>
                  <a:gd name="T3" fmla="*/ 7 h 8"/>
                  <a:gd name="T4" fmla="*/ 3 w 8"/>
                  <a:gd name="T5" fmla="*/ 8 h 8"/>
                  <a:gd name="T6" fmla="*/ 3 w 8"/>
                  <a:gd name="T7" fmla="*/ 7 h 8"/>
                  <a:gd name="T8" fmla="*/ 5 w 8"/>
                  <a:gd name="T9" fmla="*/ 7 h 8"/>
                  <a:gd name="T10" fmla="*/ 5 w 8"/>
                  <a:gd name="T11" fmla="*/ 7 h 8"/>
                  <a:gd name="T12" fmla="*/ 7 w 8"/>
                  <a:gd name="T13" fmla="*/ 7 h 8"/>
                  <a:gd name="T14" fmla="*/ 8 w 8"/>
                  <a:gd name="T15" fmla="*/ 7 h 8"/>
                  <a:gd name="T16" fmla="*/ 7 w 8"/>
                  <a:gd name="T17" fmla="*/ 5 h 8"/>
                  <a:gd name="T18" fmla="*/ 5 w 8"/>
                  <a:gd name="T19" fmla="*/ 5 h 8"/>
                  <a:gd name="T20" fmla="*/ 5 w 8"/>
                  <a:gd name="T21" fmla="*/ 4 h 8"/>
                  <a:gd name="T22" fmla="*/ 5 w 8"/>
                  <a:gd name="T23" fmla="*/ 4 h 8"/>
                  <a:gd name="T24" fmla="*/ 7 w 8"/>
                  <a:gd name="T25" fmla="*/ 2 h 8"/>
                  <a:gd name="T26" fmla="*/ 7 w 8"/>
                  <a:gd name="T27" fmla="*/ 2 h 8"/>
                  <a:gd name="T28" fmla="*/ 7 w 8"/>
                  <a:gd name="T29" fmla="*/ 2 h 8"/>
                  <a:gd name="T30" fmla="*/ 5 w 8"/>
                  <a:gd name="T31" fmla="*/ 0 h 8"/>
                  <a:gd name="T32" fmla="*/ 3 w 8"/>
                  <a:gd name="T33" fmla="*/ 0 h 8"/>
                  <a:gd name="T34" fmla="*/ 3 w 8"/>
                  <a:gd name="T35" fmla="*/ 0 h 8"/>
                  <a:gd name="T36" fmla="*/ 2 w 8"/>
                  <a:gd name="T37" fmla="*/ 0 h 8"/>
                  <a:gd name="T38" fmla="*/ 2 w 8"/>
                  <a:gd name="T39" fmla="*/ 0 h 8"/>
                  <a:gd name="T40" fmla="*/ 0 w 8"/>
                  <a:gd name="T41" fmla="*/ 2 h 8"/>
                  <a:gd name="T42" fmla="*/ 0 w 8"/>
                  <a:gd name="T43" fmla="*/ 2 h 8"/>
                  <a:gd name="T44" fmla="*/ 0 w 8"/>
                  <a:gd name="T45" fmla="*/ 4 h 8"/>
                  <a:gd name="T46" fmla="*/ 0 w 8"/>
                  <a:gd name="T47" fmla="*/ 5 h 8"/>
                  <a:gd name="T48" fmla="*/ 0 w 8"/>
                  <a:gd name="T4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" h="8">
                    <a:moveTo>
                      <a:pt x="0" y="5"/>
                    </a:moveTo>
                    <a:lnTo>
                      <a:pt x="0" y="7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7" y="7"/>
                    </a:lnTo>
                    <a:lnTo>
                      <a:pt x="8" y="7"/>
                    </a:lnTo>
                    <a:lnTo>
                      <a:pt x="7" y="5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01" name="Freeform 900">
                <a:extLst>
                  <a:ext uri="{FF2B5EF4-FFF2-40B4-BE49-F238E27FC236}">
                    <a16:creationId xmlns:a16="http://schemas.microsoft.com/office/drawing/2014/main" id="{CCB1F3C0-9D7A-1EB8-FC87-AC8D196BE9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5" y="1801"/>
                <a:ext cx="13" cy="19"/>
              </a:xfrm>
              <a:custGeom>
                <a:avLst/>
                <a:gdLst>
                  <a:gd name="T0" fmla="*/ 0 w 13"/>
                  <a:gd name="T1" fmla="*/ 12 h 19"/>
                  <a:gd name="T2" fmla="*/ 2 w 13"/>
                  <a:gd name="T3" fmla="*/ 14 h 19"/>
                  <a:gd name="T4" fmla="*/ 2 w 13"/>
                  <a:gd name="T5" fmla="*/ 16 h 19"/>
                  <a:gd name="T6" fmla="*/ 2 w 13"/>
                  <a:gd name="T7" fmla="*/ 17 h 19"/>
                  <a:gd name="T8" fmla="*/ 0 w 13"/>
                  <a:gd name="T9" fmla="*/ 19 h 19"/>
                  <a:gd name="T10" fmla="*/ 2 w 13"/>
                  <a:gd name="T11" fmla="*/ 17 h 19"/>
                  <a:gd name="T12" fmla="*/ 3 w 13"/>
                  <a:gd name="T13" fmla="*/ 17 h 19"/>
                  <a:gd name="T14" fmla="*/ 3 w 13"/>
                  <a:gd name="T15" fmla="*/ 16 h 19"/>
                  <a:gd name="T16" fmla="*/ 5 w 13"/>
                  <a:gd name="T17" fmla="*/ 14 h 19"/>
                  <a:gd name="T18" fmla="*/ 5 w 13"/>
                  <a:gd name="T19" fmla="*/ 12 h 19"/>
                  <a:gd name="T20" fmla="*/ 8 w 13"/>
                  <a:gd name="T21" fmla="*/ 12 h 19"/>
                  <a:gd name="T22" fmla="*/ 8 w 13"/>
                  <a:gd name="T23" fmla="*/ 11 h 19"/>
                  <a:gd name="T24" fmla="*/ 8 w 13"/>
                  <a:gd name="T25" fmla="*/ 9 h 19"/>
                  <a:gd name="T26" fmla="*/ 10 w 13"/>
                  <a:gd name="T27" fmla="*/ 9 h 19"/>
                  <a:gd name="T28" fmla="*/ 10 w 13"/>
                  <a:gd name="T29" fmla="*/ 9 h 19"/>
                  <a:gd name="T30" fmla="*/ 8 w 13"/>
                  <a:gd name="T31" fmla="*/ 8 h 19"/>
                  <a:gd name="T32" fmla="*/ 10 w 13"/>
                  <a:gd name="T33" fmla="*/ 4 h 19"/>
                  <a:gd name="T34" fmla="*/ 10 w 13"/>
                  <a:gd name="T35" fmla="*/ 3 h 19"/>
                  <a:gd name="T36" fmla="*/ 11 w 13"/>
                  <a:gd name="T37" fmla="*/ 3 h 19"/>
                  <a:gd name="T38" fmla="*/ 11 w 13"/>
                  <a:gd name="T39" fmla="*/ 1 h 19"/>
                  <a:gd name="T40" fmla="*/ 13 w 13"/>
                  <a:gd name="T41" fmla="*/ 1 h 19"/>
                  <a:gd name="T42" fmla="*/ 11 w 13"/>
                  <a:gd name="T43" fmla="*/ 0 h 19"/>
                  <a:gd name="T44" fmla="*/ 10 w 13"/>
                  <a:gd name="T45" fmla="*/ 0 h 19"/>
                  <a:gd name="T46" fmla="*/ 10 w 13"/>
                  <a:gd name="T47" fmla="*/ 0 h 19"/>
                  <a:gd name="T48" fmla="*/ 10 w 13"/>
                  <a:gd name="T49" fmla="*/ 1 h 19"/>
                  <a:gd name="T50" fmla="*/ 8 w 13"/>
                  <a:gd name="T51" fmla="*/ 1 h 19"/>
                  <a:gd name="T52" fmla="*/ 5 w 13"/>
                  <a:gd name="T53" fmla="*/ 1 h 19"/>
                  <a:gd name="T54" fmla="*/ 3 w 13"/>
                  <a:gd name="T55" fmla="*/ 3 h 19"/>
                  <a:gd name="T56" fmla="*/ 2 w 13"/>
                  <a:gd name="T57" fmla="*/ 4 h 19"/>
                  <a:gd name="T58" fmla="*/ 2 w 13"/>
                  <a:gd name="T59" fmla="*/ 6 h 19"/>
                  <a:gd name="T60" fmla="*/ 0 w 13"/>
                  <a:gd name="T61" fmla="*/ 6 h 19"/>
                  <a:gd name="T62" fmla="*/ 0 w 13"/>
                  <a:gd name="T63" fmla="*/ 8 h 19"/>
                  <a:gd name="T64" fmla="*/ 0 w 13"/>
                  <a:gd name="T65" fmla="*/ 11 h 19"/>
                  <a:gd name="T66" fmla="*/ 0 w 13"/>
                  <a:gd name="T67" fmla="*/ 12 h 19"/>
                  <a:gd name="T68" fmla="*/ 0 w 13"/>
                  <a:gd name="T69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" h="19">
                    <a:moveTo>
                      <a:pt x="0" y="12"/>
                    </a:moveTo>
                    <a:lnTo>
                      <a:pt x="2" y="14"/>
                    </a:lnTo>
                    <a:lnTo>
                      <a:pt x="2" y="16"/>
                    </a:lnTo>
                    <a:lnTo>
                      <a:pt x="2" y="17"/>
                    </a:lnTo>
                    <a:lnTo>
                      <a:pt x="0" y="19"/>
                    </a:lnTo>
                    <a:lnTo>
                      <a:pt x="2" y="17"/>
                    </a:lnTo>
                    <a:lnTo>
                      <a:pt x="3" y="17"/>
                    </a:lnTo>
                    <a:lnTo>
                      <a:pt x="3" y="16"/>
                    </a:lnTo>
                    <a:lnTo>
                      <a:pt x="5" y="14"/>
                    </a:lnTo>
                    <a:lnTo>
                      <a:pt x="5" y="12"/>
                    </a:lnTo>
                    <a:lnTo>
                      <a:pt x="8" y="12"/>
                    </a:lnTo>
                    <a:lnTo>
                      <a:pt x="8" y="11"/>
                    </a:lnTo>
                    <a:lnTo>
                      <a:pt x="8" y="9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8" y="8"/>
                    </a:lnTo>
                    <a:lnTo>
                      <a:pt x="10" y="4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1" y="1"/>
                    </a:lnTo>
                    <a:lnTo>
                      <a:pt x="13" y="1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1"/>
                    </a:lnTo>
                    <a:lnTo>
                      <a:pt x="8" y="1"/>
                    </a:lnTo>
                    <a:lnTo>
                      <a:pt x="5" y="1"/>
                    </a:lnTo>
                    <a:lnTo>
                      <a:pt x="3" y="3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02" name="Freeform 901">
                <a:extLst>
                  <a:ext uri="{FF2B5EF4-FFF2-40B4-BE49-F238E27FC236}">
                    <a16:creationId xmlns:a16="http://schemas.microsoft.com/office/drawing/2014/main" id="{6EB8AC62-7259-06C8-7B17-F7C4D78842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3" y="1855"/>
                <a:ext cx="3" cy="1"/>
              </a:xfrm>
              <a:custGeom>
                <a:avLst/>
                <a:gdLst>
                  <a:gd name="T0" fmla="*/ 2 w 3"/>
                  <a:gd name="T1" fmla="*/ 0 h 1"/>
                  <a:gd name="T2" fmla="*/ 2 w 3"/>
                  <a:gd name="T3" fmla="*/ 0 h 1"/>
                  <a:gd name="T4" fmla="*/ 0 w 3"/>
                  <a:gd name="T5" fmla="*/ 0 h 1"/>
                  <a:gd name="T6" fmla="*/ 0 w 3"/>
                  <a:gd name="T7" fmla="*/ 0 h 1"/>
                  <a:gd name="T8" fmla="*/ 2 w 3"/>
                  <a:gd name="T9" fmla="*/ 1 h 1"/>
                  <a:gd name="T10" fmla="*/ 3 w 3"/>
                  <a:gd name="T11" fmla="*/ 1 h 1"/>
                  <a:gd name="T12" fmla="*/ 3 w 3"/>
                  <a:gd name="T13" fmla="*/ 1 h 1"/>
                  <a:gd name="T14" fmla="*/ 3 w 3"/>
                  <a:gd name="T15" fmla="*/ 1 h 1"/>
                  <a:gd name="T16" fmla="*/ 3 w 3"/>
                  <a:gd name="T17" fmla="*/ 0 h 1"/>
                  <a:gd name="T18" fmla="*/ 2 w 3"/>
                  <a:gd name="T1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03" name="Freeform 902">
                <a:extLst>
                  <a:ext uri="{FF2B5EF4-FFF2-40B4-BE49-F238E27FC236}">
                    <a16:creationId xmlns:a16="http://schemas.microsoft.com/office/drawing/2014/main" id="{CF1169CF-7294-A4D3-AD3E-8479F3CAC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8" y="1852"/>
                <a:ext cx="4" cy="4"/>
              </a:xfrm>
              <a:custGeom>
                <a:avLst/>
                <a:gdLst>
                  <a:gd name="T0" fmla="*/ 0 w 4"/>
                  <a:gd name="T1" fmla="*/ 1 h 4"/>
                  <a:gd name="T2" fmla="*/ 0 w 4"/>
                  <a:gd name="T3" fmla="*/ 0 h 4"/>
                  <a:gd name="T4" fmla="*/ 0 w 4"/>
                  <a:gd name="T5" fmla="*/ 1 h 4"/>
                  <a:gd name="T6" fmla="*/ 0 w 4"/>
                  <a:gd name="T7" fmla="*/ 3 h 4"/>
                  <a:gd name="T8" fmla="*/ 2 w 4"/>
                  <a:gd name="T9" fmla="*/ 3 h 4"/>
                  <a:gd name="T10" fmla="*/ 2 w 4"/>
                  <a:gd name="T11" fmla="*/ 4 h 4"/>
                  <a:gd name="T12" fmla="*/ 4 w 4"/>
                  <a:gd name="T13" fmla="*/ 3 h 4"/>
                  <a:gd name="T14" fmla="*/ 4 w 4"/>
                  <a:gd name="T15" fmla="*/ 3 h 4"/>
                  <a:gd name="T16" fmla="*/ 2 w 4"/>
                  <a:gd name="T17" fmla="*/ 1 h 4"/>
                  <a:gd name="T18" fmla="*/ 0 w 4"/>
                  <a:gd name="T1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0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4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2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04" name="Freeform 903">
                <a:extLst>
                  <a:ext uri="{FF2B5EF4-FFF2-40B4-BE49-F238E27FC236}">
                    <a16:creationId xmlns:a16="http://schemas.microsoft.com/office/drawing/2014/main" id="{4765053E-7D7F-CBD1-413C-F581B4650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8" y="1836"/>
                <a:ext cx="1" cy="4"/>
              </a:xfrm>
              <a:custGeom>
                <a:avLst/>
                <a:gdLst>
                  <a:gd name="T0" fmla="*/ 0 w 1"/>
                  <a:gd name="T1" fmla="*/ 3 h 4"/>
                  <a:gd name="T2" fmla="*/ 0 w 1"/>
                  <a:gd name="T3" fmla="*/ 4 h 4"/>
                  <a:gd name="T4" fmla="*/ 0 w 1"/>
                  <a:gd name="T5" fmla="*/ 3 h 4"/>
                  <a:gd name="T6" fmla="*/ 0 w 1"/>
                  <a:gd name="T7" fmla="*/ 3 h 4"/>
                  <a:gd name="T8" fmla="*/ 1 w 1"/>
                  <a:gd name="T9" fmla="*/ 1 h 4"/>
                  <a:gd name="T10" fmla="*/ 1 w 1"/>
                  <a:gd name="T11" fmla="*/ 1 h 4"/>
                  <a:gd name="T12" fmla="*/ 0 w 1"/>
                  <a:gd name="T13" fmla="*/ 0 h 4"/>
                  <a:gd name="T14" fmla="*/ 0 w 1"/>
                  <a:gd name="T15" fmla="*/ 0 h 4"/>
                  <a:gd name="T16" fmla="*/ 0 w 1"/>
                  <a:gd name="T17" fmla="*/ 1 h 4"/>
                  <a:gd name="T18" fmla="*/ 0 w 1"/>
                  <a:gd name="T19" fmla="*/ 3 h 4"/>
                  <a:gd name="T20" fmla="*/ 0 w 1"/>
                  <a:gd name="T2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" h="4">
                    <a:moveTo>
                      <a:pt x="0" y="3"/>
                    </a:moveTo>
                    <a:lnTo>
                      <a:pt x="0" y="4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05" name="Freeform 904">
                <a:extLst>
                  <a:ext uri="{FF2B5EF4-FFF2-40B4-BE49-F238E27FC236}">
                    <a16:creationId xmlns:a16="http://schemas.microsoft.com/office/drawing/2014/main" id="{0FD7A8DC-0A8B-B56F-803B-C6EBAAC6E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8" y="1850"/>
                <a:ext cx="5" cy="8"/>
              </a:xfrm>
              <a:custGeom>
                <a:avLst/>
                <a:gdLst>
                  <a:gd name="T0" fmla="*/ 1 w 5"/>
                  <a:gd name="T1" fmla="*/ 8 h 8"/>
                  <a:gd name="T2" fmla="*/ 1 w 5"/>
                  <a:gd name="T3" fmla="*/ 8 h 8"/>
                  <a:gd name="T4" fmla="*/ 3 w 5"/>
                  <a:gd name="T5" fmla="*/ 6 h 8"/>
                  <a:gd name="T6" fmla="*/ 5 w 5"/>
                  <a:gd name="T7" fmla="*/ 3 h 8"/>
                  <a:gd name="T8" fmla="*/ 5 w 5"/>
                  <a:gd name="T9" fmla="*/ 0 h 8"/>
                  <a:gd name="T10" fmla="*/ 5 w 5"/>
                  <a:gd name="T11" fmla="*/ 0 h 8"/>
                  <a:gd name="T12" fmla="*/ 3 w 5"/>
                  <a:gd name="T13" fmla="*/ 3 h 8"/>
                  <a:gd name="T14" fmla="*/ 1 w 5"/>
                  <a:gd name="T15" fmla="*/ 5 h 8"/>
                  <a:gd name="T16" fmla="*/ 1 w 5"/>
                  <a:gd name="T17" fmla="*/ 5 h 8"/>
                  <a:gd name="T18" fmla="*/ 0 w 5"/>
                  <a:gd name="T19" fmla="*/ 6 h 8"/>
                  <a:gd name="T20" fmla="*/ 0 w 5"/>
                  <a:gd name="T21" fmla="*/ 6 h 8"/>
                  <a:gd name="T22" fmla="*/ 1 w 5"/>
                  <a:gd name="T2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8">
                    <a:moveTo>
                      <a:pt x="1" y="8"/>
                    </a:moveTo>
                    <a:lnTo>
                      <a:pt x="1" y="8"/>
                    </a:lnTo>
                    <a:lnTo>
                      <a:pt x="3" y="6"/>
                    </a:lnTo>
                    <a:lnTo>
                      <a:pt x="5" y="3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06" name="Freeform 905">
                <a:extLst>
                  <a:ext uri="{FF2B5EF4-FFF2-40B4-BE49-F238E27FC236}">
                    <a16:creationId xmlns:a16="http://schemas.microsoft.com/office/drawing/2014/main" id="{119E6C27-E2C6-A3EB-7A04-21580DBF1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0" y="1848"/>
                <a:ext cx="7" cy="5"/>
              </a:xfrm>
              <a:custGeom>
                <a:avLst/>
                <a:gdLst>
                  <a:gd name="T0" fmla="*/ 5 w 7"/>
                  <a:gd name="T1" fmla="*/ 5 h 5"/>
                  <a:gd name="T2" fmla="*/ 5 w 7"/>
                  <a:gd name="T3" fmla="*/ 5 h 5"/>
                  <a:gd name="T4" fmla="*/ 7 w 7"/>
                  <a:gd name="T5" fmla="*/ 4 h 5"/>
                  <a:gd name="T6" fmla="*/ 7 w 7"/>
                  <a:gd name="T7" fmla="*/ 4 h 5"/>
                  <a:gd name="T8" fmla="*/ 2 w 7"/>
                  <a:gd name="T9" fmla="*/ 0 h 5"/>
                  <a:gd name="T10" fmla="*/ 0 w 7"/>
                  <a:gd name="T11" fmla="*/ 2 h 5"/>
                  <a:gd name="T12" fmla="*/ 0 w 7"/>
                  <a:gd name="T13" fmla="*/ 4 h 5"/>
                  <a:gd name="T14" fmla="*/ 4 w 7"/>
                  <a:gd name="T15" fmla="*/ 5 h 5"/>
                  <a:gd name="T16" fmla="*/ 5 w 7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5" y="5"/>
                    </a:moveTo>
                    <a:lnTo>
                      <a:pt x="5" y="5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4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07" name="Freeform 906">
                <a:extLst>
                  <a:ext uri="{FF2B5EF4-FFF2-40B4-BE49-F238E27FC236}">
                    <a16:creationId xmlns:a16="http://schemas.microsoft.com/office/drawing/2014/main" id="{AD2D8253-6FDB-64F1-7641-D7BD55BC2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8" y="2502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2 w 4"/>
                  <a:gd name="T5" fmla="*/ 0 h 4"/>
                  <a:gd name="T6" fmla="*/ 2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  <a:gd name="T12" fmla="*/ 0 w 4"/>
                  <a:gd name="T13" fmla="*/ 0 h 4"/>
                  <a:gd name="T14" fmla="*/ 2 w 4"/>
                  <a:gd name="T15" fmla="*/ 1 h 4"/>
                  <a:gd name="T16" fmla="*/ 2 w 4"/>
                  <a:gd name="T17" fmla="*/ 4 h 4"/>
                  <a:gd name="T18" fmla="*/ 2 w 4"/>
                  <a:gd name="T19" fmla="*/ 4 h 4"/>
                  <a:gd name="T20" fmla="*/ 2 w 4"/>
                  <a:gd name="T21" fmla="*/ 3 h 4"/>
                  <a:gd name="T22" fmla="*/ 4 w 4"/>
                  <a:gd name="T23" fmla="*/ 1 h 4"/>
                  <a:gd name="T24" fmla="*/ 4 w 4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08" name="Freeform 907">
                <a:extLst>
                  <a:ext uri="{FF2B5EF4-FFF2-40B4-BE49-F238E27FC236}">
                    <a16:creationId xmlns:a16="http://schemas.microsoft.com/office/drawing/2014/main" id="{5E739E7B-38AD-F2C3-E3DE-541F0C1043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" y="2484"/>
                <a:ext cx="1" cy="2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2 h 2"/>
                  <a:gd name="T4" fmla="*/ 1 w 1"/>
                  <a:gd name="T5" fmla="*/ 2 h 2"/>
                  <a:gd name="T6" fmla="*/ 1 w 1"/>
                  <a:gd name="T7" fmla="*/ 0 h 2"/>
                  <a:gd name="T8" fmla="*/ 0 w 1"/>
                  <a:gd name="T9" fmla="*/ 0 h 2"/>
                  <a:gd name="T10" fmla="*/ 0 w 1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09" name="Freeform 908">
                <a:extLst>
                  <a:ext uri="{FF2B5EF4-FFF2-40B4-BE49-F238E27FC236}">
                    <a16:creationId xmlns:a16="http://schemas.microsoft.com/office/drawing/2014/main" id="{DB3922A9-B841-6CD4-2D60-577FDA5D2C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2" y="2597"/>
                <a:ext cx="1" cy="3"/>
              </a:xfrm>
              <a:custGeom>
                <a:avLst/>
                <a:gdLst>
                  <a:gd name="T0" fmla="*/ 0 w 1"/>
                  <a:gd name="T1" fmla="*/ 2 h 3"/>
                  <a:gd name="T2" fmla="*/ 0 w 1"/>
                  <a:gd name="T3" fmla="*/ 2 h 3"/>
                  <a:gd name="T4" fmla="*/ 0 w 1"/>
                  <a:gd name="T5" fmla="*/ 3 h 3"/>
                  <a:gd name="T6" fmla="*/ 1 w 1"/>
                  <a:gd name="T7" fmla="*/ 2 h 3"/>
                  <a:gd name="T8" fmla="*/ 1 w 1"/>
                  <a:gd name="T9" fmla="*/ 2 h 3"/>
                  <a:gd name="T10" fmla="*/ 0 w 1"/>
                  <a:gd name="T11" fmla="*/ 0 h 3"/>
                  <a:gd name="T12" fmla="*/ 0 w 1"/>
                  <a:gd name="T13" fmla="*/ 0 h 3"/>
                  <a:gd name="T14" fmla="*/ 0 w 1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3">
                    <a:moveTo>
                      <a:pt x="0" y="2"/>
                    </a:moveTo>
                    <a:lnTo>
                      <a:pt x="0" y="2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10" name="Freeform 909">
                <a:extLst>
                  <a:ext uri="{FF2B5EF4-FFF2-40B4-BE49-F238E27FC236}">
                    <a16:creationId xmlns:a16="http://schemas.microsoft.com/office/drawing/2014/main" id="{4A9ACB32-D169-CD23-2D7C-94BA4D3B5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7" y="2489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2 h 2"/>
                  <a:gd name="T4" fmla="*/ 2 h 2"/>
                  <a:gd name="T5" fmla="*/ 0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11" name="Freeform 910">
                <a:extLst>
                  <a:ext uri="{FF2B5EF4-FFF2-40B4-BE49-F238E27FC236}">
                    <a16:creationId xmlns:a16="http://schemas.microsoft.com/office/drawing/2014/main" id="{694843E8-EDAE-2E06-7043-31149A368B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0" y="2497"/>
                <a:ext cx="0" cy="1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12" name="Freeform 911">
                <a:extLst>
                  <a:ext uri="{FF2B5EF4-FFF2-40B4-BE49-F238E27FC236}">
                    <a16:creationId xmlns:a16="http://schemas.microsoft.com/office/drawing/2014/main" id="{9F728B3F-11EA-FA74-0ECE-3584BE647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5" y="2363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2 w 2"/>
                  <a:gd name="T9" fmla="*/ 2 h 2"/>
                  <a:gd name="T10" fmla="*/ 2 w 2"/>
                  <a:gd name="T11" fmla="*/ 0 h 2"/>
                  <a:gd name="T12" fmla="*/ 0 w 2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13" name="Freeform 912">
                <a:extLst>
                  <a:ext uri="{FF2B5EF4-FFF2-40B4-BE49-F238E27FC236}">
                    <a16:creationId xmlns:a16="http://schemas.microsoft.com/office/drawing/2014/main" id="{29BAA1FC-CDB4-A921-5326-24D214D7A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" y="2365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2 h 2"/>
                  <a:gd name="T4" fmla="*/ 1 w 3"/>
                  <a:gd name="T5" fmla="*/ 2 h 2"/>
                  <a:gd name="T6" fmla="*/ 3 w 3"/>
                  <a:gd name="T7" fmla="*/ 2 h 2"/>
                  <a:gd name="T8" fmla="*/ 3 w 3"/>
                  <a:gd name="T9" fmla="*/ 0 h 2"/>
                  <a:gd name="T10" fmla="*/ 3 w 3"/>
                  <a:gd name="T11" fmla="*/ 0 h 2"/>
                  <a:gd name="T12" fmla="*/ 3 w 3"/>
                  <a:gd name="T13" fmla="*/ 0 h 2"/>
                  <a:gd name="T14" fmla="*/ 1 w 3"/>
                  <a:gd name="T15" fmla="*/ 0 h 2"/>
                  <a:gd name="T16" fmla="*/ 0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1" y="2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14" name="Freeform 913">
                <a:extLst>
                  <a:ext uri="{FF2B5EF4-FFF2-40B4-BE49-F238E27FC236}">
                    <a16:creationId xmlns:a16="http://schemas.microsoft.com/office/drawing/2014/main" id="{8DDBF044-46EB-8E15-6193-74A159421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3" y="2360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2 w 3"/>
                  <a:gd name="T3" fmla="*/ 0 h 2"/>
                  <a:gd name="T4" fmla="*/ 2 w 3"/>
                  <a:gd name="T5" fmla="*/ 0 h 2"/>
                  <a:gd name="T6" fmla="*/ 0 w 3"/>
                  <a:gd name="T7" fmla="*/ 2 h 2"/>
                  <a:gd name="T8" fmla="*/ 2 w 3"/>
                  <a:gd name="T9" fmla="*/ 2 h 2"/>
                  <a:gd name="T10" fmla="*/ 3 w 3"/>
                  <a:gd name="T11" fmla="*/ 0 h 2"/>
                  <a:gd name="T12" fmla="*/ 3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15" name="Freeform 914">
                <a:extLst>
                  <a:ext uri="{FF2B5EF4-FFF2-40B4-BE49-F238E27FC236}">
                    <a16:creationId xmlns:a16="http://schemas.microsoft.com/office/drawing/2014/main" id="{AA840210-CC9B-F4EC-4BA7-30530D91DA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1" y="2338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2 w 2"/>
                  <a:gd name="T9" fmla="*/ 0 h 2"/>
                  <a:gd name="T10" fmla="*/ 2 w 2"/>
                  <a:gd name="T11" fmla="*/ 2 h 2"/>
                  <a:gd name="T12" fmla="*/ 2 w 2"/>
                  <a:gd name="T13" fmla="*/ 2 h 2"/>
                  <a:gd name="T14" fmla="*/ 2 w 2"/>
                  <a:gd name="T15" fmla="*/ 0 h 2"/>
                  <a:gd name="T16" fmla="*/ 0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16" name="Freeform 915">
                <a:extLst>
                  <a:ext uri="{FF2B5EF4-FFF2-40B4-BE49-F238E27FC236}">
                    <a16:creationId xmlns:a16="http://schemas.microsoft.com/office/drawing/2014/main" id="{ECBDA93D-F362-5093-B90F-D47EBBE865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3" y="2363"/>
                <a:ext cx="3" cy="2"/>
              </a:xfrm>
              <a:custGeom>
                <a:avLst/>
                <a:gdLst>
                  <a:gd name="T0" fmla="*/ 0 w 3"/>
                  <a:gd name="T1" fmla="*/ 2 h 2"/>
                  <a:gd name="T2" fmla="*/ 2 w 3"/>
                  <a:gd name="T3" fmla="*/ 2 h 2"/>
                  <a:gd name="T4" fmla="*/ 2 w 3"/>
                  <a:gd name="T5" fmla="*/ 0 h 2"/>
                  <a:gd name="T6" fmla="*/ 3 w 3"/>
                  <a:gd name="T7" fmla="*/ 0 h 2"/>
                  <a:gd name="T8" fmla="*/ 3 w 3"/>
                  <a:gd name="T9" fmla="*/ 0 h 2"/>
                  <a:gd name="T10" fmla="*/ 2 w 3"/>
                  <a:gd name="T11" fmla="*/ 0 h 2"/>
                  <a:gd name="T12" fmla="*/ 2 w 3"/>
                  <a:gd name="T13" fmla="*/ 0 h 2"/>
                  <a:gd name="T14" fmla="*/ 0 w 3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17" name="Freeform 916">
                <a:extLst>
                  <a:ext uri="{FF2B5EF4-FFF2-40B4-BE49-F238E27FC236}">
                    <a16:creationId xmlns:a16="http://schemas.microsoft.com/office/drawing/2014/main" id="{F8429229-5569-1B08-D549-1AD9C6F90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2" y="2319"/>
                <a:ext cx="3" cy="1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0 w 3"/>
                  <a:gd name="T5" fmla="*/ 1 h 1"/>
                  <a:gd name="T6" fmla="*/ 2 w 3"/>
                  <a:gd name="T7" fmla="*/ 1 h 1"/>
                  <a:gd name="T8" fmla="*/ 2 w 3"/>
                  <a:gd name="T9" fmla="*/ 1 h 1"/>
                  <a:gd name="T10" fmla="*/ 3 w 3"/>
                  <a:gd name="T11" fmla="*/ 1 h 1"/>
                  <a:gd name="T12" fmla="*/ 3 w 3"/>
                  <a:gd name="T13" fmla="*/ 1 h 1"/>
                  <a:gd name="T14" fmla="*/ 3 w 3"/>
                  <a:gd name="T15" fmla="*/ 1 h 1"/>
                  <a:gd name="T16" fmla="*/ 3 w 3"/>
                  <a:gd name="T17" fmla="*/ 1 h 1"/>
                  <a:gd name="T18" fmla="*/ 3 w 3"/>
                  <a:gd name="T1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18" name="Freeform 917">
                <a:extLst>
                  <a:ext uri="{FF2B5EF4-FFF2-40B4-BE49-F238E27FC236}">
                    <a16:creationId xmlns:a16="http://schemas.microsoft.com/office/drawing/2014/main" id="{09050C21-B033-32E1-BCE4-FF4634706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6" y="2317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0 w 3"/>
                  <a:gd name="T3" fmla="*/ 2 h 2"/>
                  <a:gd name="T4" fmla="*/ 1 w 3"/>
                  <a:gd name="T5" fmla="*/ 2 h 2"/>
                  <a:gd name="T6" fmla="*/ 3 w 3"/>
                  <a:gd name="T7" fmla="*/ 2 h 2"/>
                  <a:gd name="T8" fmla="*/ 3 w 3"/>
                  <a:gd name="T9" fmla="*/ 2 h 2"/>
                  <a:gd name="T10" fmla="*/ 3 w 3"/>
                  <a:gd name="T11" fmla="*/ 2 h 2"/>
                  <a:gd name="T12" fmla="*/ 3 w 3"/>
                  <a:gd name="T13" fmla="*/ 0 h 2"/>
                  <a:gd name="T14" fmla="*/ 3 w 3"/>
                  <a:gd name="T15" fmla="*/ 0 h 2"/>
                  <a:gd name="T16" fmla="*/ 3 w 3"/>
                  <a:gd name="T17" fmla="*/ 0 h 2"/>
                  <a:gd name="T18" fmla="*/ 3 w 3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19" name="Freeform 918">
                <a:extLst>
                  <a:ext uri="{FF2B5EF4-FFF2-40B4-BE49-F238E27FC236}">
                    <a16:creationId xmlns:a16="http://schemas.microsoft.com/office/drawing/2014/main" id="{FC6D0414-5805-9F9E-BD05-06BBE8BDB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1" y="2216"/>
                <a:ext cx="8" cy="4"/>
              </a:xfrm>
              <a:custGeom>
                <a:avLst/>
                <a:gdLst>
                  <a:gd name="T0" fmla="*/ 5 w 8"/>
                  <a:gd name="T1" fmla="*/ 1 h 4"/>
                  <a:gd name="T2" fmla="*/ 5 w 8"/>
                  <a:gd name="T3" fmla="*/ 1 h 4"/>
                  <a:gd name="T4" fmla="*/ 3 w 8"/>
                  <a:gd name="T5" fmla="*/ 1 h 4"/>
                  <a:gd name="T6" fmla="*/ 3 w 8"/>
                  <a:gd name="T7" fmla="*/ 0 h 4"/>
                  <a:gd name="T8" fmla="*/ 2 w 8"/>
                  <a:gd name="T9" fmla="*/ 0 h 4"/>
                  <a:gd name="T10" fmla="*/ 0 w 8"/>
                  <a:gd name="T11" fmla="*/ 0 h 4"/>
                  <a:gd name="T12" fmla="*/ 0 w 8"/>
                  <a:gd name="T13" fmla="*/ 0 h 4"/>
                  <a:gd name="T14" fmla="*/ 2 w 8"/>
                  <a:gd name="T15" fmla="*/ 1 h 4"/>
                  <a:gd name="T16" fmla="*/ 5 w 8"/>
                  <a:gd name="T17" fmla="*/ 3 h 4"/>
                  <a:gd name="T18" fmla="*/ 8 w 8"/>
                  <a:gd name="T19" fmla="*/ 4 h 4"/>
                  <a:gd name="T20" fmla="*/ 8 w 8"/>
                  <a:gd name="T21" fmla="*/ 4 h 4"/>
                  <a:gd name="T22" fmla="*/ 8 w 8"/>
                  <a:gd name="T23" fmla="*/ 3 h 4"/>
                  <a:gd name="T24" fmla="*/ 8 w 8"/>
                  <a:gd name="T25" fmla="*/ 3 h 4"/>
                  <a:gd name="T26" fmla="*/ 5 w 8"/>
                  <a:gd name="T2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4">
                    <a:moveTo>
                      <a:pt x="5" y="1"/>
                    </a:moveTo>
                    <a:lnTo>
                      <a:pt x="5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5" y="3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20" name="Freeform 919">
                <a:extLst>
                  <a:ext uri="{FF2B5EF4-FFF2-40B4-BE49-F238E27FC236}">
                    <a16:creationId xmlns:a16="http://schemas.microsoft.com/office/drawing/2014/main" id="{643AD97A-EAFD-352D-0893-C694C2C62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8" y="2317"/>
                <a:ext cx="1" cy="2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2 h 2"/>
                  <a:gd name="T4" fmla="*/ 1 w 1"/>
                  <a:gd name="T5" fmla="*/ 2 h 2"/>
                  <a:gd name="T6" fmla="*/ 1 w 1"/>
                  <a:gd name="T7" fmla="*/ 2 h 2"/>
                  <a:gd name="T8" fmla="*/ 1 w 1"/>
                  <a:gd name="T9" fmla="*/ 2 h 2"/>
                  <a:gd name="T10" fmla="*/ 1 w 1"/>
                  <a:gd name="T11" fmla="*/ 0 h 2"/>
                  <a:gd name="T12" fmla="*/ 0 w 1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21" name="Freeform 920">
                <a:extLst>
                  <a:ext uri="{FF2B5EF4-FFF2-40B4-BE49-F238E27FC236}">
                    <a16:creationId xmlns:a16="http://schemas.microsoft.com/office/drawing/2014/main" id="{B9322045-AAF9-3C50-9906-285F1BEEC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9" y="2141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1 h 1"/>
                  <a:gd name="T6" fmla="*/ 0 w 2"/>
                  <a:gd name="T7" fmla="*/ 1 h 1"/>
                  <a:gd name="T8" fmla="*/ 2 w 2"/>
                  <a:gd name="T9" fmla="*/ 1 h 1"/>
                  <a:gd name="T10" fmla="*/ 0 w 2"/>
                  <a:gd name="T11" fmla="*/ 0 h 1"/>
                  <a:gd name="T12" fmla="*/ 0 w 2"/>
                  <a:gd name="T13" fmla="*/ 0 h 1"/>
                  <a:gd name="T14" fmla="*/ 0 w 2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22" name="Freeform 921">
                <a:extLst>
                  <a:ext uri="{FF2B5EF4-FFF2-40B4-BE49-F238E27FC236}">
                    <a16:creationId xmlns:a16="http://schemas.microsoft.com/office/drawing/2014/main" id="{7291B3E2-1E85-663F-178F-2D7B43396C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8" y="2479"/>
                <a:ext cx="1" cy="2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0 w 1"/>
                  <a:gd name="T5" fmla="*/ 0 h 2"/>
                  <a:gd name="T6" fmla="*/ 0 w 1"/>
                  <a:gd name="T7" fmla="*/ 0 h 2"/>
                  <a:gd name="T8" fmla="*/ 0 w 1"/>
                  <a:gd name="T9" fmla="*/ 2 h 2"/>
                  <a:gd name="T10" fmla="*/ 1 w 1"/>
                  <a:gd name="T11" fmla="*/ 2 h 2"/>
                  <a:gd name="T12" fmla="*/ 1 w 1"/>
                  <a:gd name="T13" fmla="*/ 2 h 2"/>
                  <a:gd name="T14" fmla="*/ 1 w 1"/>
                  <a:gd name="T15" fmla="*/ 2 h 2"/>
                  <a:gd name="T16" fmla="*/ 1 w 1"/>
                  <a:gd name="T17" fmla="*/ 2 h 2"/>
                  <a:gd name="T18" fmla="*/ 1 w 1"/>
                  <a:gd name="T19" fmla="*/ 2 h 2"/>
                  <a:gd name="T20" fmla="*/ 1 w 1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23" name="Freeform 922">
                <a:extLst>
                  <a:ext uri="{FF2B5EF4-FFF2-40B4-BE49-F238E27FC236}">
                    <a16:creationId xmlns:a16="http://schemas.microsoft.com/office/drawing/2014/main" id="{053841BD-32E2-F06C-76D3-0B8C7CBD4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7" y="2511"/>
                <a:ext cx="2" cy="3"/>
              </a:xfrm>
              <a:custGeom>
                <a:avLst/>
                <a:gdLst>
                  <a:gd name="T0" fmla="*/ 0 w 2"/>
                  <a:gd name="T1" fmla="*/ 2 h 3"/>
                  <a:gd name="T2" fmla="*/ 0 w 2"/>
                  <a:gd name="T3" fmla="*/ 2 h 3"/>
                  <a:gd name="T4" fmla="*/ 0 w 2"/>
                  <a:gd name="T5" fmla="*/ 3 h 3"/>
                  <a:gd name="T6" fmla="*/ 2 w 2"/>
                  <a:gd name="T7" fmla="*/ 2 h 3"/>
                  <a:gd name="T8" fmla="*/ 2 w 2"/>
                  <a:gd name="T9" fmla="*/ 2 h 3"/>
                  <a:gd name="T10" fmla="*/ 2 w 2"/>
                  <a:gd name="T11" fmla="*/ 0 h 3"/>
                  <a:gd name="T12" fmla="*/ 2 w 2"/>
                  <a:gd name="T13" fmla="*/ 0 h 3"/>
                  <a:gd name="T14" fmla="*/ 0 w 2"/>
                  <a:gd name="T15" fmla="*/ 0 h 3"/>
                  <a:gd name="T16" fmla="*/ 0 w 2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0" y="2"/>
                    </a:moveTo>
                    <a:lnTo>
                      <a:pt x="0" y="2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24" name="Freeform 923">
                <a:extLst>
                  <a:ext uri="{FF2B5EF4-FFF2-40B4-BE49-F238E27FC236}">
                    <a16:creationId xmlns:a16="http://schemas.microsoft.com/office/drawing/2014/main" id="{83088550-9976-BEF2-0431-223CF2E51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9" y="2510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0 h 1"/>
                  <a:gd name="T4" fmla="*/ 0 h 1"/>
                  <a:gd name="T5" fmla="*/ 0 h 1"/>
                  <a:gd name="T6" fmla="*/ 0 h 1"/>
                  <a:gd name="T7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25" name="Freeform 924">
                <a:extLst>
                  <a:ext uri="{FF2B5EF4-FFF2-40B4-BE49-F238E27FC236}">
                    <a16:creationId xmlns:a16="http://schemas.microsoft.com/office/drawing/2014/main" id="{28730523-4865-D82A-64CB-06640AE712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6" y="2382"/>
                <a:ext cx="5" cy="4"/>
              </a:xfrm>
              <a:custGeom>
                <a:avLst/>
                <a:gdLst>
                  <a:gd name="T0" fmla="*/ 2 w 5"/>
                  <a:gd name="T1" fmla="*/ 4 h 4"/>
                  <a:gd name="T2" fmla="*/ 3 w 5"/>
                  <a:gd name="T3" fmla="*/ 4 h 4"/>
                  <a:gd name="T4" fmla="*/ 3 w 5"/>
                  <a:gd name="T5" fmla="*/ 4 h 4"/>
                  <a:gd name="T6" fmla="*/ 5 w 5"/>
                  <a:gd name="T7" fmla="*/ 2 h 4"/>
                  <a:gd name="T8" fmla="*/ 5 w 5"/>
                  <a:gd name="T9" fmla="*/ 2 h 4"/>
                  <a:gd name="T10" fmla="*/ 5 w 5"/>
                  <a:gd name="T11" fmla="*/ 2 h 4"/>
                  <a:gd name="T12" fmla="*/ 3 w 5"/>
                  <a:gd name="T13" fmla="*/ 0 h 4"/>
                  <a:gd name="T14" fmla="*/ 3 w 5"/>
                  <a:gd name="T15" fmla="*/ 0 h 4"/>
                  <a:gd name="T16" fmla="*/ 2 w 5"/>
                  <a:gd name="T17" fmla="*/ 0 h 4"/>
                  <a:gd name="T18" fmla="*/ 2 w 5"/>
                  <a:gd name="T19" fmla="*/ 0 h 4"/>
                  <a:gd name="T20" fmla="*/ 0 w 5"/>
                  <a:gd name="T21" fmla="*/ 0 h 4"/>
                  <a:gd name="T22" fmla="*/ 0 w 5"/>
                  <a:gd name="T23" fmla="*/ 2 h 4"/>
                  <a:gd name="T24" fmla="*/ 2 w 5"/>
                  <a:gd name="T25" fmla="*/ 2 h 4"/>
                  <a:gd name="T26" fmla="*/ 2 w 5"/>
                  <a:gd name="T2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4">
                    <a:moveTo>
                      <a:pt x="2" y="4"/>
                    </a:moveTo>
                    <a:lnTo>
                      <a:pt x="3" y="4"/>
                    </a:lnTo>
                    <a:lnTo>
                      <a:pt x="3" y="4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26" name="Freeform 925">
                <a:extLst>
                  <a:ext uri="{FF2B5EF4-FFF2-40B4-BE49-F238E27FC236}">
                    <a16:creationId xmlns:a16="http://schemas.microsoft.com/office/drawing/2014/main" id="{8E97E325-E973-130B-A2DB-AD0C31AD6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2282"/>
                <a:ext cx="12" cy="7"/>
              </a:xfrm>
              <a:custGeom>
                <a:avLst/>
                <a:gdLst>
                  <a:gd name="T0" fmla="*/ 3 w 12"/>
                  <a:gd name="T1" fmla="*/ 3 h 7"/>
                  <a:gd name="T2" fmla="*/ 1 w 12"/>
                  <a:gd name="T3" fmla="*/ 5 h 7"/>
                  <a:gd name="T4" fmla="*/ 0 w 12"/>
                  <a:gd name="T5" fmla="*/ 5 h 7"/>
                  <a:gd name="T6" fmla="*/ 0 w 12"/>
                  <a:gd name="T7" fmla="*/ 5 h 7"/>
                  <a:gd name="T8" fmla="*/ 1 w 12"/>
                  <a:gd name="T9" fmla="*/ 5 h 7"/>
                  <a:gd name="T10" fmla="*/ 1 w 12"/>
                  <a:gd name="T11" fmla="*/ 5 h 7"/>
                  <a:gd name="T12" fmla="*/ 1 w 12"/>
                  <a:gd name="T13" fmla="*/ 7 h 7"/>
                  <a:gd name="T14" fmla="*/ 3 w 12"/>
                  <a:gd name="T15" fmla="*/ 5 h 7"/>
                  <a:gd name="T16" fmla="*/ 4 w 12"/>
                  <a:gd name="T17" fmla="*/ 5 h 7"/>
                  <a:gd name="T18" fmla="*/ 6 w 12"/>
                  <a:gd name="T19" fmla="*/ 5 h 7"/>
                  <a:gd name="T20" fmla="*/ 8 w 12"/>
                  <a:gd name="T21" fmla="*/ 3 h 7"/>
                  <a:gd name="T22" fmla="*/ 8 w 12"/>
                  <a:gd name="T23" fmla="*/ 3 h 7"/>
                  <a:gd name="T24" fmla="*/ 9 w 12"/>
                  <a:gd name="T25" fmla="*/ 5 h 7"/>
                  <a:gd name="T26" fmla="*/ 11 w 12"/>
                  <a:gd name="T27" fmla="*/ 3 h 7"/>
                  <a:gd name="T28" fmla="*/ 12 w 12"/>
                  <a:gd name="T29" fmla="*/ 2 h 7"/>
                  <a:gd name="T30" fmla="*/ 12 w 12"/>
                  <a:gd name="T31" fmla="*/ 0 h 7"/>
                  <a:gd name="T32" fmla="*/ 12 w 12"/>
                  <a:gd name="T33" fmla="*/ 0 h 7"/>
                  <a:gd name="T34" fmla="*/ 11 w 12"/>
                  <a:gd name="T35" fmla="*/ 0 h 7"/>
                  <a:gd name="T36" fmla="*/ 8 w 12"/>
                  <a:gd name="T37" fmla="*/ 2 h 7"/>
                  <a:gd name="T38" fmla="*/ 6 w 12"/>
                  <a:gd name="T39" fmla="*/ 0 h 7"/>
                  <a:gd name="T40" fmla="*/ 6 w 12"/>
                  <a:gd name="T41" fmla="*/ 2 h 7"/>
                  <a:gd name="T42" fmla="*/ 6 w 12"/>
                  <a:gd name="T43" fmla="*/ 2 h 7"/>
                  <a:gd name="T44" fmla="*/ 6 w 12"/>
                  <a:gd name="T45" fmla="*/ 3 h 7"/>
                  <a:gd name="T46" fmla="*/ 3 w 12"/>
                  <a:gd name="T4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" h="7">
                    <a:moveTo>
                      <a:pt x="3" y="3"/>
                    </a:moveTo>
                    <a:lnTo>
                      <a:pt x="1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1" y="7"/>
                    </a:lnTo>
                    <a:lnTo>
                      <a:pt x="3" y="5"/>
                    </a:lnTo>
                    <a:lnTo>
                      <a:pt x="4" y="5"/>
                    </a:lnTo>
                    <a:lnTo>
                      <a:pt x="6" y="5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9" y="5"/>
                    </a:lnTo>
                    <a:lnTo>
                      <a:pt x="11" y="3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27" name="Freeform 926">
                <a:extLst>
                  <a:ext uri="{FF2B5EF4-FFF2-40B4-BE49-F238E27FC236}">
                    <a16:creationId xmlns:a16="http://schemas.microsoft.com/office/drawing/2014/main" id="{E3BD93E8-40FC-CAC7-2625-6DC0670AE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1" y="2316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1 h 1"/>
                  <a:gd name="T4" fmla="*/ 0 w 2"/>
                  <a:gd name="T5" fmla="*/ 1 h 1"/>
                  <a:gd name="T6" fmla="*/ 0 w 2"/>
                  <a:gd name="T7" fmla="*/ 1 h 1"/>
                  <a:gd name="T8" fmla="*/ 2 w 2"/>
                  <a:gd name="T9" fmla="*/ 1 h 1"/>
                  <a:gd name="T10" fmla="*/ 2 w 2"/>
                  <a:gd name="T11" fmla="*/ 1 h 1"/>
                  <a:gd name="T12" fmla="*/ 0 w 2"/>
                  <a:gd name="T13" fmla="*/ 1 h 1"/>
                  <a:gd name="T14" fmla="*/ 0 w 2"/>
                  <a:gd name="T15" fmla="*/ 0 h 1"/>
                  <a:gd name="T16" fmla="*/ 0 w 2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28" name="Freeform 927">
                <a:extLst>
                  <a:ext uri="{FF2B5EF4-FFF2-40B4-BE49-F238E27FC236}">
                    <a16:creationId xmlns:a16="http://schemas.microsoft.com/office/drawing/2014/main" id="{E2FE8644-98BE-0583-B75A-D2345B385B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1" y="1906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3 w 3"/>
                  <a:gd name="T3" fmla="*/ 0 h 1"/>
                  <a:gd name="T4" fmla="*/ 2 w 3"/>
                  <a:gd name="T5" fmla="*/ 0 h 1"/>
                  <a:gd name="T6" fmla="*/ 0 w 3"/>
                  <a:gd name="T7" fmla="*/ 0 h 1"/>
                  <a:gd name="T8" fmla="*/ 0 w 3"/>
                  <a:gd name="T9" fmla="*/ 1 h 1"/>
                  <a:gd name="T10" fmla="*/ 0 w 3"/>
                  <a:gd name="T11" fmla="*/ 1 h 1"/>
                  <a:gd name="T12" fmla="*/ 2 w 3"/>
                  <a:gd name="T13" fmla="*/ 1 h 1"/>
                  <a:gd name="T14" fmla="*/ 3 w 3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29" name="Freeform 928">
                <a:extLst>
                  <a:ext uri="{FF2B5EF4-FFF2-40B4-BE49-F238E27FC236}">
                    <a16:creationId xmlns:a16="http://schemas.microsoft.com/office/drawing/2014/main" id="{70CDD5FF-E14C-45F6-B985-074DA44DA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8" y="2842"/>
                <a:ext cx="19" cy="9"/>
              </a:xfrm>
              <a:custGeom>
                <a:avLst/>
                <a:gdLst>
                  <a:gd name="T0" fmla="*/ 16 w 19"/>
                  <a:gd name="T1" fmla="*/ 0 h 9"/>
                  <a:gd name="T2" fmla="*/ 16 w 19"/>
                  <a:gd name="T3" fmla="*/ 0 h 9"/>
                  <a:gd name="T4" fmla="*/ 15 w 19"/>
                  <a:gd name="T5" fmla="*/ 0 h 9"/>
                  <a:gd name="T6" fmla="*/ 15 w 19"/>
                  <a:gd name="T7" fmla="*/ 0 h 9"/>
                  <a:gd name="T8" fmla="*/ 13 w 19"/>
                  <a:gd name="T9" fmla="*/ 1 h 9"/>
                  <a:gd name="T10" fmla="*/ 12 w 19"/>
                  <a:gd name="T11" fmla="*/ 3 h 9"/>
                  <a:gd name="T12" fmla="*/ 10 w 19"/>
                  <a:gd name="T13" fmla="*/ 3 h 9"/>
                  <a:gd name="T14" fmla="*/ 10 w 19"/>
                  <a:gd name="T15" fmla="*/ 3 h 9"/>
                  <a:gd name="T16" fmla="*/ 8 w 19"/>
                  <a:gd name="T17" fmla="*/ 3 h 9"/>
                  <a:gd name="T18" fmla="*/ 7 w 19"/>
                  <a:gd name="T19" fmla="*/ 3 h 9"/>
                  <a:gd name="T20" fmla="*/ 5 w 19"/>
                  <a:gd name="T21" fmla="*/ 5 h 9"/>
                  <a:gd name="T22" fmla="*/ 4 w 19"/>
                  <a:gd name="T23" fmla="*/ 6 h 9"/>
                  <a:gd name="T24" fmla="*/ 4 w 19"/>
                  <a:gd name="T25" fmla="*/ 6 h 9"/>
                  <a:gd name="T26" fmla="*/ 4 w 19"/>
                  <a:gd name="T27" fmla="*/ 6 h 9"/>
                  <a:gd name="T28" fmla="*/ 2 w 19"/>
                  <a:gd name="T29" fmla="*/ 6 h 9"/>
                  <a:gd name="T30" fmla="*/ 2 w 19"/>
                  <a:gd name="T31" fmla="*/ 6 h 9"/>
                  <a:gd name="T32" fmla="*/ 2 w 19"/>
                  <a:gd name="T33" fmla="*/ 6 h 9"/>
                  <a:gd name="T34" fmla="*/ 0 w 19"/>
                  <a:gd name="T35" fmla="*/ 6 h 9"/>
                  <a:gd name="T36" fmla="*/ 0 w 19"/>
                  <a:gd name="T37" fmla="*/ 6 h 9"/>
                  <a:gd name="T38" fmla="*/ 0 w 19"/>
                  <a:gd name="T39" fmla="*/ 8 h 9"/>
                  <a:gd name="T40" fmla="*/ 2 w 19"/>
                  <a:gd name="T41" fmla="*/ 8 h 9"/>
                  <a:gd name="T42" fmla="*/ 2 w 19"/>
                  <a:gd name="T43" fmla="*/ 8 h 9"/>
                  <a:gd name="T44" fmla="*/ 2 w 19"/>
                  <a:gd name="T45" fmla="*/ 9 h 9"/>
                  <a:gd name="T46" fmla="*/ 4 w 19"/>
                  <a:gd name="T47" fmla="*/ 9 h 9"/>
                  <a:gd name="T48" fmla="*/ 4 w 19"/>
                  <a:gd name="T49" fmla="*/ 9 h 9"/>
                  <a:gd name="T50" fmla="*/ 5 w 19"/>
                  <a:gd name="T51" fmla="*/ 9 h 9"/>
                  <a:gd name="T52" fmla="*/ 7 w 19"/>
                  <a:gd name="T53" fmla="*/ 9 h 9"/>
                  <a:gd name="T54" fmla="*/ 7 w 19"/>
                  <a:gd name="T55" fmla="*/ 9 h 9"/>
                  <a:gd name="T56" fmla="*/ 7 w 19"/>
                  <a:gd name="T57" fmla="*/ 8 h 9"/>
                  <a:gd name="T58" fmla="*/ 10 w 19"/>
                  <a:gd name="T59" fmla="*/ 6 h 9"/>
                  <a:gd name="T60" fmla="*/ 10 w 19"/>
                  <a:gd name="T61" fmla="*/ 6 h 9"/>
                  <a:gd name="T62" fmla="*/ 12 w 19"/>
                  <a:gd name="T63" fmla="*/ 6 h 9"/>
                  <a:gd name="T64" fmla="*/ 12 w 19"/>
                  <a:gd name="T65" fmla="*/ 8 h 9"/>
                  <a:gd name="T66" fmla="*/ 12 w 19"/>
                  <a:gd name="T67" fmla="*/ 8 h 9"/>
                  <a:gd name="T68" fmla="*/ 12 w 19"/>
                  <a:gd name="T69" fmla="*/ 8 h 9"/>
                  <a:gd name="T70" fmla="*/ 13 w 19"/>
                  <a:gd name="T71" fmla="*/ 8 h 9"/>
                  <a:gd name="T72" fmla="*/ 15 w 19"/>
                  <a:gd name="T73" fmla="*/ 8 h 9"/>
                  <a:gd name="T74" fmla="*/ 16 w 19"/>
                  <a:gd name="T75" fmla="*/ 8 h 9"/>
                  <a:gd name="T76" fmla="*/ 18 w 19"/>
                  <a:gd name="T77" fmla="*/ 6 h 9"/>
                  <a:gd name="T78" fmla="*/ 19 w 19"/>
                  <a:gd name="T79" fmla="*/ 8 h 9"/>
                  <a:gd name="T80" fmla="*/ 18 w 19"/>
                  <a:gd name="T81" fmla="*/ 6 h 9"/>
                  <a:gd name="T82" fmla="*/ 18 w 19"/>
                  <a:gd name="T83" fmla="*/ 5 h 9"/>
                  <a:gd name="T84" fmla="*/ 19 w 19"/>
                  <a:gd name="T85" fmla="*/ 5 h 9"/>
                  <a:gd name="T86" fmla="*/ 19 w 19"/>
                  <a:gd name="T87" fmla="*/ 5 h 9"/>
                  <a:gd name="T88" fmla="*/ 18 w 19"/>
                  <a:gd name="T89" fmla="*/ 5 h 9"/>
                  <a:gd name="T90" fmla="*/ 18 w 19"/>
                  <a:gd name="T91" fmla="*/ 5 h 9"/>
                  <a:gd name="T92" fmla="*/ 16 w 19"/>
                  <a:gd name="T93" fmla="*/ 6 h 9"/>
                  <a:gd name="T94" fmla="*/ 15 w 19"/>
                  <a:gd name="T95" fmla="*/ 8 h 9"/>
                  <a:gd name="T96" fmla="*/ 15 w 19"/>
                  <a:gd name="T97" fmla="*/ 6 h 9"/>
                  <a:gd name="T98" fmla="*/ 15 w 19"/>
                  <a:gd name="T99" fmla="*/ 5 h 9"/>
                  <a:gd name="T100" fmla="*/ 16 w 19"/>
                  <a:gd name="T101" fmla="*/ 3 h 9"/>
                  <a:gd name="T102" fmla="*/ 16 w 19"/>
                  <a:gd name="T103" fmla="*/ 1 h 9"/>
                  <a:gd name="T104" fmla="*/ 18 w 19"/>
                  <a:gd name="T105" fmla="*/ 1 h 9"/>
                  <a:gd name="T106" fmla="*/ 19 w 19"/>
                  <a:gd name="T107" fmla="*/ 0 h 9"/>
                  <a:gd name="T108" fmla="*/ 19 w 19"/>
                  <a:gd name="T109" fmla="*/ 0 h 9"/>
                  <a:gd name="T110" fmla="*/ 18 w 19"/>
                  <a:gd name="T111" fmla="*/ 0 h 9"/>
                  <a:gd name="T112" fmla="*/ 16 w 19"/>
                  <a:gd name="T1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" h="9">
                    <a:moveTo>
                      <a:pt x="16" y="0"/>
                    </a:moveTo>
                    <a:lnTo>
                      <a:pt x="16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12" y="3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8" y="3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9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5" y="9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7" y="8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3" y="8"/>
                    </a:lnTo>
                    <a:lnTo>
                      <a:pt x="15" y="8"/>
                    </a:lnTo>
                    <a:lnTo>
                      <a:pt x="16" y="8"/>
                    </a:lnTo>
                    <a:lnTo>
                      <a:pt x="18" y="6"/>
                    </a:lnTo>
                    <a:lnTo>
                      <a:pt x="19" y="8"/>
                    </a:lnTo>
                    <a:lnTo>
                      <a:pt x="18" y="6"/>
                    </a:lnTo>
                    <a:lnTo>
                      <a:pt x="18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8" y="5"/>
                    </a:lnTo>
                    <a:lnTo>
                      <a:pt x="18" y="5"/>
                    </a:lnTo>
                    <a:lnTo>
                      <a:pt x="16" y="6"/>
                    </a:lnTo>
                    <a:lnTo>
                      <a:pt x="15" y="8"/>
                    </a:lnTo>
                    <a:lnTo>
                      <a:pt x="15" y="6"/>
                    </a:lnTo>
                    <a:lnTo>
                      <a:pt x="15" y="5"/>
                    </a:lnTo>
                    <a:lnTo>
                      <a:pt x="16" y="3"/>
                    </a:lnTo>
                    <a:lnTo>
                      <a:pt x="16" y="1"/>
                    </a:lnTo>
                    <a:lnTo>
                      <a:pt x="18" y="1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8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30" name="Freeform 929">
                <a:extLst>
                  <a:ext uri="{FF2B5EF4-FFF2-40B4-BE49-F238E27FC236}">
                    <a16:creationId xmlns:a16="http://schemas.microsoft.com/office/drawing/2014/main" id="{DC6603CA-6E5D-6CEE-602D-98ED44838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0" y="2729"/>
                <a:ext cx="2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2 w 2"/>
                  <a:gd name="T4" fmla="*/ 2 w 2"/>
                  <a:gd name="T5" fmla="*/ 2 w 2"/>
                  <a:gd name="T6" fmla="*/ 0 w 2"/>
                  <a:gd name="T7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31" name="Freeform 930">
                <a:extLst>
                  <a:ext uri="{FF2B5EF4-FFF2-40B4-BE49-F238E27FC236}">
                    <a16:creationId xmlns:a16="http://schemas.microsoft.com/office/drawing/2014/main" id="{3FB76A07-39CB-8076-78AD-E7C14FAA2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0" y="1912"/>
                <a:ext cx="11" cy="5"/>
              </a:xfrm>
              <a:custGeom>
                <a:avLst/>
                <a:gdLst>
                  <a:gd name="T0" fmla="*/ 11 w 11"/>
                  <a:gd name="T1" fmla="*/ 5 h 5"/>
                  <a:gd name="T2" fmla="*/ 10 w 11"/>
                  <a:gd name="T3" fmla="*/ 3 h 5"/>
                  <a:gd name="T4" fmla="*/ 8 w 11"/>
                  <a:gd name="T5" fmla="*/ 3 h 5"/>
                  <a:gd name="T6" fmla="*/ 8 w 11"/>
                  <a:gd name="T7" fmla="*/ 3 h 5"/>
                  <a:gd name="T8" fmla="*/ 6 w 11"/>
                  <a:gd name="T9" fmla="*/ 1 h 5"/>
                  <a:gd name="T10" fmla="*/ 3 w 11"/>
                  <a:gd name="T11" fmla="*/ 0 h 5"/>
                  <a:gd name="T12" fmla="*/ 2 w 11"/>
                  <a:gd name="T13" fmla="*/ 0 h 5"/>
                  <a:gd name="T14" fmla="*/ 0 w 11"/>
                  <a:gd name="T15" fmla="*/ 0 h 5"/>
                  <a:gd name="T16" fmla="*/ 2 w 11"/>
                  <a:gd name="T17" fmla="*/ 0 h 5"/>
                  <a:gd name="T18" fmla="*/ 3 w 11"/>
                  <a:gd name="T19" fmla="*/ 1 h 5"/>
                  <a:gd name="T20" fmla="*/ 8 w 11"/>
                  <a:gd name="T21" fmla="*/ 5 h 5"/>
                  <a:gd name="T22" fmla="*/ 11 w 11"/>
                  <a:gd name="T2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5">
                    <a:moveTo>
                      <a:pt x="11" y="5"/>
                    </a:moveTo>
                    <a:lnTo>
                      <a:pt x="10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8" y="5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32" name="Freeform 931">
                <a:extLst>
                  <a:ext uri="{FF2B5EF4-FFF2-40B4-BE49-F238E27FC236}">
                    <a16:creationId xmlns:a16="http://schemas.microsoft.com/office/drawing/2014/main" id="{B6DAE1A5-BD30-06C0-B6D4-03D73D346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" y="2845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33" name="Freeform 932">
                <a:extLst>
                  <a:ext uri="{FF2B5EF4-FFF2-40B4-BE49-F238E27FC236}">
                    <a16:creationId xmlns:a16="http://schemas.microsoft.com/office/drawing/2014/main" id="{4BD24606-7AE7-0626-00E8-76D6D9C67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8" y="2742"/>
                <a:ext cx="0" cy="1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  <a:gd name="T3" fmla="*/ 0 h 1"/>
                  <a:gd name="T4" fmla="*/ 0 h 1"/>
                  <a:gd name="T5" fmla="*/ 0 h 1"/>
                  <a:gd name="T6" fmla="*/ 0 h 1"/>
                  <a:gd name="T7" fmla="*/ 1 h 1"/>
                  <a:gd name="T8" fmla="*/ 1 h 1"/>
                  <a:gd name="T9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34" name="Freeform 933">
                <a:extLst>
                  <a:ext uri="{FF2B5EF4-FFF2-40B4-BE49-F238E27FC236}">
                    <a16:creationId xmlns:a16="http://schemas.microsoft.com/office/drawing/2014/main" id="{8095FEFD-8F9E-95D5-D6A1-5D076B19A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6" y="2850"/>
                <a:ext cx="1" cy="3"/>
              </a:xfrm>
              <a:custGeom>
                <a:avLst/>
                <a:gdLst>
                  <a:gd name="T0" fmla="*/ 1 w 1"/>
                  <a:gd name="T1" fmla="*/ 1 h 3"/>
                  <a:gd name="T2" fmla="*/ 0 w 1"/>
                  <a:gd name="T3" fmla="*/ 1 h 3"/>
                  <a:gd name="T4" fmla="*/ 1 w 1"/>
                  <a:gd name="T5" fmla="*/ 3 h 3"/>
                  <a:gd name="T6" fmla="*/ 1 w 1"/>
                  <a:gd name="T7" fmla="*/ 1 h 3"/>
                  <a:gd name="T8" fmla="*/ 1 w 1"/>
                  <a:gd name="T9" fmla="*/ 0 h 3"/>
                  <a:gd name="T10" fmla="*/ 1 w 1"/>
                  <a:gd name="T11" fmla="*/ 0 h 3"/>
                  <a:gd name="T12" fmla="*/ 1 w 1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3">
                    <a:moveTo>
                      <a:pt x="1" y="1"/>
                    </a:moveTo>
                    <a:lnTo>
                      <a:pt x="0" y="1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35" name="Freeform 934">
                <a:extLst>
                  <a:ext uri="{FF2B5EF4-FFF2-40B4-BE49-F238E27FC236}">
                    <a16:creationId xmlns:a16="http://schemas.microsoft.com/office/drawing/2014/main" id="{88A9BBD1-A9E9-1E67-F0F5-FBB1FB8C5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8" y="2864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2 h 3"/>
                  <a:gd name="T4" fmla="*/ 0 w 2"/>
                  <a:gd name="T5" fmla="*/ 2 h 3"/>
                  <a:gd name="T6" fmla="*/ 0 w 2"/>
                  <a:gd name="T7" fmla="*/ 2 h 3"/>
                  <a:gd name="T8" fmla="*/ 2 w 2"/>
                  <a:gd name="T9" fmla="*/ 3 h 3"/>
                  <a:gd name="T10" fmla="*/ 2 w 2"/>
                  <a:gd name="T11" fmla="*/ 3 h 3"/>
                  <a:gd name="T12" fmla="*/ 2 w 2"/>
                  <a:gd name="T13" fmla="*/ 2 h 3"/>
                  <a:gd name="T14" fmla="*/ 2 w 2"/>
                  <a:gd name="T15" fmla="*/ 2 h 3"/>
                  <a:gd name="T16" fmla="*/ 2 w 2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36" name="Freeform 935">
                <a:extLst>
                  <a:ext uri="{FF2B5EF4-FFF2-40B4-BE49-F238E27FC236}">
                    <a16:creationId xmlns:a16="http://schemas.microsoft.com/office/drawing/2014/main" id="{FBF10B98-3FDE-22D6-E0EE-889E8E5DB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7" y="2103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  <a:gd name="T6" fmla="*/ 0 w 2"/>
                  <a:gd name="T7" fmla="*/ 1 h 1"/>
                  <a:gd name="T8" fmla="*/ 2 w 2"/>
                  <a:gd name="T9" fmla="*/ 1 h 1"/>
                  <a:gd name="T10" fmla="*/ 2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37" name="Freeform 936">
                <a:extLst>
                  <a:ext uri="{FF2B5EF4-FFF2-40B4-BE49-F238E27FC236}">
                    <a16:creationId xmlns:a16="http://schemas.microsoft.com/office/drawing/2014/main" id="{2CB809E7-D462-099C-8B49-E60C2B473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0" y="2856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2 h 2"/>
                  <a:gd name="T6" fmla="*/ 0 w 1"/>
                  <a:gd name="T7" fmla="*/ 2 h 2"/>
                  <a:gd name="T8" fmla="*/ 1 w 1"/>
                  <a:gd name="T9" fmla="*/ 0 h 2"/>
                  <a:gd name="T10" fmla="*/ 1 w 1"/>
                  <a:gd name="T11" fmla="*/ 0 h 2"/>
                  <a:gd name="T12" fmla="*/ 0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38" name="Freeform 937">
                <a:extLst>
                  <a:ext uri="{FF2B5EF4-FFF2-40B4-BE49-F238E27FC236}">
                    <a16:creationId xmlns:a16="http://schemas.microsoft.com/office/drawing/2014/main" id="{FCD8EC8C-5C00-2DB2-8A40-8F0D18C9F9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2" y="2861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  <a:gd name="T10" fmla="*/ 1 w 1"/>
                  <a:gd name="T11" fmla="*/ 0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39" name="Freeform 938">
                <a:extLst>
                  <a:ext uri="{FF2B5EF4-FFF2-40B4-BE49-F238E27FC236}">
                    <a16:creationId xmlns:a16="http://schemas.microsoft.com/office/drawing/2014/main" id="{3CF0C87A-A64B-56D5-C03D-A7F7CE31C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" y="1850"/>
                <a:ext cx="11" cy="9"/>
              </a:xfrm>
              <a:custGeom>
                <a:avLst/>
                <a:gdLst>
                  <a:gd name="T0" fmla="*/ 10 w 11"/>
                  <a:gd name="T1" fmla="*/ 3 h 9"/>
                  <a:gd name="T2" fmla="*/ 8 w 11"/>
                  <a:gd name="T3" fmla="*/ 2 h 9"/>
                  <a:gd name="T4" fmla="*/ 8 w 11"/>
                  <a:gd name="T5" fmla="*/ 2 h 9"/>
                  <a:gd name="T6" fmla="*/ 3 w 11"/>
                  <a:gd name="T7" fmla="*/ 0 h 9"/>
                  <a:gd name="T8" fmla="*/ 3 w 11"/>
                  <a:gd name="T9" fmla="*/ 0 h 9"/>
                  <a:gd name="T10" fmla="*/ 2 w 11"/>
                  <a:gd name="T11" fmla="*/ 3 h 9"/>
                  <a:gd name="T12" fmla="*/ 2 w 11"/>
                  <a:gd name="T13" fmla="*/ 3 h 9"/>
                  <a:gd name="T14" fmla="*/ 0 w 11"/>
                  <a:gd name="T15" fmla="*/ 5 h 9"/>
                  <a:gd name="T16" fmla="*/ 0 w 11"/>
                  <a:gd name="T17" fmla="*/ 8 h 9"/>
                  <a:gd name="T18" fmla="*/ 0 w 11"/>
                  <a:gd name="T19" fmla="*/ 6 h 9"/>
                  <a:gd name="T20" fmla="*/ 2 w 11"/>
                  <a:gd name="T21" fmla="*/ 6 h 9"/>
                  <a:gd name="T22" fmla="*/ 3 w 11"/>
                  <a:gd name="T23" fmla="*/ 6 h 9"/>
                  <a:gd name="T24" fmla="*/ 5 w 11"/>
                  <a:gd name="T25" fmla="*/ 9 h 9"/>
                  <a:gd name="T26" fmla="*/ 5 w 11"/>
                  <a:gd name="T27" fmla="*/ 9 h 9"/>
                  <a:gd name="T28" fmla="*/ 7 w 11"/>
                  <a:gd name="T29" fmla="*/ 9 h 9"/>
                  <a:gd name="T30" fmla="*/ 8 w 11"/>
                  <a:gd name="T31" fmla="*/ 8 h 9"/>
                  <a:gd name="T32" fmla="*/ 8 w 11"/>
                  <a:gd name="T33" fmla="*/ 8 h 9"/>
                  <a:gd name="T34" fmla="*/ 10 w 11"/>
                  <a:gd name="T35" fmla="*/ 6 h 9"/>
                  <a:gd name="T36" fmla="*/ 10 w 11"/>
                  <a:gd name="T37" fmla="*/ 5 h 9"/>
                  <a:gd name="T38" fmla="*/ 11 w 11"/>
                  <a:gd name="T39" fmla="*/ 3 h 9"/>
                  <a:gd name="T40" fmla="*/ 11 w 11"/>
                  <a:gd name="T41" fmla="*/ 3 h 9"/>
                  <a:gd name="T42" fmla="*/ 11 w 11"/>
                  <a:gd name="T43" fmla="*/ 3 h 9"/>
                  <a:gd name="T44" fmla="*/ 10 w 11"/>
                  <a:gd name="T4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" h="9">
                    <a:moveTo>
                      <a:pt x="10" y="3"/>
                    </a:moveTo>
                    <a:lnTo>
                      <a:pt x="8" y="2"/>
                    </a:lnTo>
                    <a:lnTo>
                      <a:pt x="8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3" y="6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7" y="9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0" y="6"/>
                    </a:lnTo>
                    <a:lnTo>
                      <a:pt x="10" y="5"/>
                    </a:lnTo>
                    <a:lnTo>
                      <a:pt x="11" y="3"/>
                    </a:lnTo>
                    <a:lnTo>
                      <a:pt x="11" y="3"/>
                    </a:lnTo>
                    <a:lnTo>
                      <a:pt x="11" y="3"/>
                    </a:lnTo>
                    <a:lnTo>
                      <a:pt x="1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40" name="Freeform 939">
                <a:extLst>
                  <a:ext uri="{FF2B5EF4-FFF2-40B4-BE49-F238E27FC236}">
                    <a16:creationId xmlns:a16="http://schemas.microsoft.com/office/drawing/2014/main" id="{1961369D-BDBD-5980-0AD5-4211C58B49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0" y="1852"/>
                <a:ext cx="7" cy="3"/>
              </a:xfrm>
              <a:custGeom>
                <a:avLst/>
                <a:gdLst>
                  <a:gd name="T0" fmla="*/ 5 w 7"/>
                  <a:gd name="T1" fmla="*/ 0 h 3"/>
                  <a:gd name="T2" fmla="*/ 2 w 7"/>
                  <a:gd name="T3" fmla="*/ 1 h 3"/>
                  <a:gd name="T4" fmla="*/ 0 w 7"/>
                  <a:gd name="T5" fmla="*/ 3 h 3"/>
                  <a:gd name="T6" fmla="*/ 2 w 7"/>
                  <a:gd name="T7" fmla="*/ 3 h 3"/>
                  <a:gd name="T8" fmla="*/ 3 w 7"/>
                  <a:gd name="T9" fmla="*/ 3 h 3"/>
                  <a:gd name="T10" fmla="*/ 3 w 7"/>
                  <a:gd name="T11" fmla="*/ 3 h 3"/>
                  <a:gd name="T12" fmla="*/ 5 w 7"/>
                  <a:gd name="T13" fmla="*/ 3 h 3"/>
                  <a:gd name="T14" fmla="*/ 7 w 7"/>
                  <a:gd name="T15" fmla="*/ 0 h 3"/>
                  <a:gd name="T16" fmla="*/ 7 w 7"/>
                  <a:gd name="T17" fmla="*/ 0 h 3"/>
                  <a:gd name="T18" fmla="*/ 5 w 7"/>
                  <a:gd name="T19" fmla="*/ 0 h 3"/>
                  <a:gd name="T20" fmla="*/ 5 w 7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3">
                    <a:moveTo>
                      <a:pt x="5" y="0"/>
                    </a:moveTo>
                    <a:lnTo>
                      <a:pt x="2" y="1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41" name="Freeform 940">
                <a:extLst>
                  <a:ext uri="{FF2B5EF4-FFF2-40B4-BE49-F238E27FC236}">
                    <a16:creationId xmlns:a16="http://schemas.microsoft.com/office/drawing/2014/main" id="{EE34B87F-A384-760B-3D01-5B51330C14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8" y="2128"/>
                <a:ext cx="2" cy="5"/>
              </a:xfrm>
              <a:custGeom>
                <a:avLst/>
                <a:gdLst>
                  <a:gd name="T0" fmla="*/ 0 w 2"/>
                  <a:gd name="T1" fmla="*/ 3 h 5"/>
                  <a:gd name="T2" fmla="*/ 2 w 2"/>
                  <a:gd name="T3" fmla="*/ 5 h 5"/>
                  <a:gd name="T4" fmla="*/ 2 w 2"/>
                  <a:gd name="T5" fmla="*/ 2 h 5"/>
                  <a:gd name="T6" fmla="*/ 2 w 2"/>
                  <a:gd name="T7" fmla="*/ 2 h 5"/>
                  <a:gd name="T8" fmla="*/ 0 w 2"/>
                  <a:gd name="T9" fmla="*/ 0 h 5"/>
                  <a:gd name="T10" fmla="*/ 0 w 2"/>
                  <a:gd name="T11" fmla="*/ 2 h 5"/>
                  <a:gd name="T12" fmla="*/ 0 w 2"/>
                  <a:gd name="T13" fmla="*/ 3 h 5"/>
                  <a:gd name="T14" fmla="*/ 0 w 2"/>
                  <a:gd name="T15" fmla="*/ 3 h 5"/>
                  <a:gd name="T16" fmla="*/ 0 w 2"/>
                  <a:gd name="T1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5">
                    <a:moveTo>
                      <a:pt x="0" y="3"/>
                    </a:moveTo>
                    <a:lnTo>
                      <a:pt x="2" y="5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42" name="Freeform 941">
                <a:extLst>
                  <a:ext uri="{FF2B5EF4-FFF2-40B4-BE49-F238E27FC236}">
                    <a16:creationId xmlns:a16="http://schemas.microsoft.com/office/drawing/2014/main" id="{72F35F54-4CEB-443E-F1E2-EFE2DA0709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7" y="2147"/>
                <a:ext cx="1" cy="2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0 h 2"/>
                  <a:gd name="T4" fmla="*/ 0 w 1"/>
                  <a:gd name="T5" fmla="*/ 0 h 2"/>
                  <a:gd name="T6" fmla="*/ 0 w 1"/>
                  <a:gd name="T7" fmla="*/ 2 h 2"/>
                  <a:gd name="T8" fmla="*/ 1 w 1"/>
                  <a:gd name="T9" fmla="*/ 2 h 2"/>
                  <a:gd name="T10" fmla="*/ 1 w 1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43" name="Freeform 942">
                <a:extLst>
                  <a:ext uri="{FF2B5EF4-FFF2-40B4-BE49-F238E27FC236}">
                    <a16:creationId xmlns:a16="http://schemas.microsoft.com/office/drawing/2014/main" id="{9E6879E7-E979-59F9-FCC0-96662C0D94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" y="2292"/>
                <a:ext cx="3" cy="6"/>
              </a:xfrm>
              <a:custGeom>
                <a:avLst/>
                <a:gdLst>
                  <a:gd name="T0" fmla="*/ 1 w 3"/>
                  <a:gd name="T1" fmla="*/ 6 h 6"/>
                  <a:gd name="T2" fmla="*/ 1 w 3"/>
                  <a:gd name="T3" fmla="*/ 6 h 6"/>
                  <a:gd name="T4" fmla="*/ 3 w 3"/>
                  <a:gd name="T5" fmla="*/ 6 h 6"/>
                  <a:gd name="T6" fmla="*/ 3 w 3"/>
                  <a:gd name="T7" fmla="*/ 3 h 6"/>
                  <a:gd name="T8" fmla="*/ 3 w 3"/>
                  <a:gd name="T9" fmla="*/ 1 h 6"/>
                  <a:gd name="T10" fmla="*/ 1 w 3"/>
                  <a:gd name="T11" fmla="*/ 1 h 6"/>
                  <a:gd name="T12" fmla="*/ 1 w 3"/>
                  <a:gd name="T13" fmla="*/ 0 h 6"/>
                  <a:gd name="T14" fmla="*/ 1 w 3"/>
                  <a:gd name="T15" fmla="*/ 0 h 6"/>
                  <a:gd name="T16" fmla="*/ 0 w 3"/>
                  <a:gd name="T17" fmla="*/ 1 h 6"/>
                  <a:gd name="T18" fmla="*/ 0 w 3"/>
                  <a:gd name="T19" fmla="*/ 1 h 6"/>
                  <a:gd name="T20" fmla="*/ 1 w 3"/>
                  <a:gd name="T21" fmla="*/ 3 h 6"/>
                  <a:gd name="T22" fmla="*/ 0 w 3"/>
                  <a:gd name="T23" fmla="*/ 5 h 6"/>
                  <a:gd name="T24" fmla="*/ 1 w 3"/>
                  <a:gd name="T2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6">
                    <a:moveTo>
                      <a:pt x="1" y="6"/>
                    </a:moveTo>
                    <a:lnTo>
                      <a:pt x="1" y="6"/>
                    </a:lnTo>
                    <a:lnTo>
                      <a:pt x="3" y="6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1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44" name="Freeform 943">
                <a:extLst>
                  <a:ext uri="{FF2B5EF4-FFF2-40B4-BE49-F238E27FC236}">
                    <a16:creationId xmlns:a16="http://schemas.microsoft.com/office/drawing/2014/main" id="{C86E0100-25F8-A0D0-1D21-B1A99DC74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1" y="2085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0 h 2"/>
                  <a:gd name="T4" fmla="*/ 0 h 2"/>
                  <a:gd name="T5" fmla="*/ 0 h 2"/>
                  <a:gd name="T6" fmla="*/ 2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45" name="Freeform 944">
                <a:extLst>
                  <a:ext uri="{FF2B5EF4-FFF2-40B4-BE49-F238E27FC236}">
                    <a16:creationId xmlns:a16="http://schemas.microsoft.com/office/drawing/2014/main" id="{802C5AE6-FF36-5742-7EEF-192554014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4" y="2155"/>
                <a:ext cx="2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2 w 2"/>
                  <a:gd name="T4" fmla="*/ 2 w 2"/>
                  <a:gd name="T5" fmla="*/ 2 w 2"/>
                  <a:gd name="T6" fmla="*/ 2 w 2"/>
                  <a:gd name="T7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46" name="Freeform 945">
                <a:extLst>
                  <a:ext uri="{FF2B5EF4-FFF2-40B4-BE49-F238E27FC236}">
                    <a16:creationId xmlns:a16="http://schemas.microsoft.com/office/drawing/2014/main" id="{3DAFFA8D-B00D-D901-51A5-760584460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2" y="2053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0 h 2"/>
                  <a:gd name="T4" fmla="*/ 3 w 4"/>
                  <a:gd name="T5" fmla="*/ 0 h 2"/>
                  <a:gd name="T6" fmla="*/ 3 w 4"/>
                  <a:gd name="T7" fmla="*/ 0 h 2"/>
                  <a:gd name="T8" fmla="*/ 1 w 4"/>
                  <a:gd name="T9" fmla="*/ 0 h 2"/>
                  <a:gd name="T10" fmla="*/ 0 w 4"/>
                  <a:gd name="T11" fmla="*/ 0 h 2"/>
                  <a:gd name="T12" fmla="*/ 0 w 4"/>
                  <a:gd name="T13" fmla="*/ 2 h 2"/>
                  <a:gd name="T14" fmla="*/ 0 w 4"/>
                  <a:gd name="T15" fmla="*/ 2 h 2"/>
                  <a:gd name="T16" fmla="*/ 1 w 4"/>
                  <a:gd name="T17" fmla="*/ 2 h 2"/>
                  <a:gd name="T18" fmla="*/ 3 w 4"/>
                  <a:gd name="T19" fmla="*/ 2 h 2"/>
                  <a:gd name="T20" fmla="*/ 4 w 4"/>
                  <a:gd name="T21" fmla="*/ 2 h 2"/>
                  <a:gd name="T22" fmla="*/ 4 w 4"/>
                  <a:gd name="T23" fmla="*/ 2 h 2"/>
                  <a:gd name="T24" fmla="*/ 4 w 4"/>
                  <a:gd name="T25" fmla="*/ 0 h 2"/>
                  <a:gd name="T26" fmla="*/ 4 w 4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4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47" name="Freeform 946">
                <a:extLst>
                  <a:ext uri="{FF2B5EF4-FFF2-40B4-BE49-F238E27FC236}">
                    <a16:creationId xmlns:a16="http://schemas.microsoft.com/office/drawing/2014/main" id="{C69CC06A-0AAE-9C0F-206E-F376E14317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7" y="2114"/>
                <a:ext cx="1" cy="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1 h 3"/>
                  <a:gd name="T4" fmla="*/ 0 w 1"/>
                  <a:gd name="T5" fmla="*/ 3 h 3"/>
                  <a:gd name="T6" fmla="*/ 0 w 1"/>
                  <a:gd name="T7" fmla="*/ 3 h 3"/>
                  <a:gd name="T8" fmla="*/ 0 w 1"/>
                  <a:gd name="T9" fmla="*/ 3 h 3"/>
                  <a:gd name="T10" fmla="*/ 0 w 1"/>
                  <a:gd name="T11" fmla="*/ 3 h 3"/>
                  <a:gd name="T12" fmla="*/ 0 w 1"/>
                  <a:gd name="T13" fmla="*/ 3 h 3"/>
                  <a:gd name="T14" fmla="*/ 1 w 1"/>
                  <a:gd name="T15" fmla="*/ 3 h 3"/>
                  <a:gd name="T16" fmla="*/ 1 w 1"/>
                  <a:gd name="T17" fmla="*/ 3 h 3"/>
                  <a:gd name="T18" fmla="*/ 1 w 1"/>
                  <a:gd name="T19" fmla="*/ 0 h 3"/>
                  <a:gd name="T20" fmla="*/ 1 w 1"/>
                  <a:gd name="T21" fmla="*/ 0 h 3"/>
                  <a:gd name="T22" fmla="*/ 0 w 1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48" name="Freeform 947">
                <a:extLst>
                  <a:ext uri="{FF2B5EF4-FFF2-40B4-BE49-F238E27FC236}">
                    <a16:creationId xmlns:a16="http://schemas.microsoft.com/office/drawing/2014/main" id="{7C3A06F5-5BA3-88CD-5DFE-8ABFE9611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4" y="2099"/>
                <a:ext cx="6" cy="7"/>
              </a:xfrm>
              <a:custGeom>
                <a:avLst/>
                <a:gdLst>
                  <a:gd name="T0" fmla="*/ 5 w 6"/>
                  <a:gd name="T1" fmla="*/ 2 h 7"/>
                  <a:gd name="T2" fmla="*/ 5 w 6"/>
                  <a:gd name="T3" fmla="*/ 0 h 7"/>
                  <a:gd name="T4" fmla="*/ 3 w 6"/>
                  <a:gd name="T5" fmla="*/ 0 h 7"/>
                  <a:gd name="T6" fmla="*/ 3 w 6"/>
                  <a:gd name="T7" fmla="*/ 0 h 7"/>
                  <a:gd name="T8" fmla="*/ 2 w 6"/>
                  <a:gd name="T9" fmla="*/ 0 h 7"/>
                  <a:gd name="T10" fmla="*/ 0 w 6"/>
                  <a:gd name="T11" fmla="*/ 0 h 7"/>
                  <a:gd name="T12" fmla="*/ 0 w 6"/>
                  <a:gd name="T13" fmla="*/ 2 h 7"/>
                  <a:gd name="T14" fmla="*/ 3 w 6"/>
                  <a:gd name="T15" fmla="*/ 4 h 7"/>
                  <a:gd name="T16" fmla="*/ 3 w 6"/>
                  <a:gd name="T17" fmla="*/ 5 h 7"/>
                  <a:gd name="T18" fmla="*/ 5 w 6"/>
                  <a:gd name="T19" fmla="*/ 7 h 7"/>
                  <a:gd name="T20" fmla="*/ 6 w 6"/>
                  <a:gd name="T21" fmla="*/ 7 h 7"/>
                  <a:gd name="T22" fmla="*/ 6 w 6"/>
                  <a:gd name="T23" fmla="*/ 5 h 7"/>
                  <a:gd name="T24" fmla="*/ 5 w 6"/>
                  <a:gd name="T25" fmla="*/ 5 h 7"/>
                  <a:gd name="T26" fmla="*/ 5 w 6"/>
                  <a:gd name="T27" fmla="*/ 5 h 7"/>
                  <a:gd name="T28" fmla="*/ 5 w 6"/>
                  <a:gd name="T29" fmla="*/ 5 h 7"/>
                  <a:gd name="T30" fmla="*/ 3 w 6"/>
                  <a:gd name="T31" fmla="*/ 4 h 7"/>
                  <a:gd name="T32" fmla="*/ 3 w 6"/>
                  <a:gd name="T33" fmla="*/ 4 h 7"/>
                  <a:gd name="T34" fmla="*/ 3 w 6"/>
                  <a:gd name="T35" fmla="*/ 2 h 7"/>
                  <a:gd name="T36" fmla="*/ 3 w 6"/>
                  <a:gd name="T37" fmla="*/ 2 h 7"/>
                  <a:gd name="T38" fmla="*/ 5 w 6"/>
                  <a:gd name="T3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" h="7">
                    <a:moveTo>
                      <a:pt x="5" y="2"/>
                    </a:moveTo>
                    <a:lnTo>
                      <a:pt x="5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3" y="4"/>
                    </a:lnTo>
                    <a:lnTo>
                      <a:pt x="3" y="5"/>
                    </a:lnTo>
                    <a:lnTo>
                      <a:pt x="5" y="7"/>
                    </a:lnTo>
                    <a:lnTo>
                      <a:pt x="6" y="7"/>
                    </a:lnTo>
                    <a:lnTo>
                      <a:pt x="6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49" name="Freeform 948">
                <a:extLst>
                  <a:ext uri="{FF2B5EF4-FFF2-40B4-BE49-F238E27FC236}">
                    <a16:creationId xmlns:a16="http://schemas.microsoft.com/office/drawing/2014/main" id="{D6EF62EF-1DAB-148D-E2B7-63DAB6227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7" y="2119"/>
                <a:ext cx="1" cy="3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0 h 3"/>
                  <a:gd name="T4" fmla="*/ 0 w 1"/>
                  <a:gd name="T5" fmla="*/ 0 h 3"/>
                  <a:gd name="T6" fmla="*/ 0 w 1"/>
                  <a:gd name="T7" fmla="*/ 1 h 3"/>
                  <a:gd name="T8" fmla="*/ 1 w 1"/>
                  <a:gd name="T9" fmla="*/ 3 h 3"/>
                  <a:gd name="T10" fmla="*/ 1 w 1"/>
                  <a:gd name="T11" fmla="*/ 3 h 3"/>
                  <a:gd name="T12" fmla="*/ 1 w 1"/>
                  <a:gd name="T13" fmla="*/ 1 h 3"/>
                  <a:gd name="T14" fmla="*/ 1 w 1"/>
                  <a:gd name="T15" fmla="*/ 1 h 3"/>
                  <a:gd name="T16" fmla="*/ 1 w 1"/>
                  <a:gd name="T17" fmla="*/ 1 h 3"/>
                  <a:gd name="T18" fmla="*/ 1 w 1"/>
                  <a:gd name="T19" fmla="*/ 1 h 3"/>
                  <a:gd name="T20" fmla="*/ 1 w 1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50" name="Freeform 949">
                <a:extLst>
                  <a:ext uri="{FF2B5EF4-FFF2-40B4-BE49-F238E27FC236}">
                    <a16:creationId xmlns:a16="http://schemas.microsoft.com/office/drawing/2014/main" id="{8B582F9A-C5AF-66E2-A426-EDE62D513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9" y="2185"/>
                <a:ext cx="5" cy="3"/>
              </a:xfrm>
              <a:custGeom>
                <a:avLst/>
                <a:gdLst>
                  <a:gd name="T0" fmla="*/ 4 w 5"/>
                  <a:gd name="T1" fmla="*/ 0 h 3"/>
                  <a:gd name="T2" fmla="*/ 0 w 5"/>
                  <a:gd name="T3" fmla="*/ 0 h 3"/>
                  <a:gd name="T4" fmla="*/ 0 w 5"/>
                  <a:gd name="T5" fmla="*/ 2 h 3"/>
                  <a:gd name="T6" fmla="*/ 0 w 5"/>
                  <a:gd name="T7" fmla="*/ 3 h 3"/>
                  <a:gd name="T8" fmla="*/ 0 w 5"/>
                  <a:gd name="T9" fmla="*/ 3 h 3"/>
                  <a:gd name="T10" fmla="*/ 2 w 5"/>
                  <a:gd name="T11" fmla="*/ 3 h 3"/>
                  <a:gd name="T12" fmla="*/ 2 w 5"/>
                  <a:gd name="T13" fmla="*/ 3 h 3"/>
                  <a:gd name="T14" fmla="*/ 4 w 5"/>
                  <a:gd name="T15" fmla="*/ 3 h 3"/>
                  <a:gd name="T16" fmla="*/ 4 w 5"/>
                  <a:gd name="T17" fmla="*/ 3 h 3"/>
                  <a:gd name="T18" fmla="*/ 4 w 5"/>
                  <a:gd name="T19" fmla="*/ 3 h 3"/>
                  <a:gd name="T20" fmla="*/ 4 w 5"/>
                  <a:gd name="T21" fmla="*/ 3 h 3"/>
                  <a:gd name="T22" fmla="*/ 5 w 5"/>
                  <a:gd name="T23" fmla="*/ 2 h 3"/>
                  <a:gd name="T24" fmla="*/ 5 w 5"/>
                  <a:gd name="T25" fmla="*/ 2 h 3"/>
                  <a:gd name="T26" fmla="*/ 5 w 5"/>
                  <a:gd name="T27" fmla="*/ 2 h 3"/>
                  <a:gd name="T28" fmla="*/ 4 w 5"/>
                  <a:gd name="T2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3">
                    <a:moveTo>
                      <a:pt x="4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51" name="Freeform 950">
                <a:extLst>
                  <a:ext uri="{FF2B5EF4-FFF2-40B4-BE49-F238E27FC236}">
                    <a16:creationId xmlns:a16="http://schemas.microsoft.com/office/drawing/2014/main" id="{9480FB90-FCB3-8F44-BFFB-9B07136733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2" y="2122"/>
                <a:ext cx="41" cy="24"/>
              </a:xfrm>
              <a:custGeom>
                <a:avLst/>
                <a:gdLst>
                  <a:gd name="T0" fmla="*/ 16 w 41"/>
                  <a:gd name="T1" fmla="*/ 5 h 24"/>
                  <a:gd name="T2" fmla="*/ 12 w 41"/>
                  <a:gd name="T3" fmla="*/ 3 h 24"/>
                  <a:gd name="T4" fmla="*/ 11 w 41"/>
                  <a:gd name="T5" fmla="*/ 1 h 24"/>
                  <a:gd name="T6" fmla="*/ 9 w 41"/>
                  <a:gd name="T7" fmla="*/ 1 h 24"/>
                  <a:gd name="T8" fmla="*/ 8 w 41"/>
                  <a:gd name="T9" fmla="*/ 3 h 24"/>
                  <a:gd name="T10" fmla="*/ 6 w 41"/>
                  <a:gd name="T11" fmla="*/ 5 h 24"/>
                  <a:gd name="T12" fmla="*/ 3 w 41"/>
                  <a:gd name="T13" fmla="*/ 1 h 24"/>
                  <a:gd name="T14" fmla="*/ 3 w 41"/>
                  <a:gd name="T15" fmla="*/ 3 h 24"/>
                  <a:gd name="T16" fmla="*/ 1 w 41"/>
                  <a:gd name="T17" fmla="*/ 3 h 24"/>
                  <a:gd name="T18" fmla="*/ 0 w 41"/>
                  <a:gd name="T19" fmla="*/ 8 h 24"/>
                  <a:gd name="T20" fmla="*/ 1 w 41"/>
                  <a:gd name="T21" fmla="*/ 9 h 24"/>
                  <a:gd name="T22" fmla="*/ 3 w 41"/>
                  <a:gd name="T23" fmla="*/ 11 h 24"/>
                  <a:gd name="T24" fmla="*/ 6 w 41"/>
                  <a:gd name="T25" fmla="*/ 11 h 24"/>
                  <a:gd name="T26" fmla="*/ 8 w 41"/>
                  <a:gd name="T27" fmla="*/ 11 h 24"/>
                  <a:gd name="T28" fmla="*/ 9 w 41"/>
                  <a:gd name="T29" fmla="*/ 12 h 24"/>
                  <a:gd name="T30" fmla="*/ 12 w 41"/>
                  <a:gd name="T31" fmla="*/ 14 h 24"/>
                  <a:gd name="T32" fmla="*/ 17 w 41"/>
                  <a:gd name="T33" fmla="*/ 17 h 24"/>
                  <a:gd name="T34" fmla="*/ 20 w 41"/>
                  <a:gd name="T35" fmla="*/ 17 h 24"/>
                  <a:gd name="T36" fmla="*/ 24 w 41"/>
                  <a:gd name="T37" fmla="*/ 19 h 24"/>
                  <a:gd name="T38" fmla="*/ 27 w 41"/>
                  <a:gd name="T39" fmla="*/ 22 h 24"/>
                  <a:gd name="T40" fmla="*/ 28 w 41"/>
                  <a:gd name="T41" fmla="*/ 22 h 24"/>
                  <a:gd name="T42" fmla="*/ 32 w 41"/>
                  <a:gd name="T43" fmla="*/ 24 h 24"/>
                  <a:gd name="T44" fmla="*/ 35 w 41"/>
                  <a:gd name="T45" fmla="*/ 24 h 24"/>
                  <a:gd name="T46" fmla="*/ 35 w 41"/>
                  <a:gd name="T47" fmla="*/ 22 h 24"/>
                  <a:gd name="T48" fmla="*/ 35 w 41"/>
                  <a:gd name="T49" fmla="*/ 20 h 24"/>
                  <a:gd name="T50" fmla="*/ 36 w 41"/>
                  <a:gd name="T51" fmla="*/ 19 h 24"/>
                  <a:gd name="T52" fmla="*/ 36 w 41"/>
                  <a:gd name="T53" fmla="*/ 17 h 24"/>
                  <a:gd name="T54" fmla="*/ 35 w 41"/>
                  <a:gd name="T55" fmla="*/ 16 h 24"/>
                  <a:gd name="T56" fmla="*/ 35 w 41"/>
                  <a:gd name="T57" fmla="*/ 14 h 24"/>
                  <a:gd name="T58" fmla="*/ 35 w 41"/>
                  <a:gd name="T59" fmla="*/ 14 h 24"/>
                  <a:gd name="T60" fmla="*/ 35 w 41"/>
                  <a:gd name="T61" fmla="*/ 12 h 24"/>
                  <a:gd name="T62" fmla="*/ 35 w 41"/>
                  <a:gd name="T63" fmla="*/ 11 h 24"/>
                  <a:gd name="T64" fmla="*/ 35 w 41"/>
                  <a:gd name="T65" fmla="*/ 8 h 24"/>
                  <a:gd name="T66" fmla="*/ 40 w 41"/>
                  <a:gd name="T67" fmla="*/ 3 h 24"/>
                  <a:gd name="T68" fmla="*/ 40 w 41"/>
                  <a:gd name="T69" fmla="*/ 1 h 24"/>
                  <a:gd name="T70" fmla="*/ 40 w 41"/>
                  <a:gd name="T71" fmla="*/ 0 h 24"/>
                  <a:gd name="T72" fmla="*/ 38 w 41"/>
                  <a:gd name="T73" fmla="*/ 1 h 24"/>
                  <a:gd name="T74" fmla="*/ 36 w 41"/>
                  <a:gd name="T75" fmla="*/ 1 h 24"/>
                  <a:gd name="T76" fmla="*/ 35 w 41"/>
                  <a:gd name="T77" fmla="*/ 1 h 24"/>
                  <a:gd name="T78" fmla="*/ 32 w 41"/>
                  <a:gd name="T79" fmla="*/ 1 h 24"/>
                  <a:gd name="T80" fmla="*/ 30 w 41"/>
                  <a:gd name="T81" fmla="*/ 1 h 24"/>
                  <a:gd name="T82" fmla="*/ 27 w 41"/>
                  <a:gd name="T83" fmla="*/ 3 h 24"/>
                  <a:gd name="T84" fmla="*/ 24 w 41"/>
                  <a:gd name="T85" fmla="*/ 5 h 24"/>
                  <a:gd name="T86" fmla="*/ 19 w 41"/>
                  <a:gd name="T87" fmla="*/ 5 h 24"/>
                  <a:gd name="T88" fmla="*/ 17 w 41"/>
                  <a:gd name="T8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1" h="24">
                    <a:moveTo>
                      <a:pt x="17" y="5"/>
                    </a:moveTo>
                    <a:lnTo>
                      <a:pt x="16" y="5"/>
                    </a:lnTo>
                    <a:lnTo>
                      <a:pt x="14" y="3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1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5" y="3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" y="9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5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11"/>
                    </a:lnTo>
                    <a:lnTo>
                      <a:pt x="9" y="12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2" y="14"/>
                    </a:lnTo>
                    <a:lnTo>
                      <a:pt x="14" y="16"/>
                    </a:lnTo>
                    <a:lnTo>
                      <a:pt x="17" y="17"/>
                    </a:lnTo>
                    <a:lnTo>
                      <a:pt x="19" y="17"/>
                    </a:lnTo>
                    <a:lnTo>
                      <a:pt x="20" y="17"/>
                    </a:lnTo>
                    <a:lnTo>
                      <a:pt x="22" y="17"/>
                    </a:lnTo>
                    <a:lnTo>
                      <a:pt x="24" y="19"/>
                    </a:lnTo>
                    <a:lnTo>
                      <a:pt x="25" y="19"/>
                    </a:lnTo>
                    <a:lnTo>
                      <a:pt x="27" y="22"/>
                    </a:lnTo>
                    <a:lnTo>
                      <a:pt x="27" y="22"/>
                    </a:lnTo>
                    <a:lnTo>
                      <a:pt x="28" y="22"/>
                    </a:lnTo>
                    <a:lnTo>
                      <a:pt x="30" y="24"/>
                    </a:lnTo>
                    <a:lnTo>
                      <a:pt x="32" y="24"/>
                    </a:lnTo>
                    <a:lnTo>
                      <a:pt x="33" y="24"/>
                    </a:lnTo>
                    <a:lnTo>
                      <a:pt x="35" y="24"/>
                    </a:lnTo>
                    <a:lnTo>
                      <a:pt x="35" y="24"/>
                    </a:lnTo>
                    <a:lnTo>
                      <a:pt x="35" y="22"/>
                    </a:lnTo>
                    <a:lnTo>
                      <a:pt x="35" y="22"/>
                    </a:lnTo>
                    <a:lnTo>
                      <a:pt x="35" y="20"/>
                    </a:lnTo>
                    <a:lnTo>
                      <a:pt x="35" y="20"/>
                    </a:lnTo>
                    <a:lnTo>
                      <a:pt x="36" y="19"/>
                    </a:lnTo>
                    <a:lnTo>
                      <a:pt x="36" y="19"/>
                    </a:lnTo>
                    <a:lnTo>
                      <a:pt x="36" y="17"/>
                    </a:lnTo>
                    <a:lnTo>
                      <a:pt x="36" y="17"/>
                    </a:lnTo>
                    <a:lnTo>
                      <a:pt x="35" y="16"/>
                    </a:lnTo>
                    <a:lnTo>
                      <a:pt x="36" y="16"/>
                    </a:lnTo>
                    <a:lnTo>
                      <a:pt x="35" y="14"/>
                    </a:lnTo>
                    <a:lnTo>
                      <a:pt x="35" y="14"/>
                    </a:lnTo>
                    <a:lnTo>
                      <a:pt x="35" y="14"/>
                    </a:lnTo>
                    <a:lnTo>
                      <a:pt x="35" y="14"/>
                    </a:lnTo>
                    <a:lnTo>
                      <a:pt x="35" y="12"/>
                    </a:lnTo>
                    <a:lnTo>
                      <a:pt x="35" y="11"/>
                    </a:lnTo>
                    <a:lnTo>
                      <a:pt x="35" y="11"/>
                    </a:lnTo>
                    <a:lnTo>
                      <a:pt x="35" y="9"/>
                    </a:lnTo>
                    <a:lnTo>
                      <a:pt x="35" y="8"/>
                    </a:lnTo>
                    <a:lnTo>
                      <a:pt x="36" y="8"/>
                    </a:lnTo>
                    <a:lnTo>
                      <a:pt x="40" y="3"/>
                    </a:lnTo>
                    <a:lnTo>
                      <a:pt x="40" y="3"/>
                    </a:lnTo>
                    <a:lnTo>
                      <a:pt x="40" y="1"/>
                    </a:lnTo>
                    <a:lnTo>
                      <a:pt x="41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38" y="1"/>
                    </a:lnTo>
                    <a:lnTo>
                      <a:pt x="36" y="1"/>
                    </a:lnTo>
                    <a:lnTo>
                      <a:pt x="36" y="1"/>
                    </a:lnTo>
                    <a:lnTo>
                      <a:pt x="35" y="1"/>
                    </a:lnTo>
                    <a:lnTo>
                      <a:pt x="35" y="1"/>
                    </a:lnTo>
                    <a:lnTo>
                      <a:pt x="33" y="1"/>
                    </a:lnTo>
                    <a:lnTo>
                      <a:pt x="32" y="1"/>
                    </a:lnTo>
                    <a:lnTo>
                      <a:pt x="30" y="1"/>
                    </a:lnTo>
                    <a:lnTo>
                      <a:pt x="30" y="1"/>
                    </a:lnTo>
                    <a:lnTo>
                      <a:pt x="28" y="3"/>
                    </a:lnTo>
                    <a:lnTo>
                      <a:pt x="27" y="3"/>
                    </a:lnTo>
                    <a:lnTo>
                      <a:pt x="25" y="3"/>
                    </a:lnTo>
                    <a:lnTo>
                      <a:pt x="24" y="5"/>
                    </a:lnTo>
                    <a:lnTo>
                      <a:pt x="20" y="3"/>
                    </a:lnTo>
                    <a:lnTo>
                      <a:pt x="19" y="5"/>
                    </a:lnTo>
                    <a:lnTo>
                      <a:pt x="17" y="5"/>
                    </a:lnTo>
                    <a:lnTo>
                      <a:pt x="17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52" name="Freeform 951">
                <a:extLst>
                  <a:ext uri="{FF2B5EF4-FFF2-40B4-BE49-F238E27FC236}">
                    <a16:creationId xmlns:a16="http://schemas.microsoft.com/office/drawing/2014/main" id="{97DB9B36-77EC-2360-9D00-29DCAA646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4" y="2173"/>
                <a:ext cx="3" cy="1"/>
              </a:xfrm>
              <a:custGeom>
                <a:avLst/>
                <a:gdLst>
                  <a:gd name="T0" fmla="*/ 3 w 3"/>
                  <a:gd name="T1" fmla="*/ 0 h 1"/>
                  <a:gd name="T2" fmla="*/ 3 w 3"/>
                  <a:gd name="T3" fmla="*/ 0 h 1"/>
                  <a:gd name="T4" fmla="*/ 2 w 3"/>
                  <a:gd name="T5" fmla="*/ 1 h 1"/>
                  <a:gd name="T6" fmla="*/ 0 w 3"/>
                  <a:gd name="T7" fmla="*/ 1 h 1"/>
                  <a:gd name="T8" fmla="*/ 3 w 3"/>
                  <a:gd name="T9" fmla="*/ 1 h 1"/>
                  <a:gd name="T10" fmla="*/ 3 w 3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lnTo>
                      <a:pt x="3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3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53" name="Freeform 952">
                <a:extLst>
                  <a:ext uri="{FF2B5EF4-FFF2-40B4-BE49-F238E27FC236}">
                    <a16:creationId xmlns:a16="http://schemas.microsoft.com/office/drawing/2014/main" id="{F948C6C8-C490-51B6-B183-E64FA22EB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5" y="2144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2 w 2"/>
                  <a:gd name="T3" fmla="*/ 0 w 2"/>
                  <a:gd name="T4" fmla="*/ 0 w 2"/>
                  <a:gd name="T5" fmla="*/ 0 w 2"/>
                  <a:gd name="T6" fmla="*/ 2 w 2"/>
                  <a:gd name="T7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54" name="Freeform 953">
                <a:extLst>
                  <a:ext uri="{FF2B5EF4-FFF2-40B4-BE49-F238E27FC236}">
                    <a16:creationId xmlns:a16="http://schemas.microsoft.com/office/drawing/2014/main" id="{6EC48BEC-76EB-DB66-E1F5-A5614467D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7" y="2155"/>
                <a:ext cx="2" cy="3"/>
              </a:xfrm>
              <a:custGeom>
                <a:avLst/>
                <a:gdLst>
                  <a:gd name="T0" fmla="*/ 0 w 2"/>
                  <a:gd name="T1" fmla="*/ 2 h 3"/>
                  <a:gd name="T2" fmla="*/ 0 w 2"/>
                  <a:gd name="T3" fmla="*/ 0 h 3"/>
                  <a:gd name="T4" fmla="*/ 0 w 2"/>
                  <a:gd name="T5" fmla="*/ 2 h 3"/>
                  <a:gd name="T6" fmla="*/ 0 w 2"/>
                  <a:gd name="T7" fmla="*/ 3 h 3"/>
                  <a:gd name="T8" fmla="*/ 2 w 2"/>
                  <a:gd name="T9" fmla="*/ 3 h 3"/>
                  <a:gd name="T10" fmla="*/ 2 w 2"/>
                  <a:gd name="T11" fmla="*/ 3 h 3"/>
                  <a:gd name="T12" fmla="*/ 2 w 2"/>
                  <a:gd name="T13" fmla="*/ 2 h 3"/>
                  <a:gd name="T14" fmla="*/ 0 w 2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55" name="Freeform 954">
                <a:extLst>
                  <a:ext uri="{FF2B5EF4-FFF2-40B4-BE49-F238E27FC236}">
                    <a16:creationId xmlns:a16="http://schemas.microsoft.com/office/drawing/2014/main" id="{854E9DC1-1016-03C1-8326-DE0F6AF107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2107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0 h 2"/>
                  <a:gd name="T4" fmla="*/ 2 w 2"/>
                  <a:gd name="T5" fmla="*/ 0 h 2"/>
                  <a:gd name="T6" fmla="*/ 0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56" name="Freeform 955">
                <a:extLst>
                  <a:ext uri="{FF2B5EF4-FFF2-40B4-BE49-F238E27FC236}">
                    <a16:creationId xmlns:a16="http://schemas.microsoft.com/office/drawing/2014/main" id="{433FD9BB-D358-1292-C6A3-C27B9826A6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9" y="2127"/>
                <a:ext cx="5" cy="4"/>
              </a:xfrm>
              <a:custGeom>
                <a:avLst/>
                <a:gdLst>
                  <a:gd name="T0" fmla="*/ 2 w 5"/>
                  <a:gd name="T1" fmla="*/ 1 h 4"/>
                  <a:gd name="T2" fmla="*/ 2 w 5"/>
                  <a:gd name="T3" fmla="*/ 0 h 4"/>
                  <a:gd name="T4" fmla="*/ 2 w 5"/>
                  <a:gd name="T5" fmla="*/ 0 h 4"/>
                  <a:gd name="T6" fmla="*/ 0 w 5"/>
                  <a:gd name="T7" fmla="*/ 0 h 4"/>
                  <a:gd name="T8" fmla="*/ 0 w 5"/>
                  <a:gd name="T9" fmla="*/ 1 h 4"/>
                  <a:gd name="T10" fmla="*/ 2 w 5"/>
                  <a:gd name="T11" fmla="*/ 1 h 4"/>
                  <a:gd name="T12" fmla="*/ 2 w 5"/>
                  <a:gd name="T13" fmla="*/ 1 h 4"/>
                  <a:gd name="T14" fmla="*/ 4 w 5"/>
                  <a:gd name="T15" fmla="*/ 3 h 4"/>
                  <a:gd name="T16" fmla="*/ 4 w 5"/>
                  <a:gd name="T17" fmla="*/ 4 h 4"/>
                  <a:gd name="T18" fmla="*/ 5 w 5"/>
                  <a:gd name="T19" fmla="*/ 3 h 4"/>
                  <a:gd name="T20" fmla="*/ 4 w 5"/>
                  <a:gd name="T21" fmla="*/ 3 h 4"/>
                  <a:gd name="T22" fmla="*/ 4 w 5"/>
                  <a:gd name="T23" fmla="*/ 1 h 4"/>
                  <a:gd name="T24" fmla="*/ 4 w 5"/>
                  <a:gd name="T25" fmla="*/ 1 h 4"/>
                  <a:gd name="T26" fmla="*/ 2 w 5"/>
                  <a:gd name="T2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4">
                    <a:moveTo>
                      <a:pt x="2" y="1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57" name="Freeform 956">
                <a:extLst>
                  <a:ext uri="{FF2B5EF4-FFF2-40B4-BE49-F238E27FC236}">
                    <a16:creationId xmlns:a16="http://schemas.microsoft.com/office/drawing/2014/main" id="{CBA4AED9-C23E-5290-B684-916C370C4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3" y="2133"/>
                <a:ext cx="0" cy="3"/>
              </a:xfrm>
              <a:custGeom>
                <a:avLst/>
                <a:gdLst>
                  <a:gd name="T0" fmla="*/ 1 h 3"/>
                  <a:gd name="T1" fmla="*/ 1 h 3"/>
                  <a:gd name="T2" fmla="*/ 3 h 3"/>
                  <a:gd name="T3" fmla="*/ 1 h 3"/>
                  <a:gd name="T4" fmla="*/ 0 h 3"/>
                  <a:gd name="T5" fmla="*/ 1 h 3"/>
                  <a:gd name="T6" fmla="*/ 1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3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58" name="Freeform 957">
                <a:extLst>
                  <a:ext uri="{FF2B5EF4-FFF2-40B4-BE49-F238E27FC236}">
                    <a16:creationId xmlns:a16="http://schemas.microsoft.com/office/drawing/2014/main" id="{303FB853-3F11-9813-FC41-BB1652102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" y="2109"/>
                <a:ext cx="3" cy="2"/>
              </a:xfrm>
              <a:custGeom>
                <a:avLst/>
                <a:gdLst>
                  <a:gd name="T0" fmla="*/ 2 w 3"/>
                  <a:gd name="T1" fmla="*/ 2 h 2"/>
                  <a:gd name="T2" fmla="*/ 3 w 3"/>
                  <a:gd name="T3" fmla="*/ 0 h 2"/>
                  <a:gd name="T4" fmla="*/ 0 w 3"/>
                  <a:gd name="T5" fmla="*/ 0 h 2"/>
                  <a:gd name="T6" fmla="*/ 2 w 3"/>
                  <a:gd name="T7" fmla="*/ 2 h 2"/>
                  <a:gd name="T8" fmla="*/ 2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59" name="Freeform 958">
                <a:extLst>
                  <a:ext uri="{FF2B5EF4-FFF2-40B4-BE49-F238E27FC236}">
                    <a16:creationId xmlns:a16="http://schemas.microsoft.com/office/drawing/2014/main" id="{36D5070B-E1F5-A691-305F-3ABFBA8934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7" y="2128"/>
                <a:ext cx="5" cy="3"/>
              </a:xfrm>
              <a:custGeom>
                <a:avLst/>
                <a:gdLst>
                  <a:gd name="T0" fmla="*/ 1 w 5"/>
                  <a:gd name="T1" fmla="*/ 0 h 3"/>
                  <a:gd name="T2" fmla="*/ 0 w 5"/>
                  <a:gd name="T3" fmla="*/ 0 h 3"/>
                  <a:gd name="T4" fmla="*/ 0 w 5"/>
                  <a:gd name="T5" fmla="*/ 0 h 3"/>
                  <a:gd name="T6" fmla="*/ 1 w 5"/>
                  <a:gd name="T7" fmla="*/ 2 h 3"/>
                  <a:gd name="T8" fmla="*/ 3 w 5"/>
                  <a:gd name="T9" fmla="*/ 3 h 3"/>
                  <a:gd name="T10" fmla="*/ 5 w 5"/>
                  <a:gd name="T11" fmla="*/ 2 h 3"/>
                  <a:gd name="T12" fmla="*/ 5 w 5"/>
                  <a:gd name="T13" fmla="*/ 3 h 3"/>
                  <a:gd name="T14" fmla="*/ 3 w 5"/>
                  <a:gd name="T15" fmla="*/ 2 h 3"/>
                  <a:gd name="T16" fmla="*/ 3 w 5"/>
                  <a:gd name="T17" fmla="*/ 0 h 3"/>
                  <a:gd name="T18" fmla="*/ 1 w 5"/>
                  <a:gd name="T19" fmla="*/ 0 h 3"/>
                  <a:gd name="T20" fmla="*/ 1 w 5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3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3" y="3"/>
                    </a:lnTo>
                    <a:lnTo>
                      <a:pt x="5" y="2"/>
                    </a:lnTo>
                    <a:lnTo>
                      <a:pt x="5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60" name="Freeform 959">
                <a:extLst>
                  <a:ext uri="{FF2B5EF4-FFF2-40B4-BE49-F238E27FC236}">
                    <a16:creationId xmlns:a16="http://schemas.microsoft.com/office/drawing/2014/main" id="{6DF0D53D-3C4D-B18B-B0F2-457EA008C5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4" y="2119"/>
                <a:ext cx="6" cy="6"/>
              </a:xfrm>
              <a:custGeom>
                <a:avLst/>
                <a:gdLst>
                  <a:gd name="T0" fmla="*/ 3 w 6"/>
                  <a:gd name="T1" fmla="*/ 1 h 6"/>
                  <a:gd name="T2" fmla="*/ 1 w 6"/>
                  <a:gd name="T3" fmla="*/ 3 h 6"/>
                  <a:gd name="T4" fmla="*/ 1 w 6"/>
                  <a:gd name="T5" fmla="*/ 3 h 6"/>
                  <a:gd name="T6" fmla="*/ 1 w 6"/>
                  <a:gd name="T7" fmla="*/ 3 h 6"/>
                  <a:gd name="T8" fmla="*/ 0 w 6"/>
                  <a:gd name="T9" fmla="*/ 3 h 6"/>
                  <a:gd name="T10" fmla="*/ 0 w 6"/>
                  <a:gd name="T11" fmla="*/ 4 h 6"/>
                  <a:gd name="T12" fmla="*/ 0 w 6"/>
                  <a:gd name="T13" fmla="*/ 4 h 6"/>
                  <a:gd name="T14" fmla="*/ 0 w 6"/>
                  <a:gd name="T15" fmla="*/ 4 h 6"/>
                  <a:gd name="T16" fmla="*/ 1 w 6"/>
                  <a:gd name="T17" fmla="*/ 4 h 6"/>
                  <a:gd name="T18" fmla="*/ 1 w 6"/>
                  <a:gd name="T19" fmla="*/ 4 h 6"/>
                  <a:gd name="T20" fmla="*/ 1 w 6"/>
                  <a:gd name="T21" fmla="*/ 4 h 6"/>
                  <a:gd name="T22" fmla="*/ 1 w 6"/>
                  <a:gd name="T23" fmla="*/ 4 h 6"/>
                  <a:gd name="T24" fmla="*/ 1 w 6"/>
                  <a:gd name="T25" fmla="*/ 6 h 6"/>
                  <a:gd name="T26" fmla="*/ 3 w 6"/>
                  <a:gd name="T27" fmla="*/ 6 h 6"/>
                  <a:gd name="T28" fmla="*/ 3 w 6"/>
                  <a:gd name="T29" fmla="*/ 6 h 6"/>
                  <a:gd name="T30" fmla="*/ 4 w 6"/>
                  <a:gd name="T31" fmla="*/ 6 h 6"/>
                  <a:gd name="T32" fmla="*/ 4 w 6"/>
                  <a:gd name="T33" fmla="*/ 6 h 6"/>
                  <a:gd name="T34" fmla="*/ 6 w 6"/>
                  <a:gd name="T35" fmla="*/ 6 h 6"/>
                  <a:gd name="T36" fmla="*/ 4 w 6"/>
                  <a:gd name="T37" fmla="*/ 4 h 6"/>
                  <a:gd name="T38" fmla="*/ 3 w 6"/>
                  <a:gd name="T39" fmla="*/ 3 h 6"/>
                  <a:gd name="T40" fmla="*/ 3 w 6"/>
                  <a:gd name="T41" fmla="*/ 1 h 6"/>
                  <a:gd name="T42" fmla="*/ 3 w 6"/>
                  <a:gd name="T43" fmla="*/ 0 h 6"/>
                  <a:gd name="T44" fmla="*/ 3 w 6"/>
                  <a:gd name="T45" fmla="*/ 1 h 6"/>
                  <a:gd name="T46" fmla="*/ 3 w 6"/>
                  <a:gd name="T4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" h="6">
                    <a:moveTo>
                      <a:pt x="3" y="1"/>
                    </a:move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61" name="Freeform 960">
                <a:extLst>
                  <a:ext uri="{FF2B5EF4-FFF2-40B4-BE49-F238E27FC236}">
                    <a16:creationId xmlns:a16="http://schemas.microsoft.com/office/drawing/2014/main" id="{546CF2DC-89B3-1F1C-A1A9-F661A47A2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7" y="2150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2 w 2"/>
                  <a:gd name="T5" fmla="*/ 2 h 4"/>
                  <a:gd name="T6" fmla="*/ 0 w 2"/>
                  <a:gd name="T7" fmla="*/ 0 h 4"/>
                  <a:gd name="T8" fmla="*/ 0 w 2"/>
                  <a:gd name="T9" fmla="*/ 0 h 4"/>
                  <a:gd name="T10" fmla="*/ 0 w 2"/>
                  <a:gd name="T11" fmla="*/ 0 h 4"/>
                  <a:gd name="T12" fmla="*/ 0 w 2"/>
                  <a:gd name="T13" fmla="*/ 0 h 4"/>
                  <a:gd name="T14" fmla="*/ 0 w 2"/>
                  <a:gd name="T15" fmla="*/ 2 h 4"/>
                  <a:gd name="T16" fmla="*/ 0 w 2"/>
                  <a:gd name="T17" fmla="*/ 4 h 4"/>
                  <a:gd name="T18" fmla="*/ 2 w 2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62" name="Freeform 961">
                <a:extLst>
                  <a:ext uri="{FF2B5EF4-FFF2-40B4-BE49-F238E27FC236}">
                    <a16:creationId xmlns:a16="http://schemas.microsoft.com/office/drawing/2014/main" id="{4F2BDA7E-78DA-F478-62A4-F761308CB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5" y="2111"/>
                <a:ext cx="23" cy="16"/>
              </a:xfrm>
              <a:custGeom>
                <a:avLst/>
                <a:gdLst>
                  <a:gd name="T0" fmla="*/ 8 w 23"/>
                  <a:gd name="T1" fmla="*/ 3 h 16"/>
                  <a:gd name="T2" fmla="*/ 8 w 23"/>
                  <a:gd name="T3" fmla="*/ 1 h 16"/>
                  <a:gd name="T4" fmla="*/ 7 w 23"/>
                  <a:gd name="T5" fmla="*/ 0 h 16"/>
                  <a:gd name="T6" fmla="*/ 7 w 23"/>
                  <a:gd name="T7" fmla="*/ 0 h 16"/>
                  <a:gd name="T8" fmla="*/ 5 w 23"/>
                  <a:gd name="T9" fmla="*/ 1 h 16"/>
                  <a:gd name="T10" fmla="*/ 2 w 23"/>
                  <a:gd name="T11" fmla="*/ 1 h 16"/>
                  <a:gd name="T12" fmla="*/ 0 w 23"/>
                  <a:gd name="T13" fmla="*/ 3 h 16"/>
                  <a:gd name="T14" fmla="*/ 0 w 23"/>
                  <a:gd name="T15" fmla="*/ 3 h 16"/>
                  <a:gd name="T16" fmla="*/ 2 w 23"/>
                  <a:gd name="T17" fmla="*/ 3 h 16"/>
                  <a:gd name="T18" fmla="*/ 4 w 23"/>
                  <a:gd name="T19" fmla="*/ 3 h 16"/>
                  <a:gd name="T20" fmla="*/ 5 w 23"/>
                  <a:gd name="T21" fmla="*/ 3 h 16"/>
                  <a:gd name="T22" fmla="*/ 5 w 23"/>
                  <a:gd name="T23" fmla="*/ 3 h 16"/>
                  <a:gd name="T24" fmla="*/ 7 w 23"/>
                  <a:gd name="T25" fmla="*/ 4 h 16"/>
                  <a:gd name="T26" fmla="*/ 8 w 23"/>
                  <a:gd name="T27" fmla="*/ 6 h 16"/>
                  <a:gd name="T28" fmla="*/ 10 w 23"/>
                  <a:gd name="T29" fmla="*/ 6 h 16"/>
                  <a:gd name="T30" fmla="*/ 10 w 23"/>
                  <a:gd name="T31" fmla="*/ 6 h 16"/>
                  <a:gd name="T32" fmla="*/ 10 w 23"/>
                  <a:gd name="T33" fmla="*/ 8 h 16"/>
                  <a:gd name="T34" fmla="*/ 12 w 23"/>
                  <a:gd name="T35" fmla="*/ 9 h 16"/>
                  <a:gd name="T36" fmla="*/ 13 w 23"/>
                  <a:gd name="T37" fmla="*/ 9 h 16"/>
                  <a:gd name="T38" fmla="*/ 15 w 23"/>
                  <a:gd name="T39" fmla="*/ 9 h 16"/>
                  <a:gd name="T40" fmla="*/ 16 w 23"/>
                  <a:gd name="T41" fmla="*/ 9 h 16"/>
                  <a:gd name="T42" fmla="*/ 16 w 23"/>
                  <a:gd name="T43" fmla="*/ 9 h 16"/>
                  <a:gd name="T44" fmla="*/ 16 w 23"/>
                  <a:gd name="T45" fmla="*/ 11 h 16"/>
                  <a:gd name="T46" fmla="*/ 16 w 23"/>
                  <a:gd name="T47" fmla="*/ 11 h 16"/>
                  <a:gd name="T48" fmla="*/ 18 w 23"/>
                  <a:gd name="T49" fmla="*/ 12 h 16"/>
                  <a:gd name="T50" fmla="*/ 18 w 23"/>
                  <a:gd name="T51" fmla="*/ 12 h 16"/>
                  <a:gd name="T52" fmla="*/ 18 w 23"/>
                  <a:gd name="T53" fmla="*/ 12 h 16"/>
                  <a:gd name="T54" fmla="*/ 18 w 23"/>
                  <a:gd name="T55" fmla="*/ 14 h 16"/>
                  <a:gd name="T56" fmla="*/ 20 w 23"/>
                  <a:gd name="T57" fmla="*/ 14 h 16"/>
                  <a:gd name="T58" fmla="*/ 20 w 23"/>
                  <a:gd name="T59" fmla="*/ 16 h 16"/>
                  <a:gd name="T60" fmla="*/ 21 w 23"/>
                  <a:gd name="T61" fmla="*/ 16 h 16"/>
                  <a:gd name="T62" fmla="*/ 21 w 23"/>
                  <a:gd name="T63" fmla="*/ 16 h 16"/>
                  <a:gd name="T64" fmla="*/ 21 w 23"/>
                  <a:gd name="T65" fmla="*/ 16 h 16"/>
                  <a:gd name="T66" fmla="*/ 23 w 23"/>
                  <a:gd name="T67" fmla="*/ 16 h 16"/>
                  <a:gd name="T68" fmla="*/ 23 w 23"/>
                  <a:gd name="T69" fmla="*/ 16 h 16"/>
                  <a:gd name="T70" fmla="*/ 23 w 23"/>
                  <a:gd name="T71" fmla="*/ 16 h 16"/>
                  <a:gd name="T72" fmla="*/ 23 w 23"/>
                  <a:gd name="T73" fmla="*/ 14 h 16"/>
                  <a:gd name="T74" fmla="*/ 23 w 23"/>
                  <a:gd name="T75" fmla="*/ 12 h 16"/>
                  <a:gd name="T76" fmla="*/ 21 w 23"/>
                  <a:gd name="T77" fmla="*/ 14 h 16"/>
                  <a:gd name="T78" fmla="*/ 20 w 23"/>
                  <a:gd name="T79" fmla="*/ 12 h 16"/>
                  <a:gd name="T80" fmla="*/ 20 w 23"/>
                  <a:gd name="T81" fmla="*/ 12 h 16"/>
                  <a:gd name="T82" fmla="*/ 18 w 23"/>
                  <a:gd name="T83" fmla="*/ 11 h 16"/>
                  <a:gd name="T84" fmla="*/ 18 w 23"/>
                  <a:gd name="T85" fmla="*/ 9 h 16"/>
                  <a:gd name="T86" fmla="*/ 18 w 23"/>
                  <a:gd name="T87" fmla="*/ 8 h 16"/>
                  <a:gd name="T88" fmla="*/ 18 w 23"/>
                  <a:gd name="T89" fmla="*/ 8 h 16"/>
                  <a:gd name="T90" fmla="*/ 18 w 23"/>
                  <a:gd name="T91" fmla="*/ 6 h 16"/>
                  <a:gd name="T92" fmla="*/ 18 w 23"/>
                  <a:gd name="T93" fmla="*/ 6 h 16"/>
                  <a:gd name="T94" fmla="*/ 16 w 23"/>
                  <a:gd name="T95" fmla="*/ 6 h 16"/>
                  <a:gd name="T96" fmla="*/ 15 w 23"/>
                  <a:gd name="T97" fmla="*/ 4 h 16"/>
                  <a:gd name="T98" fmla="*/ 12 w 23"/>
                  <a:gd name="T99" fmla="*/ 4 h 16"/>
                  <a:gd name="T100" fmla="*/ 12 w 23"/>
                  <a:gd name="T101" fmla="*/ 4 h 16"/>
                  <a:gd name="T102" fmla="*/ 10 w 23"/>
                  <a:gd name="T103" fmla="*/ 3 h 16"/>
                  <a:gd name="T104" fmla="*/ 8 w 23"/>
                  <a:gd name="T105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" h="16">
                    <a:moveTo>
                      <a:pt x="8" y="3"/>
                    </a:moveTo>
                    <a:lnTo>
                      <a:pt x="8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7" y="4"/>
                    </a:lnTo>
                    <a:lnTo>
                      <a:pt x="8" y="6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2" y="9"/>
                    </a:lnTo>
                    <a:lnTo>
                      <a:pt x="13" y="9"/>
                    </a:lnTo>
                    <a:lnTo>
                      <a:pt x="15" y="9"/>
                    </a:lnTo>
                    <a:lnTo>
                      <a:pt x="16" y="9"/>
                    </a:lnTo>
                    <a:lnTo>
                      <a:pt x="16" y="9"/>
                    </a:lnTo>
                    <a:lnTo>
                      <a:pt x="16" y="11"/>
                    </a:lnTo>
                    <a:lnTo>
                      <a:pt x="16" y="11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8" y="14"/>
                    </a:lnTo>
                    <a:lnTo>
                      <a:pt x="20" y="14"/>
                    </a:lnTo>
                    <a:lnTo>
                      <a:pt x="20" y="16"/>
                    </a:lnTo>
                    <a:lnTo>
                      <a:pt x="21" y="16"/>
                    </a:lnTo>
                    <a:lnTo>
                      <a:pt x="21" y="16"/>
                    </a:lnTo>
                    <a:lnTo>
                      <a:pt x="21" y="16"/>
                    </a:lnTo>
                    <a:lnTo>
                      <a:pt x="23" y="16"/>
                    </a:lnTo>
                    <a:lnTo>
                      <a:pt x="23" y="16"/>
                    </a:lnTo>
                    <a:lnTo>
                      <a:pt x="23" y="16"/>
                    </a:lnTo>
                    <a:lnTo>
                      <a:pt x="23" y="14"/>
                    </a:lnTo>
                    <a:lnTo>
                      <a:pt x="23" y="12"/>
                    </a:lnTo>
                    <a:lnTo>
                      <a:pt x="21" y="14"/>
                    </a:lnTo>
                    <a:lnTo>
                      <a:pt x="20" y="12"/>
                    </a:lnTo>
                    <a:lnTo>
                      <a:pt x="20" y="12"/>
                    </a:lnTo>
                    <a:lnTo>
                      <a:pt x="18" y="11"/>
                    </a:lnTo>
                    <a:lnTo>
                      <a:pt x="18" y="9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6" y="6"/>
                    </a:lnTo>
                    <a:lnTo>
                      <a:pt x="15" y="4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0" y="3"/>
                    </a:lnTo>
                    <a:lnTo>
                      <a:pt x="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63" name="Freeform 962">
                <a:extLst>
                  <a:ext uri="{FF2B5EF4-FFF2-40B4-BE49-F238E27FC236}">
                    <a16:creationId xmlns:a16="http://schemas.microsoft.com/office/drawing/2014/main" id="{1B8EF0C8-FB1B-6D75-C29A-6A1459ED1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" y="2160"/>
                <a:ext cx="35" cy="11"/>
              </a:xfrm>
              <a:custGeom>
                <a:avLst/>
                <a:gdLst>
                  <a:gd name="T0" fmla="*/ 0 w 35"/>
                  <a:gd name="T1" fmla="*/ 1 h 11"/>
                  <a:gd name="T2" fmla="*/ 0 w 35"/>
                  <a:gd name="T3" fmla="*/ 5 h 11"/>
                  <a:gd name="T4" fmla="*/ 0 w 35"/>
                  <a:gd name="T5" fmla="*/ 6 h 11"/>
                  <a:gd name="T6" fmla="*/ 2 w 35"/>
                  <a:gd name="T7" fmla="*/ 6 h 11"/>
                  <a:gd name="T8" fmla="*/ 5 w 35"/>
                  <a:gd name="T9" fmla="*/ 6 h 11"/>
                  <a:gd name="T10" fmla="*/ 13 w 35"/>
                  <a:gd name="T11" fmla="*/ 8 h 11"/>
                  <a:gd name="T12" fmla="*/ 14 w 35"/>
                  <a:gd name="T13" fmla="*/ 9 h 11"/>
                  <a:gd name="T14" fmla="*/ 16 w 35"/>
                  <a:gd name="T15" fmla="*/ 11 h 11"/>
                  <a:gd name="T16" fmla="*/ 21 w 35"/>
                  <a:gd name="T17" fmla="*/ 11 h 11"/>
                  <a:gd name="T18" fmla="*/ 29 w 35"/>
                  <a:gd name="T19" fmla="*/ 9 h 11"/>
                  <a:gd name="T20" fmla="*/ 33 w 35"/>
                  <a:gd name="T21" fmla="*/ 9 h 11"/>
                  <a:gd name="T22" fmla="*/ 35 w 35"/>
                  <a:gd name="T23" fmla="*/ 8 h 11"/>
                  <a:gd name="T24" fmla="*/ 35 w 35"/>
                  <a:gd name="T25" fmla="*/ 6 h 11"/>
                  <a:gd name="T26" fmla="*/ 35 w 35"/>
                  <a:gd name="T27" fmla="*/ 6 h 11"/>
                  <a:gd name="T28" fmla="*/ 32 w 35"/>
                  <a:gd name="T29" fmla="*/ 6 h 11"/>
                  <a:gd name="T30" fmla="*/ 29 w 35"/>
                  <a:gd name="T31" fmla="*/ 8 h 11"/>
                  <a:gd name="T32" fmla="*/ 29 w 35"/>
                  <a:gd name="T33" fmla="*/ 8 h 11"/>
                  <a:gd name="T34" fmla="*/ 29 w 35"/>
                  <a:gd name="T35" fmla="*/ 5 h 11"/>
                  <a:gd name="T36" fmla="*/ 26 w 35"/>
                  <a:gd name="T37" fmla="*/ 5 h 11"/>
                  <a:gd name="T38" fmla="*/ 22 w 35"/>
                  <a:gd name="T39" fmla="*/ 5 h 11"/>
                  <a:gd name="T40" fmla="*/ 19 w 35"/>
                  <a:gd name="T41" fmla="*/ 5 h 11"/>
                  <a:gd name="T42" fmla="*/ 14 w 35"/>
                  <a:gd name="T43" fmla="*/ 5 h 11"/>
                  <a:gd name="T44" fmla="*/ 11 w 35"/>
                  <a:gd name="T45" fmla="*/ 5 h 11"/>
                  <a:gd name="T46" fmla="*/ 10 w 35"/>
                  <a:gd name="T47" fmla="*/ 5 h 11"/>
                  <a:gd name="T48" fmla="*/ 10 w 35"/>
                  <a:gd name="T49" fmla="*/ 5 h 11"/>
                  <a:gd name="T50" fmla="*/ 8 w 35"/>
                  <a:gd name="T51" fmla="*/ 3 h 11"/>
                  <a:gd name="T52" fmla="*/ 6 w 35"/>
                  <a:gd name="T53" fmla="*/ 3 h 11"/>
                  <a:gd name="T54" fmla="*/ 8 w 35"/>
                  <a:gd name="T55" fmla="*/ 1 h 11"/>
                  <a:gd name="T56" fmla="*/ 6 w 35"/>
                  <a:gd name="T57" fmla="*/ 1 h 11"/>
                  <a:gd name="T58" fmla="*/ 6 w 35"/>
                  <a:gd name="T59" fmla="*/ 3 h 11"/>
                  <a:gd name="T60" fmla="*/ 3 w 35"/>
                  <a:gd name="T61" fmla="*/ 1 h 11"/>
                  <a:gd name="T62" fmla="*/ 3 w 35"/>
                  <a:gd name="T63" fmla="*/ 1 h 11"/>
                  <a:gd name="T64" fmla="*/ 2 w 35"/>
                  <a:gd name="T65" fmla="*/ 1 h 11"/>
                  <a:gd name="T66" fmla="*/ 2 w 35"/>
                  <a:gd name="T6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" h="11">
                    <a:moveTo>
                      <a:pt x="0" y="3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11" y="8"/>
                    </a:lnTo>
                    <a:lnTo>
                      <a:pt x="13" y="8"/>
                    </a:lnTo>
                    <a:lnTo>
                      <a:pt x="14" y="9"/>
                    </a:lnTo>
                    <a:lnTo>
                      <a:pt x="14" y="9"/>
                    </a:lnTo>
                    <a:lnTo>
                      <a:pt x="16" y="9"/>
                    </a:lnTo>
                    <a:lnTo>
                      <a:pt x="16" y="11"/>
                    </a:lnTo>
                    <a:lnTo>
                      <a:pt x="16" y="11"/>
                    </a:lnTo>
                    <a:lnTo>
                      <a:pt x="21" y="11"/>
                    </a:lnTo>
                    <a:lnTo>
                      <a:pt x="27" y="9"/>
                    </a:lnTo>
                    <a:lnTo>
                      <a:pt x="29" y="9"/>
                    </a:lnTo>
                    <a:lnTo>
                      <a:pt x="32" y="9"/>
                    </a:lnTo>
                    <a:lnTo>
                      <a:pt x="33" y="9"/>
                    </a:lnTo>
                    <a:lnTo>
                      <a:pt x="35" y="9"/>
                    </a:lnTo>
                    <a:lnTo>
                      <a:pt x="35" y="8"/>
                    </a:lnTo>
                    <a:lnTo>
                      <a:pt x="35" y="8"/>
                    </a:lnTo>
                    <a:lnTo>
                      <a:pt x="35" y="6"/>
                    </a:lnTo>
                    <a:lnTo>
                      <a:pt x="35" y="6"/>
                    </a:lnTo>
                    <a:lnTo>
                      <a:pt x="35" y="6"/>
                    </a:lnTo>
                    <a:lnTo>
                      <a:pt x="33" y="6"/>
                    </a:lnTo>
                    <a:lnTo>
                      <a:pt x="32" y="6"/>
                    </a:lnTo>
                    <a:lnTo>
                      <a:pt x="30" y="8"/>
                    </a:lnTo>
                    <a:lnTo>
                      <a:pt x="29" y="8"/>
                    </a:lnTo>
                    <a:lnTo>
                      <a:pt x="29" y="8"/>
                    </a:lnTo>
                    <a:lnTo>
                      <a:pt x="29" y="8"/>
                    </a:lnTo>
                    <a:lnTo>
                      <a:pt x="29" y="8"/>
                    </a:lnTo>
                    <a:lnTo>
                      <a:pt x="29" y="5"/>
                    </a:lnTo>
                    <a:lnTo>
                      <a:pt x="27" y="5"/>
                    </a:lnTo>
                    <a:lnTo>
                      <a:pt x="26" y="5"/>
                    </a:lnTo>
                    <a:lnTo>
                      <a:pt x="24" y="6"/>
                    </a:lnTo>
                    <a:lnTo>
                      <a:pt x="22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3" y="5"/>
                    </a:lnTo>
                    <a:lnTo>
                      <a:pt x="11" y="5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8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64" name="Freeform 963">
                <a:extLst>
                  <a:ext uri="{FF2B5EF4-FFF2-40B4-BE49-F238E27FC236}">
                    <a16:creationId xmlns:a16="http://schemas.microsoft.com/office/drawing/2014/main" id="{1832CD2E-E288-2C1D-77FA-1D46181D0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" y="2298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2 h 2"/>
                  <a:gd name="T4" fmla="*/ 2 h 2"/>
                  <a:gd name="T5" fmla="*/ 0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65" name="Freeform 964">
                <a:extLst>
                  <a:ext uri="{FF2B5EF4-FFF2-40B4-BE49-F238E27FC236}">
                    <a16:creationId xmlns:a16="http://schemas.microsoft.com/office/drawing/2014/main" id="{BC7824F3-FD11-584E-F63D-721A07239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7" y="2427"/>
                <a:ext cx="1" cy="2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0 h 2"/>
                  <a:gd name="T4" fmla="*/ 0 w 1"/>
                  <a:gd name="T5" fmla="*/ 2 h 2"/>
                  <a:gd name="T6" fmla="*/ 0 w 1"/>
                  <a:gd name="T7" fmla="*/ 2 h 2"/>
                  <a:gd name="T8" fmla="*/ 0 w 1"/>
                  <a:gd name="T9" fmla="*/ 2 h 2"/>
                  <a:gd name="T10" fmla="*/ 1 w 1"/>
                  <a:gd name="T11" fmla="*/ 2 h 2"/>
                  <a:gd name="T12" fmla="*/ 0 w 1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66" name="Freeform 965">
                <a:extLst>
                  <a:ext uri="{FF2B5EF4-FFF2-40B4-BE49-F238E27FC236}">
                    <a16:creationId xmlns:a16="http://schemas.microsoft.com/office/drawing/2014/main" id="{A2B39075-DF7B-FD76-5C7C-478F585718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2" y="2732"/>
                <a:ext cx="3" cy="3"/>
              </a:xfrm>
              <a:custGeom>
                <a:avLst/>
                <a:gdLst>
                  <a:gd name="T0" fmla="*/ 0 w 3"/>
                  <a:gd name="T1" fmla="*/ 3 h 3"/>
                  <a:gd name="T2" fmla="*/ 0 w 3"/>
                  <a:gd name="T3" fmla="*/ 3 h 3"/>
                  <a:gd name="T4" fmla="*/ 0 w 3"/>
                  <a:gd name="T5" fmla="*/ 3 h 3"/>
                  <a:gd name="T6" fmla="*/ 2 w 3"/>
                  <a:gd name="T7" fmla="*/ 3 h 3"/>
                  <a:gd name="T8" fmla="*/ 2 w 3"/>
                  <a:gd name="T9" fmla="*/ 3 h 3"/>
                  <a:gd name="T10" fmla="*/ 3 w 3"/>
                  <a:gd name="T11" fmla="*/ 0 h 3"/>
                  <a:gd name="T12" fmla="*/ 3 w 3"/>
                  <a:gd name="T13" fmla="*/ 0 h 3"/>
                  <a:gd name="T14" fmla="*/ 3 w 3"/>
                  <a:gd name="T15" fmla="*/ 0 h 3"/>
                  <a:gd name="T16" fmla="*/ 3 w 3"/>
                  <a:gd name="T17" fmla="*/ 0 h 3"/>
                  <a:gd name="T18" fmla="*/ 2 w 3"/>
                  <a:gd name="T19" fmla="*/ 2 h 3"/>
                  <a:gd name="T20" fmla="*/ 0 w 3"/>
                  <a:gd name="T21" fmla="*/ 3 h 3"/>
                  <a:gd name="T22" fmla="*/ 0 w 3"/>
                  <a:gd name="T23" fmla="*/ 3 h 3"/>
                  <a:gd name="T24" fmla="*/ 0 w 3"/>
                  <a:gd name="T2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67" name="Freeform 966">
                <a:extLst>
                  <a:ext uri="{FF2B5EF4-FFF2-40B4-BE49-F238E27FC236}">
                    <a16:creationId xmlns:a16="http://schemas.microsoft.com/office/drawing/2014/main" id="{2C15A069-D017-0F09-0FF5-B792C605A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5" y="2430"/>
                <a:ext cx="7" cy="5"/>
              </a:xfrm>
              <a:custGeom>
                <a:avLst/>
                <a:gdLst>
                  <a:gd name="T0" fmla="*/ 2 w 7"/>
                  <a:gd name="T1" fmla="*/ 3 h 5"/>
                  <a:gd name="T2" fmla="*/ 0 w 7"/>
                  <a:gd name="T3" fmla="*/ 3 h 5"/>
                  <a:gd name="T4" fmla="*/ 2 w 7"/>
                  <a:gd name="T5" fmla="*/ 3 h 5"/>
                  <a:gd name="T6" fmla="*/ 3 w 7"/>
                  <a:gd name="T7" fmla="*/ 5 h 5"/>
                  <a:gd name="T8" fmla="*/ 3 w 7"/>
                  <a:gd name="T9" fmla="*/ 3 h 5"/>
                  <a:gd name="T10" fmla="*/ 5 w 7"/>
                  <a:gd name="T11" fmla="*/ 5 h 5"/>
                  <a:gd name="T12" fmla="*/ 7 w 7"/>
                  <a:gd name="T13" fmla="*/ 5 h 5"/>
                  <a:gd name="T14" fmla="*/ 7 w 7"/>
                  <a:gd name="T15" fmla="*/ 3 h 5"/>
                  <a:gd name="T16" fmla="*/ 5 w 7"/>
                  <a:gd name="T17" fmla="*/ 3 h 5"/>
                  <a:gd name="T18" fmla="*/ 5 w 7"/>
                  <a:gd name="T19" fmla="*/ 3 h 5"/>
                  <a:gd name="T20" fmla="*/ 5 w 7"/>
                  <a:gd name="T21" fmla="*/ 3 h 5"/>
                  <a:gd name="T22" fmla="*/ 3 w 7"/>
                  <a:gd name="T23" fmla="*/ 3 h 5"/>
                  <a:gd name="T24" fmla="*/ 3 w 7"/>
                  <a:gd name="T25" fmla="*/ 3 h 5"/>
                  <a:gd name="T26" fmla="*/ 3 w 7"/>
                  <a:gd name="T27" fmla="*/ 2 h 5"/>
                  <a:gd name="T28" fmla="*/ 3 w 7"/>
                  <a:gd name="T29" fmla="*/ 2 h 5"/>
                  <a:gd name="T30" fmla="*/ 2 w 7"/>
                  <a:gd name="T31" fmla="*/ 0 h 5"/>
                  <a:gd name="T32" fmla="*/ 0 w 7"/>
                  <a:gd name="T33" fmla="*/ 0 h 5"/>
                  <a:gd name="T34" fmla="*/ 2 w 7"/>
                  <a:gd name="T35" fmla="*/ 2 h 5"/>
                  <a:gd name="T36" fmla="*/ 2 w 7"/>
                  <a:gd name="T37" fmla="*/ 2 h 5"/>
                  <a:gd name="T38" fmla="*/ 0 w 7"/>
                  <a:gd name="T39" fmla="*/ 2 h 5"/>
                  <a:gd name="T40" fmla="*/ 0 w 7"/>
                  <a:gd name="T41" fmla="*/ 2 h 5"/>
                  <a:gd name="T42" fmla="*/ 2 w 7"/>
                  <a:gd name="T43" fmla="*/ 2 h 5"/>
                  <a:gd name="T44" fmla="*/ 2 w 7"/>
                  <a:gd name="T45" fmla="*/ 3 h 5"/>
                  <a:gd name="T46" fmla="*/ 2 w 7"/>
                  <a:gd name="T47" fmla="*/ 3 h 5"/>
                  <a:gd name="T48" fmla="*/ 2 w 7"/>
                  <a:gd name="T4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" h="5">
                    <a:moveTo>
                      <a:pt x="2" y="3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5" y="5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68" name="Freeform 967">
                <a:extLst>
                  <a:ext uri="{FF2B5EF4-FFF2-40B4-BE49-F238E27FC236}">
                    <a16:creationId xmlns:a16="http://schemas.microsoft.com/office/drawing/2014/main" id="{F33A9CF5-63B7-85BB-6DD2-D7FF890246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" y="2300"/>
                <a:ext cx="5" cy="5"/>
              </a:xfrm>
              <a:custGeom>
                <a:avLst/>
                <a:gdLst>
                  <a:gd name="T0" fmla="*/ 0 w 5"/>
                  <a:gd name="T1" fmla="*/ 1 h 5"/>
                  <a:gd name="T2" fmla="*/ 0 w 5"/>
                  <a:gd name="T3" fmla="*/ 1 h 5"/>
                  <a:gd name="T4" fmla="*/ 2 w 5"/>
                  <a:gd name="T5" fmla="*/ 3 h 5"/>
                  <a:gd name="T6" fmla="*/ 3 w 5"/>
                  <a:gd name="T7" fmla="*/ 3 h 5"/>
                  <a:gd name="T8" fmla="*/ 3 w 5"/>
                  <a:gd name="T9" fmla="*/ 3 h 5"/>
                  <a:gd name="T10" fmla="*/ 5 w 5"/>
                  <a:gd name="T11" fmla="*/ 5 h 5"/>
                  <a:gd name="T12" fmla="*/ 5 w 5"/>
                  <a:gd name="T13" fmla="*/ 5 h 5"/>
                  <a:gd name="T14" fmla="*/ 5 w 5"/>
                  <a:gd name="T15" fmla="*/ 5 h 5"/>
                  <a:gd name="T16" fmla="*/ 5 w 5"/>
                  <a:gd name="T17" fmla="*/ 3 h 5"/>
                  <a:gd name="T18" fmla="*/ 3 w 5"/>
                  <a:gd name="T19" fmla="*/ 1 h 5"/>
                  <a:gd name="T20" fmla="*/ 0 w 5"/>
                  <a:gd name="T21" fmla="*/ 1 h 5"/>
                  <a:gd name="T22" fmla="*/ 0 w 5"/>
                  <a:gd name="T23" fmla="*/ 1 h 5"/>
                  <a:gd name="T24" fmla="*/ 0 w 5"/>
                  <a:gd name="T25" fmla="*/ 0 h 5"/>
                  <a:gd name="T26" fmla="*/ 0 w 5"/>
                  <a:gd name="T2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5">
                    <a:moveTo>
                      <a:pt x="0" y="1"/>
                    </a:moveTo>
                    <a:lnTo>
                      <a:pt x="0" y="1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3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69" name="Freeform 968">
                <a:extLst>
                  <a:ext uri="{FF2B5EF4-FFF2-40B4-BE49-F238E27FC236}">
                    <a16:creationId xmlns:a16="http://schemas.microsoft.com/office/drawing/2014/main" id="{7412CBD0-CC9C-717D-2E36-31F9A63CA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2" y="2697"/>
                <a:ext cx="3" cy="7"/>
              </a:xfrm>
              <a:custGeom>
                <a:avLst/>
                <a:gdLst>
                  <a:gd name="T0" fmla="*/ 0 w 3"/>
                  <a:gd name="T1" fmla="*/ 7 h 7"/>
                  <a:gd name="T2" fmla="*/ 0 w 3"/>
                  <a:gd name="T3" fmla="*/ 7 h 7"/>
                  <a:gd name="T4" fmla="*/ 2 w 3"/>
                  <a:gd name="T5" fmla="*/ 7 h 7"/>
                  <a:gd name="T6" fmla="*/ 2 w 3"/>
                  <a:gd name="T7" fmla="*/ 7 h 7"/>
                  <a:gd name="T8" fmla="*/ 3 w 3"/>
                  <a:gd name="T9" fmla="*/ 3 h 7"/>
                  <a:gd name="T10" fmla="*/ 3 w 3"/>
                  <a:gd name="T11" fmla="*/ 3 h 7"/>
                  <a:gd name="T12" fmla="*/ 3 w 3"/>
                  <a:gd name="T13" fmla="*/ 0 h 7"/>
                  <a:gd name="T14" fmla="*/ 3 w 3"/>
                  <a:gd name="T15" fmla="*/ 0 h 7"/>
                  <a:gd name="T16" fmla="*/ 3 w 3"/>
                  <a:gd name="T17" fmla="*/ 0 h 7"/>
                  <a:gd name="T18" fmla="*/ 2 w 3"/>
                  <a:gd name="T19" fmla="*/ 0 h 7"/>
                  <a:gd name="T20" fmla="*/ 0 w 3"/>
                  <a:gd name="T21" fmla="*/ 0 h 7"/>
                  <a:gd name="T22" fmla="*/ 0 w 3"/>
                  <a:gd name="T23" fmla="*/ 2 h 7"/>
                  <a:gd name="T24" fmla="*/ 0 w 3"/>
                  <a:gd name="T25" fmla="*/ 5 h 7"/>
                  <a:gd name="T26" fmla="*/ 0 w 3"/>
                  <a:gd name="T2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7">
                    <a:moveTo>
                      <a:pt x="0" y="7"/>
                    </a:moveTo>
                    <a:lnTo>
                      <a:pt x="0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70" name="Freeform 969">
                <a:extLst>
                  <a:ext uri="{FF2B5EF4-FFF2-40B4-BE49-F238E27FC236}">
                    <a16:creationId xmlns:a16="http://schemas.microsoft.com/office/drawing/2014/main" id="{B0C9EA04-6EFF-DAC7-B477-17D39935D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0" y="2241"/>
                <a:ext cx="3" cy="5"/>
              </a:xfrm>
              <a:custGeom>
                <a:avLst/>
                <a:gdLst>
                  <a:gd name="T0" fmla="*/ 2 w 3"/>
                  <a:gd name="T1" fmla="*/ 5 h 5"/>
                  <a:gd name="T2" fmla="*/ 2 w 3"/>
                  <a:gd name="T3" fmla="*/ 5 h 5"/>
                  <a:gd name="T4" fmla="*/ 2 w 3"/>
                  <a:gd name="T5" fmla="*/ 5 h 5"/>
                  <a:gd name="T6" fmla="*/ 3 w 3"/>
                  <a:gd name="T7" fmla="*/ 5 h 5"/>
                  <a:gd name="T8" fmla="*/ 3 w 3"/>
                  <a:gd name="T9" fmla="*/ 5 h 5"/>
                  <a:gd name="T10" fmla="*/ 3 w 3"/>
                  <a:gd name="T11" fmla="*/ 3 h 5"/>
                  <a:gd name="T12" fmla="*/ 3 w 3"/>
                  <a:gd name="T13" fmla="*/ 3 h 5"/>
                  <a:gd name="T14" fmla="*/ 2 w 3"/>
                  <a:gd name="T15" fmla="*/ 0 h 5"/>
                  <a:gd name="T16" fmla="*/ 2 w 3"/>
                  <a:gd name="T17" fmla="*/ 0 h 5"/>
                  <a:gd name="T18" fmla="*/ 2 w 3"/>
                  <a:gd name="T19" fmla="*/ 0 h 5"/>
                  <a:gd name="T20" fmla="*/ 2 w 3"/>
                  <a:gd name="T21" fmla="*/ 2 h 5"/>
                  <a:gd name="T22" fmla="*/ 0 w 3"/>
                  <a:gd name="T23" fmla="*/ 2 h 5"/>
                  <a:gd name="T24" fmla="*/ 0 w 3"/>
                  <a:gd name="T25" fmla="*/ 2 h 5"/>
                  <a:gd name="T26" fmla="*/ 0 w 3"/>
                  <a:gd name="T27" fmla="*/ 2 h 5"/>
                  <a:gd name="T28" fmla="*/ 0 w 3"/>
                  <a:gd name="T29" fmla="*/ 3 h 5"/>
                  <a:gd name="T30" fmla="*/ 2 w 3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" h="5">
                    <a:moveTo>
                      <a:pt x="2" y="5"/>
                    </a:moveTo>
                    <a:lnTo>
                      <a:pt x="2" y="5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71" name="Freeform 970">
                <a:extLst>
                  <a:ext uri="{FF2B5EF4-FFF2-40B4-BE49-F238E27FC236}">
                    <a16:creationId xmlns:a16="http://schemas.microsoft.com/office/drawing/2014/main" id="{0A486634-5AC0-E4A8-0DDF-0C0193EE0E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2109"/>
                <a:ext cx="2" cy="3"/>
              </a:xfrm>
              <a:custGeom>
                <a:avLst/>
                <a:gdLst>
                  <a:gd name="T0" fmla="*/ 0 w 2"/>
                  <a:gd name="T1" fmla="*/ 2 h 3"/>
                  <a:gd name="T2" fmla="*/ 0 w 2"/>
                  <a:gd name="T3" fmla="*/ 2 h 3"/>
                  <a:gd name="T4" fmla="*/ 2 w 2"/>
                  <a:gd name="T5" fmla="*/ 3 h 3"/>
                  <a:gd name="T6" fmla="*/ 2 w 2"/>
                  <a:gd name="T7" fmla="*/ 2 h 3"/>
                  <a:gd name="T8" fmla="*/ 2 w 2"/>
                  <a:gd name="T9" fmla="*/ 2 h 3"/>
                  <a:gd name="T10" fmla="*/ 0 w 2"/>
                  <a:gd name="T11" fmla="*/ 0 h 3"/>
                  <a:gd name="T12" fmla="*/ 0 w 2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0" y="2"/>
                    </a:moveTo>
                    <a:lnTo>
                      <a:pt x="0" y="2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72" name="Freeform 971">
                <a:extLst>
                  <a:ext uri="{FF2B5EF4-FFF2-40B4-BE49-F238E27FC236}">
                    <a16:creationId xmlns:a16="http://schemas.microsoft.com/office/drawing/2014/main" id="{FE236890-13C1-C3C1-A37D-9892B83AA5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2" y="2457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2 h 2"/>
                  <a:gd name="T3" fmla="*/ 0 h 2"/>
                  <a:gd name="T4" fmla="*/ 0 h 2"/>
                  <a:gd name="T5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73" name="Freeform 972">
                <a:extLst>
                  <a:ext uri="{FF2B5EF4-FFF2-40B4-BE49-F238E27FC236}">
                    <a16:creationId xmlns:a16="http://schemas.microsoft.com/office/drawing/2014/main" id="{F54F26FF-8EAA-0D18-757F-0F81A64F3A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2" y="2454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2 h 2"/>
                  <a:gd name="T5" fmla="*/ 0 h 2"/>
                  <a:gd name="T6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74" name="Freeform 973">
                <a:extLst>
                  <a:ext uri="{FF2B5EF4-FFF2-40B4-BE49-F238E27FC236}">
                    <a16:creationId xmlns:a16="http://schemas.microsoft.com/office/drawing/2014/main" id="{278B190B-34B4-D1AF-BDAA-EC9DEAEE9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9" y="2436"/>
                <a:ext cx="1" cy="2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2 h 2"/>
                  <a:gd name="T4" fmla="*/ 1 w 1"/>
                  <a:gd name="T5" fmla="*/ 2 h 2"/>
                  <a:gd name="T6" fmla="*/ 1 w 1"/>
                  <a:gd name="T7" fmla="*/ 2 h 2"/>
                  <a:gd name="T8" fmla="*/ 1 w 1"/>
                  <a:gd name="T9" fmla="*/ 0 h 2"/>
                  <a:gd name="T10" fmla="*/ 1 w 1"/>
                  <a:gd name="T11" fmla="*/ 0 h 2"/>
                  <a:gd name="T12" fmla="*/ 1 w 1"/>
                  <a:gd name="T13" fmla="*/ 0 h 2"/>
                  <a:gd name="T14" fmla="*/ 0 w 1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75" name="Freeform 974">
                <a:extLst>
                  <a:ext uri="{FF2B5EF4-FFF2-40B4-BE49-F238E27FC236}">
                    <a16:creationId xmlns:a16="http://schemas.microsoft.com/office/drawing/2014/main" id="{BFB8414A-8302-EEEF-3FB4-0CC3495F0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9" y="2416"/>
                <a:ext cx="5" cy="5"/>
              </a:xfrm>
              <a:custGeom>
                <a:avLst/>
                <a:gdLst>
                  <a:gd name="T0" fmla="*/ 0 w 5"/>
                  <a:gd name="T1" fmla="*/ 1 h 5"/>
                  <a:gd name="T2" fmla="*/ 0 w 5"/>
                  <a:gd name="T3" fmla="*/ 1 h 5"/>
                  <a:gd name="T4" fmla="*/ 0 w 5"/>
                  <a:gd name="T5" fmla="*/ 3 h 5"/>
                  <a:gd name="T6" fmla="*/ 2 w 5"/>
                  <a:gd name="T7" fmla="*/ 5 h 5"/>
                  <a:gd name="T8" fmla="*/ 3 w 5"/>
                  <a:gd name="T9" fmla="*/ 5 h 5"/>
                  <a:gd name="T10" fmla="*/ 5 w 5"/>
                  <a:gd name="T11" fmla="*/ 5 h 5"/>
                  <a:gd name="T12" fmla="*/ 5 w 5"/>
                  <a:gd name="T13" fmla="*/ 5 h 5"/>
                  <a:gd name="T14" fmla="*/ 5 w 5"/>
                  <a:gd name="T15" fmla="*/ 5 h 5"/>
                  <a:gd name="T16" fmla="*/ 5 w 5"/>
                  <a:gd name="T17" fmla="*/ 5 h 5"/>
                  <a:gd name="T18" fmla="*/ 5 w 5"/>
                  <a:gd name="T19" fmla="*/ 5 h 5"/>
                  <a:gd name="T20" fmla="*/ 5 w 5"/>
                  <a:gd name="T21" fmla="*/ 5 h 5"/>
                  <a:gd name="T22" fmla="*/ 5 w 5"/>
                  <a:gd name="T23" fmla="*/ 3 h 5"/>
                  <a:gd name="T24" fmla="*/ 3 w 5"/>
                  <a:gd name="T25" fmla="*/ 3 h 5"/>
                  <a:gd name="T26" fmla="*/ 3 w 5"/>
                  <a:gd name="T27" fmla="*/ 3 h 5"/>
                  <a:gd name="T28" fmla="*/ 3 w 5"/>
                  <a:gd name="T29" fmla="*/ 3 h 5"/>
                  <a:gd name="T30" fmla="*/ 3 w 5"/>
                  <a:gd name="T31" fmla="*/ 3 h 5"/>
                  <a:gd name="T32" fmla="*/ 3 w 5"/>
                  <a:gd name="T33" fmla="*/ 3 h 5"/>
                  <a:gd name="T34" fmla="*/ 3 w 5"/>
                  <a:gd name="T35" fmla="*/ 3 h 5"/>
                  <a:gd name="T36" fmla="*/ 3 w 5"/>
                  <a:gd name="T37" fmla="*/ 3 h 5"/>
                  <a:gd name="T38" fmla="*/ 3 w 5"/>
                  <a:gd name="T39" fmla="*/ 3 h 5"/>
                  <a:gd name="T40" fmla="*/ 3 w 5"/>
                  <a:gd name="T41" fmla="*/ 0 h 5"/>
                  <a:gd name="T42" fmla="*/ 2 w 5"/>
                  <a:gd name="T43" fmla="*/ 0 h 5"/>
                  <a:gd name="T44" fmla="*/ 2 w 5"/>
                  <a:gd name="T45" fmla="*/ 0 h 5"/>
                  <a:gd name="T46" fmla="*/ 2 w 5"/>
                  <a:gd name="T47" fmla="*/ 0 h 5"/>
                  <a:gd name="T48" fmla="*/ 2 w 5"/>
                  <a:gd name="T49" fmla="*/ 1 h 5"/>
                  <a:gd name="T50" fmla="*/ 0 w 5"/>
                  <a:gd name="T5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" h="5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76" name="Freeform 975">
                <a:extLst>
                  <a:ext uri="{FF2B5EF4-FFF2-40B4-BE49-F238E27FC236}">
                    <a16:creationId xmlns:a16="http://schemas.microsoft.com/office/drawing/2014/main" id="{08547602-DCD4-A046-D07C-0A038A1432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2" y="2095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5 w 5"/>
                  <a:gd name="T3" fmla="*/ 4 h 4"/>
                  <a:gd name="T4" fmla="*/ 5 w 5"/>
                  <a:gd name="T5" fmla="*/ 3 h 4"/>
                  <a:gd name="T6" fmla="*/ 5 w 5"/>
                  <a:gd name="T7" fmla="*/ 3 h 4"/>
                  <a:gd name="T8" fmla="*/ 5 w 5"/>
                  <a:gd name="T9" fmla="*/ 1 h 4"/>
                  <a:gd name="T10" fmla="*/ 1 w 5"/>
                  <a:gd name="T11" fmla="*/ 0 h 4"/>
                  <a:gd name="T12" fmla="*/ 0 w 5"/>
                  <a:gd name="T13" fmla="*/ 1 h 4"/>
                  <a:gd name="T14" fmla="*/ 0 w 5"/>
                  <a:gd name="T15" fmla="*/ 1 h 4"/>
                  <a:gd name="T16" fmla="*/ 0 w 5"/>
                  <a:gd name="T17" fmla="*/ 1 h 4"/>
                  <a:gd name="T18" fmla="*/ 0 w 5"/>
                  <a:gd name="T19" fmla="*/ 3 h 4"/>
                  <a:gd name="T20" fmla="*/ 1 w 5"/>
                  <a:gd name="T21" fmla="*/ 3 h 4"/>
                  <a:gd name="T22" fmla="*/ 5 w 5"/>
                  <a:gd name="T2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lnTo>
                      <a:pt x="5" y="4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77" name="Freeform 976">
                <a:extLst>
                  <a:ext uri="{FF2B5EF4-FFF2-40B4-BE49-F238E27FC236}">
                    <a16:creationId xmlns:a16="http://schemas.microsoft.com/office/drawing/2014/main" id="{EA3BC5BE-E316-FB56-D2CC-12626F93EB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8" y="2077"/>
                <a:ext cx="20" cy="35"/>
              </a:xfrm>
              <a:custGeom>
                <a:avLst/>
                <a:gdLst>
                  <a:gd name="T0" fmla="*/ 0 w 20"/>
                  <a:gd name="T1" fmla="*/ 10 h 35"/>
                  <a:gd name="T2" fmla="*/ 1 w 20"/>
                  <a:gd name="T3" fmla="*/ 11 h 35"/>
                  <a:gd name="T4" fmla="*/ 1 w 20"/>
                  <a:gd name="T5" fmla="*/ 13 h 35"/>
                  <a:gd name="T6" fmla="*/ 3 w 20"/>
                  <a:gd name="T7" fmla="*/ 15 h 35"/>
                  <a:gd name="T8" fmla="*/ 3 w 20"/>
                  <a:gd name="T9" fmla="*/ 18 h 35"/>
                  <a:gd name="T10" fmla="*/ 1 w 20"/>
                  <a:gd name="T11" fmla="*/ 19 h 35"/>
                  <a:gd name="T12" fmla="*/ 3 w 20"/>
                  <a:gd name="T13" fmla="*/ 21 h 35"/>
                  <a:gd name="T14" fmla="*/ 4 w 20"/>
                  <a:gd name="T15" fmla="*/ 22 h 35"/>
                  <a:gd name="T16" fmla="*/ 3 w 20"/>
                  <a:gd name="T17" fmla="*/ 24 h 35"/>
                  <a:gd name="T18" fmla="*/ 3 w 20"/>
                  <a:gd name="T19" fmla="*/ 24 h 35"/>
                  <a:gd name="T20" fmla="*/ 3 w 20"/>
                  <a:gd name="T21" fmla="*/ 26 h 35"/>
                  <a:gd name="T22" fmla="*/ 1 w 20"/>
                  <a:gd name="T23" fmla="*/ 27 h 35"/>
                  <a:gd name="T24" fmla="*/ 3 w 20"/>
                  <a:gd name="T25" fmla="*/ 32 h 35"/>
                  <a:gd name="T26" fmla="*/ 4 w 20"/>
                  <a:gd name="T27" fmla="*/ 34 h 35"/>
                  <a:gd name="T28" fmla="*/ 4 w 20"/>
                  <a:gd name="T29" fmla="*/ 35 h 35"/>
                  <a:gd name="T30" fmla="*/ 8 w 20"/>
                  <a:gd name="T31" fmla="*/ 35 h 35"/>
                  <a:gd name="T32" fmla="*/ 9 w 20"/>
                  <a:gd name="T33" fmla="*/ 35 h 35"/>
                  <a:gd name="T34" fmla="*/ 11 w 20"/>
                  <a:gd name="T35" fmla="*/ 30 h 35"/>
                  <a:gd name="T36" fmla="*/ 11 w 20"/>
                  <a:gd name="T37" fmla="*/ 32 h 35"/>
                  <a:gd name="T38" fmla="*/ 12 w 20"/>
                  <a:gd name="T39" fmla="*/ 32 h 35"/>
                  <a:gd name="T40" fmla="*/ 16 w 20"/>
                  <a:gd name="T41" fmla="*/ 32 h 35"/>
                  <a:gd name="T42" fmla="*/ 17 w 20"/>
                  <a:gd name="T43" fmla="*/ 30 h 35"/>
                  <a:gd name="T44" fmla="*/ 19 w 20"/>
                  <a:gd name="T45" fmla="*/ 21 h 35"/>
                  <a:gd name="T46" fmla="*/ 19 w 20"/>
                  <a:gd name="T47" fmla="*/ 18 h 35"/>
                  <a:gd name="T48" fmla="*/ 17 w 20"/>
                  <a:gd name="T49" fmla="*/ 16 h 35"/>
                  <a:gd name="T50" fmla="*/ 20 w 20"/>
                  <a:gd name="T51" fmla="*/ 13 h 35"/>
                  <a:gd name="T52" fmla="*/ 20 w 20"/>
                  <a:gd name="T53" fmla="*/ 11 h 35"/>
                  <a:gd name="T54" fmla="*/ 17 w 20"/>
                  <a:gd name="T55" fmla="*/ 7 h 35"/>
                  <a:gd name="T56" fmla="*/ 17 w 20"/>
                  <a:gd name="T57" fmla="*/ 5 h 35"/>
                  <a:gd name="T58" fmla="*/ 17 w 20"/>
                  <a:gd name="T59" fmla="*/ 5 h 35"/>
                  <a:gd name="T60" fmla="*/ 17 w 20"/>
                  <a:gd name="T61" fmla="*/ 3 h 35"/>
                  <a:gd name="T62" fmla="*/ 16 w 20"/>
                  <a:gd name="T63" fmla="*/ 3 h 35"/>
                  <a:gd name="T64" fmla="*/ 14 w 20"/>
                  <a:gd name="T65" fmla="*/ 2 h 35"/>
                  <a:gd name="T66" fmla="*/ 12 w 20"/>
                  <a:gd name="T67" fmla="*/ 0 h 35"/>
                  <a:gd name="T68" fmla="*/ 12 w 20"/>
                  <a:gd name="T69" fmla="*/ 2 h 35"/>
                  <a:gd name="T70" fmla="*/ 9 w 20"/>
                  <a:gd name="T71" fmla="*/ 3 h 35"/>
                  <a:gd name="T72" fmla="*/ 6 w 20"/>
                  <a:gd name="T73" fmla="*/ 7 h 35"/>
                  <a:gd name="T74" fmla="*/ 3 w 20"/>
                  <a:gd name="T75" fmla="*/ 7 h 35"/>
                  <a:gd name="T76" fmla="*/ 1 w 20"/>
                  <a:gd name="T77" fmla="*/ 7 h 35"/>
                  <a:gd name="T78" fmla="*/ 0 w 20"/>
                  <a:gd name="T79" fmla="*/ 5 h 35"/>
                  <a:gd name="T80" fmla="*/ 0 w 20"/>
                  <a:gd name="T81" fmla="*/ 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" h="35">
                    <a:moveTo>
                      <a:pt x="0" y="8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1" y="11"/>
                    </a:lnTo>
                    <a:lnTo>
                      <a:pt x="1" y="11"/>
                    </a:lnTo>
                    <a:lnTo>
                      <a:pt x="1" y="13"/>
                    </a:lnTo>
                    <a:lnTo>
                      <a:pt x="3" y="15"/>
                    </a:lnTo>
                    <a:lnTo>
                      <a:pt x="3" y="15"/>
                    </a:lnTo>
                    <a:lnTo>
                      <a:pt x="3" y="18"/>
                    </a:lnTo>
                    <a:lnTo>
                      <a:pt x="3" y="18"/>
                    </a:lnTo>
                    <a:lnTo>
                      <a:pt x="3" y="19"/>
                    </a:lnTo>
                    <a:lnTo>
                      <a:pt x="1" y="19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4"/>
                    </a:lnTo>
                    <a:lnTo>
                      <a:pt x="3" y="24"/>
                    </a:lnTo>
                    <a:lnTo>
                      <a:pt x="3" y="24"/>
                    </a:lnTo>
                    <a:lnTo>
                      <a:pt x="3" y="24"/>
                    </a:lnTo>
                    <a:lnTo>
                      <a:pt x="3" y="24"/>
                    </a:lnTo>
                    <a:lnTo>
                      <a:pt x="3" y="26"/>
                    </a:lnTo>
                    <a:lnTo>
                      <a:pt x="3" y="27"/>
                    </a:lnTo>
                    <a:lnTo>
                      <a:pt x="1" y="27"/>
                    </a:lnTo>
                    <a:lnTo>
                      <a:pt x="3" y="30"/>
                    </a:lnTo>
                    <a:lnTo>
                      <a:pt x="3" y="32"/>
                    </a:lnTo>
                    <a:lnTo>
                      <a:pt x="3" y="34"/>
                    </a:lnTo>
                    <a:lnTo>
                      <a:pt x="4" y="34"/>
                    </a:lnTo>
                    <a:lnTo>
                      <a:pt x="4" y="35"/>
                    </a:lnTo>
                    <a:lnTo>
                      <a:pt x="4" y="35"/>
                    </a:lnTo>
                    <a:lnTo>
                      <a:pt x="6" y="35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9" y="35"/>
                    </a:lnTo>
                    <a:lnTo>
                      <a:pt x="9" y="34"/>
                    </a:lnTo>
                    <a:lnTo>
                      <a:pt x="11" y="30"/>
                    </a:lnTo>
                    <a:lnTo>
                      <a:pt x="11" y="32"/>
                    </a:lnTo>
                    <a:lnTo>
                      <a:pt x="11" y="32"/>
                    </a:lnTo>
                    <a:lnTo>
                      <a:pt x="12" y="32"/>
                    </a:lnTo>
                    <a:lnTo>
                      <a:pt x="12" y="32"/>
                    </a:lnTo>
                    <a:lnTo>
                      <a:pt x="14" y="32"/>
                    </a:lnTo>
                    <a:lnTo>
                      <a:pt x="16" y="32"/>
                    </a:lnTo>
                    <a:lnTo>
                      <a:pt x="17" y="32"/>
                    </a:lnTo>
                    <a:lnTo>
                      <a:pt x="17" y="30"/>
                    </a:lnTo>
                    <a:lnTo>
                      <a:pt x="17" y="29"/>
                    </a:lnTo>
                    <a:lnTo>
                      <a:pt x="19" y="21"/>
                    </a:lnTo>
                    <a:lnTo>
                      <a:pt x="19" y="19"/>
                    </a:lnTo>
                    <a:lnTo>
                      <a:pt x="19" y="18"/>
                    </a:lnTo>
                    <a:lnTo>
                      <a:pt x="19" y="18"/>
                    </a:lnTo>
                    <a:lnTo>
                      <a:pt x="17" y="16"/>
                    </a:lnTo>
                    <a:lnTo>
                      <a:pt x="19" y="13"/>
                    </a:lnTo>
                    <a:lnTo>
                      <a:pt x="20" y="13"/>
                    </a:lnTo>
                    <a:lnTo>
                      <a:pt x="20" y="11"/>
                    </a:lnTo>
                    <a:lnTo>
                      <a:pt x="20" y="11"/>
                    </a:lnTo>
                    <a:lnTo>
                      <a:pt x="19" y="7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7" y="5"/>
                    </a:lnTo>
                    <a:lnTo>
                      <a:pt x="17" y="5"/>
                    </a:lnTo>
                    <a:lnTo>
                      <a:pt x="17" y="5"/>
                    </a:lnTo>
                    <a:lnTo>
                      <a:pt x="17" y="5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6" y="3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11" y="2"/>
                    </a:lnTo>
                    <a:lnTo>
                      <a:pt x="9" y="3"/>
                    </a:lnTo>
                    <a:lnTo>
                      <a:pt x="8" y="5"/>
                    </a:lnTo>
                    <a:lnTo>
                      <a:pt x="6" y="7"/>
                    </a:lnTo>
                    <a:lnTo>
                      <a:pt x="4" y="7"/>
                    </a:lnTo>
                    <a:lnTo>
                      <a:pt x="3" y="7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78" name="Freeform 977">
                <a:extLst>
                  <a:ext uri="{FF2B5EF4-FFF2-40B4-BE49-F238E27FC236}">
                    <a16:creationId xmlns:a16="http://schemas.microsoft.com/office/drawing/2014/main" id="{00E02FF1-426E-F277-A21A-D912E6F807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8" y="2080"/>
                <a:ext cx="1" cy="2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0 h 2"/>
                  <a:gd name="T4" fmla="*/ 1 w 1"/>
                  <a:gd name="T5" fmla="*/ 0 h 2"/>
                  <a:gd name="T6" fmla="*/ 1 w 1"/>
                  <a:gd name="T7" fmla="*/ 0 h 2"/>
                  <a:gd name="T8" fmla="*/ 0 w 1"/>
                  <a:gd name="T9" fmla="*/ 0 h 2"/>
                  <a:gd name="T10" fmla="*/ 0 w 1"/>
                  <a:gd name="T11" fmla="*/ 0 h 2"/>
                  <a:gd name="T12" fmla="*/ 0 w 1"/>
                  <a:gd name="T13" fmla="*/ 2 h 2"/>
                  <a:gd name="T14" fmla="*/ 0 w 1"/>
                  <a:gd name="T15" fmla="*/ 2 h 2"/>
                  <a:gd name="T16" fmla="*/ 1 w 1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79" name="Freeform 978">
                <a:extLst>
                  <a:ext uri="{FF2B5EF4-FFF2-40B4-BE49-F238E27FC236}">
                    <a16:creationId xmlns:a16="http://schemas.microsoft.com/office/drawing/2014/main" id="{960F350F-216B-C05E-0C7E-8FB73CB2BC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2" y="2050"/>
                <a:ext cx="13" cy="26"/>
              </a:xfrm>
              <a:custGeom>
                <a:avLst/>
                <a:gdLst>
                  <a:gd name="T0" fmla="*/ 10 w 13"/>
                  <a:gd name="T1" fmla="*/ 5 h 26"/>
                  <a:gd name="T2" fmla="*/ 8 w 13"/>
                  <a:gd name="T3" fmla="*/ 5 h 26"/>
                  <a:gd name="T4" fmla="*/ 8 w 13"/>
                  <a:gd name="T5" fmla="*/ 5 h 26"/>
                  <a:gd name="T6" fmla="*/ 7 w 13"/>
                  <a:gd name="T7" fmla="*/ 5 h 26"/>
                  <a:gd name="T8" fmla="*/ 7 w 13"/>
                  <a:gd name="T9" fmla="*/ 5 h 26"/>
                  <a:gd name="T10" fmla="*/ 7 w 13"/>
                  <a:gd name="T11" fmla="*/ 7 h 26"/>
                  <a:gd name="T12" fmla="*/ 5 w 13"/>
                  <a:gd name="T13" fmla="*/ 7 h 26"/>
                  <a:gd name="T14" fmla="*/ 4 w 13"/>
                  <a:gd name="T15" fmla="*/ 7 h 26"/>
                  <a:gd name="T16" fmla="*/ 2 w 13"/>
                  <a:gd name="T17" fmla="*/ 8 h 26"/>
                  <a:gd name="T18" fmla="*/ 0 w 13"/>
                  <a:gd name="T19" fmla="*/ 10 h 26"/>
                  <a:gd name="T20" fmla="*/ 0 w 13"/>
                  <a:gd name="T21" fmla="*/ 10 h 26"/>
                  <a:gd name="T22" fmla="*/ 0 w 13"/>
                  <a:gd name="T23" fmla="*/ 11 h 26"/>
                  <a:gd name="T24" fmla="*/ 0 w 13"/>
                  <a:gd name="T25" fmla="*/ 11 h 26"/>
                  <a:gd name="T26" fmla="*/ 0 w 13"/>
                  <a:gd name="T27" fmla="*/ 11 h 26"/>
                  <a:gd name="T28" fmla="*/ 2 w 13"/>
                  <a:gd name="T29" fmla="*/ 11 h 26"/>
                  <a:gd name="T30" fmla="*/ 0 w 13"/>
                  <a:gd name="T31" fmla="*/ 13 h 26"/>
                  <a:gd name="T32" fmla="*/ 0 w 13"/>
                  <a:gd name="T33" fmla="*/ 13 h 26"/>
                  <a:gd name="T34" fmla="*/ 0 w 13"/>
                  <a:gd name="T35" fmla="*/ 15 h 26"/>
                  <a:gd name="T36" fmla="*/ 0 w 13"/>
                  <a:gd name="T37" fmla="*/ 15 h 26"/>
                  <a:gd name="T38" fmla="*/ 2 w 13"/>
                  <a:gd name="T39" fmla="*/ 15 h 26"/>
                  <a:gd name="T40" fmla="*/ 2 w 13"/>
                  <a:gd name="T41" fmla="*/ 16 h 26"/>
                  <a:gd name="T42" fmla="*/ 0 w 13"/>
                  <a:gd name="T43" fmla="*/ 16 h 26"/>
                  <a:gd name="T44" fmla="*/ 0 w 13"/>
                  <a:gd name="T45" fmla="*/ 16 h 26"/>
                  <a:gd name="T46" fmla="*/ 0 w 13"/>
                  <a:gd name="T47" fmla="*/ 18 h 26"/>
                  <a:gd name="T48" fmla="*/ 2 w 13"/>
                  <a:gd name="T49" fmla="*/ 18 h 26"/>
                  <a:gd name="T50" fmla="*/ 2 w 13"/>
                  <a:gd name="T51" fmla="*/ 18 h 26"/>
                  <a:gd name="T52" fmla="*/ 2 w 13"/>
                  <a:gd name="T53" fmla="*/ 18 h 26"/>
                  <a:gd name="T54" fmla="*/ 2 w 13"/>
                  <a:gd name="T55" fmla="*/ 19 h 26"/>
                  <a:gd name="T56" fmla="*/ 2 w 13"/>
                  <a:gd name="T57" fmla="*/ 19 h 26"/>
                  <a:gd name="T58" fmla="*/ 2 w 13"/>
                  <a:gd name="T59" fmla="*/ 21 h 26"/>
                  <a:gd name="T60" fmla="*/ 4 w 13"/>
                  <a:gd name="T61" fmla="*/ 21 h 26"/>
                  <a:gd name="T62" fmla="*/ 4 w 13"/>
                  <a:gd name="T63" fmla="*/ 21 h 26"/>
                  <a:gd name="T64" fmla="*/ 4 w 13"/>
                  <a:gd name="T65" fmla="*/ 22 h 26"/>
                  <a:gd name="T66" fmla="*/ 4 w 13"/>
                  <a:gd name="T67" fmla="*/ 22 h 26"/>
                  <a:gd name="T68" fmla="*/ 4 w 13"/>
                  <a:gd name="T69" fmla="*/ 22 h 26"/>
                  <a:gd name="T70" fmla="*/ 4 w 13"/>
                  <a:gd name="T71" fmla="*/ 24 h 26"/>
                  <a:gd name="T72" fmla="*/ 5 w 13"/>
                  <a:gd name="T73" fmla="*/ 24 h 26"/>
                  <a:gd name="T74" fmla="*/ 8 w 13"/>
                  <a:gd name="T75" fmla="*/ 26 h 26"/>
                  <a:gd name="T76" fmla="*/ 8 w 13"/>
                  <a:gd name="T77" fmla="*/ 24 h 26"/>
                  <a:gd name="T78" fmla="*/ 10 w 13"/>
                  <a:gd name="T79" fmla="*/ 22 h 26"/>
                  <a:gd name="T80" fmla="*/ 10 w 13"/>
                  <a:gd name="T81" fmla="*/ 21 h 26"/>
                  <a:gd name="T82" fmla="*/ 10 w 13"/>
                  <a:gd name="T83" fmla="*/ 21 h 26"/>
                  <a:gd name="T84" fmla="*/ 12 w 13"/>
                  <a:gd name="T85" fmla="*/ 18 h 26"/>
                  <a:gd name="T86" fmla="*/ 12 w 13"/>
                  <a:gd name="T87" fmla="*/ 16 h 26"/>
                  <a:gd name="T88" fmla="*/ 13 w 13"/>
                  <a:gd name="T89" fmla="*/ 15 h 26"/>
                  <a:gd name="T90" fmla="*/ 13 w 13"/>
                  <a:gd name="T91" fmla="*/ 15 h 26"/>
                  <a:gd name="T92" fmla="*/ 13 w 13"/>
                  <a:gd name="T93" fmla="*/ 8 h 26"/>
                  <a:gd name="T94" fmla="*/ 12 w 13"/>
                  <a:gd name="T95" fmla="*/ 7 h 26"/>
                  <a:gd name="T96" fmla="*/ 12 w 13"/>
                  <a:gd name="T97" fmla="*/ 7 h 26"/>
                  <a:gd name="T98" fmla="*/ 12 w 13"/>
                  <a:gd name="T99" fmla="*/ 7 h 26"/>
                  <a:gd name="T100" fmla="*/ 12 w 13"/>
                  <a:gd name="T101" fmla="*/ 3 h 26"/>
                  <a:gd name="T102" fmla="*/ 12 w 13"/>
                  <a:gd name="T103" fmla="*/ 3 h 26"/>
                  <a:gd name="T104" fmla="*/ 12 w 13"/>
                  <a:gd name="T105" fmla="*/ 2 h 26"/>
                  <a:gd name="T106" fmla="*/ 12 w 13"/>
                  <a:gd name="T107" fmla="*/ 2 h 26"/>
                  <a:gd name="T108" fmla="*/ 12 w 13"/>
                  <a:gd name="T109" fmla="*/ 0 h 26"/>
                  <a:gd name="T110" fmla="*/ 10 w 13"/>
                  <a:gd name="T111" fmla="*/ 0 h 26"/>
                  <a:gd name="T112" fmla="*/ 10 w 13"/>
                  <a:gd name="T113" fmla="*/ 2 h 26"/>
                  <a:gd name="T114" fmla="*/ 10 w 13"/>
                  <a:gd name="T115" fmla="*/ 3 h 26"/>
                  <a:gd name="T116" fmla="*/ 10 w 13"/>
                  <a:gd name="T117" fmla="*/ 5 h 26"/>
                  <a:gd name="T118" fmla="*/ 10 w 13"/>
                  <a:gd name="T119" fmla="*/ 5 h 26"/>
                  <a:gd name="T120" fmla="*/ 10 w 13"/>
                  <a:gd name="T121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" h="26">
                    <a:moveTo>
                      <a:pt x="10" y="5"/>
                    </a:moveTo>
                    <a:lnTo>
                      <a:pt x="8" y="5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4" y="7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2" y="11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2" y="15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21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4"/>
                    </a:lnTo>
                    <a:lnTo>
                      <a:pt x="5" y="24"/>
                    </a:lnTo>
                    <a:lnTo>
                      <a:pt x="8" y="26"/>
                    </a:lnTo>
                    <a:lnTo>
                      <a:pt x="8" y="24"/>
                    </a:lnTo>
                    <a:lnTo>
                      <a:pt x="10" y="22"/>
                    </a:lnTo>
                    <a:lnTo>
                      <a:pt x="10" y="21"/>
                    </a:lnTo>
                    <a:lnTo>
                      <a:pt x="10" y="21"/>
                    </a:lnTo>
                    <a:lnTo>
                      <a:pt x="12" y="18"/>
                    </a:lnTo>
                    <a:lnTo>
                      <a:pt x="12" y="16"/>
                    </a:lnTo>
                    <a:lnTo>
                      <a:pt x="13" y="15"/>
                    </a:lnTo>
                    <a:lnTo>
                      <a:pt x="13" y="15"/>
                    </a:lnTo>
                    <a:lnTo>
                      <a:pt x="13" y="8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10" y="2"/>
                    </a:lnTo>
                    <a:lnTo>
                      <a:pt x="10" y="3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80" name="Freeform 979">
                <a:extLst>
                  <a:ext uri="{FF2B5EF4-FFF2-40B4-BE49-F238E27FC236}">
                    <a16:creationId xmlns:a16="http://schemas.microsoft.com/office/drawing/2014/main" id="{F6A62D6F-B7A6-7BA3-5822-9C8DF2C0B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" y="2378"/>
                <a:ext cx="2" cy="3"/>
              </a:xfrm>
              <a:custGeom>
                <a:avLst/>
                <a:gdLst>
                  <a:gd name="T0" fmla="*/ 2 w 2"/>
                  <a:gd name="T1" fmla="*/ 3 h 3"/>
                  <a:gd name="T2" fmla="*/ 2 w 2"/>
                  <a:gd name="T3" fmla="*/ 3 h 3"/>
                  <a:gd name="T4" fmla="*/ 2 w 2"/>
                  <a:gd name="T5" fmla="*/ 0 h 3"/>
                  <a:gd name="T6" fmla="*/ 2 w 2"/>
                  <a:gd name="T7" fmla="*/ 0 h 3"/>
                  <a:gd name="T8" fmla="*/ 2 w 2"/>
                  <a:gd name="T9" fmla="*/ 1 h 3"/>
                  <a:gd name="T10" fmla="*/ 0 w 2"/>
                  <a:gd name="T11" fmla="*/ 3 h 3"/>
                  <a:gd name="T12" fmla="*/ 2 w 2"/>
                  <a:gd name="T13" fmla="*/ 3 h 3"/>
                  <a:gd name="T14" fmla="*/ 2 w 2"/>
                  <a:gd name="T1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2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81" name="Freeform 980">
                <a:extLst>
                  <a:ext uri="{FF2B5EF4-FFF2-40B4-BE49-F238E27FC236}">
                    <a16:creationId xmlns:a16="http://schemas.microsoft.com/office/drawing/2014/main" id="{D961254E-69CF-3BB0-5AE9-E9B8DCFB12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6" y="2707"/>
                <a:ext cx="4" cy="9"/>
              </a:xfrm>
              <a:custGeom>
                <a:avLst/>
                <a:gdLst>
                  <a:gd name="T0" fmla="*/ 1 w 4"/>
                  <a:gd name="T1" fmla="*/ 8 h 9"/>
                  <a:gd name="T2" fmla="*/ 1 w 4"/>
                  <a:gd name="T3" fmla="*/ 8 h 9"/>
                  <a:gd name="T4" fmla="*/ 3 w 4"/>
                  <a:gd name="T5" fmla="*/ 8 h 9"/>
                  <a:gd name="T6" fmla="*/ 3 w 4"/>
                  <a:gd name="T7" fmla="*/ 8 h 9"/>
                  <a:gd name="T8" fmla="*/ 3 w 4"/>
                  <a:gd name="T9" fmla="*/ 9 h 9"/>
                  <a:gd name="T10" fmla="*/ 4 w 4"/>
                  <a:gd name="T11" fmla="*/ 9 h 9"/>
                  <a:gd name="T12" fmla="*/ 4 w 4"/>
                  <a:gd name="T13" fmla="*/ 9 h 9"/>
                  <a:gd name="T14" fmla="*/ 4 w 4"/>
                  <a:gd name="T15" fmla="*/ 9 h 9"/>
                  <a:gd name="T16" fmla="*/ 4 w 4"/>
                  <a:gd name="T17" fmla="*/ 8 h 9"/>
                  <a:gd name="T18" fmla="*/ 4 w 4"/>
                  <a:gd name="T19" fmla="*/ 6 h 9"/>
                  <a:gd name="T20" fmla="*/ 4 w 4"/>
                  <a:gd name="T21" fmla="*/ 6 h 9"/>
                  <a:gd name="T22" fmla="*/ 3 w 4"/>
                  <a:gd name="T23" fmla="*/ 4 h 9"/>
                  <a:gd name="T24" fmla="*/ 3 w 4"/>
                  <a:gd name="T25" fmla="*/ 3 h 9"/>
                  <a:gd name="T26" fmla="*/ 3 w 4"/>
                  <a:gd name="T27" fmla="*/ 1 h 9"/>
                  <a:gd name="T28" fmla="*/ 1 w 4"/>
                  <a:gd name="T29" fmla="*/ 0 h 9"/>
                  <a:gd name="T30" fmla="*/ 1 w 4"/>
                  <a:gd name="T31" fmla="*/ 1 h 9"/>
                  <a:gd name="T32" fmla="*/ 0 w 4"/>
                  <a:gd name="T33" fmla="*/ 3 h 9"/>
                  <a:gd name="T34" fmla="*/ 0 w 4"/>
                  <a:gd name="T35" fmla="*/ 4 h 9"/>
                  <a:gd name="T36" fmla="*/ 0 w 4"/>
                  <a:gd name="T37" fmla="*/ 6 h 9"/>
                  <a:gd name="T38" fmla="*/ 1 w 4"/>
                  <a:gd name="T39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" h="9">
                    <a:moveTo>
                      <a:pt x="1" y="8"/>
                    </a:moveTo>
                    <a:lnTo>
                      <a:pt x="1" y="8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82" name="Freeform 981">
                <a:extLst>
                  <a:ext uri="{FF2B5EF4-FFF2-40B4-BE49-F238E27FC236}">
                    <a16:creationId xmlns:a16="http://schemas.microsoft.com/office/drawing/2014/main" id="{58240D8D-A024-B2D7-C1D7-1B38B7A86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7" y="2109"/>
                <a:ext cx="6" cy="5"/>
              </a:xfrm>
              <a:custGeom>
                <a:avLst/>
                <a:gdLst>
                  <a:gd name="T0" fmla="*/ 6 w 6"/>
                  <a:gd name="T1" fmla="*/ 2 h 5"/>
                  <a:gd name="T2" fmla="*/ 5 w 6"/>
                  <a:gd name="T3" fmla="*/ 0 h 5"/>
                  <a:gd name="T4" fmla="*/ 1 w 6"/>
                  <a:gd name="T5" fmla="*/ 2 h 5"/>
                  <a:gd name="T6" fmla="*/ 1 w 6"/>
                  <a:gd name="T7" fmla="*/ 2 h 5"/>
                  <a:gd name="T8" fmla="*/ 1 w 6"/>
                  <a:gd name="T9" fmla="*/ 3 h 5"/>
                  <a:gd name="T10" fmla="*/ 1 w 6"/>
                  <a:gd name="T11" fmla="*/ 3 h 5"/>
                  <a:gd name="T12" fmla="*/ 0 w 6"/>
                  <a:gd name="T13" fmla="*/ 3 h 5"/>
                  <a:gd name="T14" fmla="*/ 1 w 6"/>
                  <a:gd name="T15" fmla="*/ 5 h 5"/>
                  <a:gd name="T16" fmla="*/ 3 w 6"/>
                  <a:gd name="T17" fmla="*/ 5 h 5"/>
                  <a:gd name="T18" fmla="*/ 3 w 6"/>
                  <a:gd name="T19" fmla="*/ 3 h 5"/>
                  <a:gd name="T20" fmla="*/ 5 w 6"/>
                  <a:gd name="T21" fmla="*/ 3 h 5"/>
                  <a:gd name="T22" fmla="*/ 6 w 6"/>
                  <a:gd name="T23" fmla="*/ 2 h 5"/>
                  <a:gd name="T24" fmla="*/ 6 w 6"/>
                  <a:gd name="T2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5">
                    <a:moveTo>
                      <a:pt x="6" y="2"/>
                    </a:moveTo>
                    <a:lnTo>
                      <a:pt x="5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83" name="Freeform 982">
                <a:extLst>
                  <a:ext uri="{FF2B5EF4-FFF2-40B4-BE49-F238E27FC236}">
                    <a16:creationId xmlns:a16="http://schemas.microsoft.com/office/drawing/2014/main" id="{E6A67D01-3E91-EA42-B7CB-F3F3CDB4E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3" y="2096"/>
                <a:ext cx="14" cy="11"/>
              </a:xfrm>
              <a:custGeom>
                <a:avLst/>
                <a:gdLst>
                  <a:gd name="T0" fmla="*/ 9 w 14"/>
                  <a:gd name="T1" fmla="*/ 0 h 11"/>
                  <a:gd name="T2" fmla="*/ 6 w 14"/>
                  <a:gd name="T3" fmla="*/ 2 h 11"/>
                  <a:gd name="T4" fmla="*/ 5 w 14"/>
                  <a:gd name="T5" fmla="*/ 3 h 11"/>
                  <a:gd name="T6" fmla="*/ 0 w 14"/>
                  <a:gd name="T7" fmla="*/ 7 h 11"/>
                  <a:gd name="T8" fmla="*/ 0 w 14"/>
                  <a:gd name="T9" fmla="*/ 7 h 11"/>
                  <a:gd name="T10" fmla="*/ 0 w 14"/>
                  <a:gd name="T11" fmla="*/ 7 h 11"/>
                  <a:gd name="T12" fmla="*/ 0 w 14"/>
                  <a:gd name="T13" fmla="*/ 8 h 11"/>
                  <a:gd name="T14" fmla="*/ 1 w 14"/>
                  <a:gd name="T15" fmla="*/ 8 h 11"/>
                  <a:gd name="T16" fmla="*/ 1 w 14"/>
                  <a:gd name="T17" fmla="*/ 8 h 11"/>
                  <a:gd name="T18" fmla="*/ 3 w 14"/>
                  <a:gd name="T19" fmla="*/ 7 h 11"/>
                  <a:gd name="T20" fmla="*/ 3 w 14"/>
                  <a:gd name="T21" fmla="*/ 7 h 11"/>
                  <a:gd name="T22" fmla="*/ 5 w 14"/>
                  <a:gd name="T23" fmla="*/ 8 h 11"/>
                  <a:gd name="T24" fmla="*/ 5 w 14"/>
                  <a:gd name="T25" fmla="*/ 10 h 11"/>
                  <a:gd name="T26" fmla="*/ 5 w 14"/>
                  <a:gd name="T27" fmla="*/ 10 h 11"/>
                  <a:gd name="T28" fmla="*/ 6 w 14"/>
                  <a:gd name="T29" fmla="*/ 10 h 11"/>
                  <a:gd name="T30" fmla="*/ 8 w 14"/>
                  <a:gd name="T31" fmla="*/ 11 h 11"/>
                  <a:gd name="T32" fmla="*/ 9 w 14"/>
                  <a:gd name="T33" fmla="*/ 10 h 11"/>
                  <a:gd name="T34" fmla="*/ 11 w 14"/>
                  <a:gd name="T35" fmla="*/ 10 h 11"/>
                  <a:gd name="T36" fmla="*/ 11 w 14"/>
                  <a:gd name="T37" fmla="*/ 8 h 11"/>
                  <a:gd name="T38" fmla="*/ 13 w 14"/>
                  <a:gd name="T39" fmla="*/ 7 h 11"/>
                  <a:gd name="T40" fmla="*/ 13 w 14"/>
                  <a:gd name="T41" fmla="*/ 7 h 11"/>
                  <a:gd name="T42" fmla="*/ 14 w 14"/>
                  <a:gd name="T43" fmla="*/ 5 h 11"/>
                  <a:gd name="T44" fmla="*/ 13 w 14"/>
                  <a:gd name="T45" fmla="*/ 3 h 11"/>
                  <a:gd name="T46" fmla="*/ 13 w 14"/>
                  <a:gd name="T47" fmla="*/ 3 h 11"/>
                  <a:gd name="T48" fmla="*/ 13 w 14"/>
                  <a:gd name="T49" fmla="*/ 3 h 11"/>
                  <a:gd name="T50" fmla="*/ 11 w 14"/>
                  <a:gd name="T51" fmla="*/ 3 h 11"/>
                  <a:gd name="T52" fmla="*/ 9 w 14"/>
                  <a:gd name="T53" fmla="*/ 3 h 11"/>
                  <a:gd name="T54" fmla="*/ 9 w 14"/>
                  <a:gd name="T55" fmla="*/ 3 h 11"/>
                  <a:gd name="T56" fmla="*/ 9 w 14"/>
                  <a:gd name="T57" fmla="*/ 2 h 11"/>
                  <a:gd name="T58" fmla="*/ 9 w 14"/>
                  <a:gd name="T59" fmla="*/ 2 h 11"/>
                  <a:gd name="T60" fmla="*/ 9 w 14"/>
                  <a:gd name="T61" fmla="*/ 2 h 11"/>
                  <a:gd name="T62" fmla="*/ 9 w 14"/>
                  <a:gd name="T63" fmla="*/ 2 h 11"/>
                  <a:gd name="T64" fmla="*/ 9 w 14"/>
                  <a:gd name="T65" fmla="*/ 2 h 11"/>
                  <a:gd name="T66" fmla="*/ 9 w 14"/>
                  <a:gd name="T6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" h="11">
                    <a:moveTo>
                      <a:pt x="9" y="0"/>
                    </a:moveTo>
                    <a:lnTo>
                      <a:pt x="6" y="2"/>
                    </a:lnTo>
                    <a:lnTo>
                      <a:pt x="5" y="3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5" y="8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6" y="10"/>
                    </a:lnTo>
                    <a:lnTo>
                      <a:pt x="8" y="11"/>
                    </a:lnTo>
                    <a:lnTo>
                      <a:pt x="9" y="10"/>
                    </a:lnTo>
                    <a:lnTo>
                      <a:pt x="11" y="10"/>
                    </a:lnTo>
                    <a:lnTo>
                      <a:pt x="11" y="8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4" y="5"/>
                    </a:lnTo>
                    <a:lnTo>
                      <a:pt x="13" y="3"/>
                    </a:lnTo>
                    <a:lnTo>
                      <a:pt x="13" y="3"/>
                    </a:lnTo>
                    <a:lnTo>
                      <a:pt x="13" y="3"/>
                    </a:lnTo>
                    <a:lnTo>
                      <a:pt x="11" y="3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84" name="Freeform 983">
                <a:extLst>
                  <a:ext uri="{FF2B5EF4-FFF2-40B4-BE49-F238E27FC236}">
                    <a16:creationId xmlns:a16="http://schemas.microsoft.com/office/drawing/2014/main" id="{2472E778-9A7F-5F6F-450B-F991A7603E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0" y="2115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  <a:gd name="T12" fmla="*/ 2 w 2"/>
                  <a:gd name="T13" fmla="*/ 2 h 2"/>
                  <a:gd name="T14" fmla="*/ 2 w 2"/>
                  <a:gd name="T15" fmla="*/ 0 h 2"/>
                  <a:gd name="T16" fmla="*/ 2 w 2"/>
                  <a:gd name="T17" fmla="*/ 0 h 2"/>
                  <a:gd name="T18" fmla="*/ 0 w 2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85" name="Freeform 984">
                <a:extLst>
                  <a:ext uri="{FF2B5EF4-FFF2-40B4-BE49-F238E27FC236}">
                    <a16:creationId xmlns:a16="http://schemas.microsoft.com/office/drawing/2014/main" id="{E571E948-2107-FE3C-D6C8-CC85199A35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1" y="2869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2 w 3"/>
                  <a:gd name="T3" fmla="*/ 0 h 3"/>
                  <a:gd name="T4" fmla="*/ 2 w 3"/>
                  <a:gd name="T5" fmla="*/ 0 h 3"/>
                  <a:gd name="T6" fmla="*/ 0 w 3"/>
                  <a:gd name="T7" fmla="*/ 0 h 3"/>
                  <a:gd name="T8" fmla="*/ 0 w 3"/>
                  <a:gd name="T9" fmla="*/ 0 h 3"/>
                  <a:gd name="T10" fmla="*/ 2 w 3"/>
                  <a:gd name="T11" fmla="*/ 1 h 3"/>
                  <a:gd name="T12" fmla="*/ 2 w 3"/>
                  <a:gd name="T13" fmla="*/ 3 h 3"/>
                  <a:gd name="T14" fmla="*/ 3 w 3"/>
                  <a:gd name="T15" fmla="*/ 3 h 3"/>
                  <a:gd name="T16" fmla="*/ 3 w 3"/>
                  <a:gd name="T17" fmla="*/ 3 h 3"/>
                  <a:gd name="T18" fmla="*/ 3 w 3"/>
                  <a:gd name="T19" fmla="*/ 1 h 3"/>
                  <a:gd name="T20" fmla="*/ 3 w 3"/>
                  <a:gd name="T21" fmla="*/ 1 h 3"/>
                  <a:gd name="T22" fmla="*/ 3 w 3"/>
                  <a:gd name="T23" fmla="*/ 0 h 3"/>
                  <a:gd name="T24" fmla="*/ 2 w 3"/>
                  <a:gd name="T2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86" name="Freeform 985">
                <a:extLst>
                  <a:ext uri="{FF2B5EF4-FFF2-40B4-BE49-F238E27FC236}">
                    <a16:creationId xmlns:a16="http://schemas.microsoft.com/office/drawing/2014/main" id="{7324E4CB-B066-CA51-431F-EFEB38B29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3" y="2619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0 h 5"/>
                  <a:gd name="T4" fmla="*/ 3 w 5"/>
                  <a:gd name="T5" fmla="*/ 0 h 5"/>
                  <a:gd name="T6" fmla="*/ 2 w 5"/>
                  <a:gd name="T7" fmla="*/ 0 h 5"/>
                  <a:gd name="T8" fmla="*/ 2 w 5"/>
                  <a:gd name="T9" fmla="*/ 0 h 5"/>
                  <a:gd name="T10" fmla="*/ 0 w 5"/>
                  <a:gd name="T11" fmla="*/ 0 h 5"/>
                  <a:gd name="T12" fmla="*/ 0 w 5"/>
                  <a:gd name="T13" fmla="*/ 2 h 5"/>
                  <a:gd name="T14" fmla="*/ 0 w 5"/>
                  <a:gd name="T15" fmla="*/ 2 h 5"/>
                  <a:gd name="T16" fmla="*/ 0 w 5"/>
                  <a:gd name="T17" fmla="*/ 2 h 5"/>
                  <a:gd name="T18" fmla="*/ 3 w 5"/>
                  <a:gd name="T19" fmla="*/ 2 h 5"/>
                  <a:gd name="T20" fmla="*/ 3 w 5"/>
                  <a:gd name="T21" fmla="*/ 2 h 5"/>
                  <a:gd name="T22" fmla="*/ 2 w 5"/>
                  <a:gd name="T23" fmla="*/ 3 h 5"/>
                  <a:gd name="T24" fmla="*/ 3 w 5"/>
                  <a:gd name="T25" fmla="*/ 3 h 5"/>
                  <a:gd name="T26" fmla="*/ 3 w 5"/>
                  <a:gd name="T27" fmla="*/ 3 h 5"/>
                  <a:gd name="T28" fmla="*/ 3 w 5"/>
                  <a:gd name="T29" fmla="*/ 3 h 5"/>
                  <a:gd name="T30" fmla="*/ 3 w 5"/>
                  <a:gd name="T31" fmla="*/ 3 h 5"/>
                  <a:gd name="T32" fmla="*/ 5 w 5"/>
                  <a:gd name="T33" fmla="*/ 5 h 5"/>
                  <a:gd name="T34" fmla="*/ 5 w 5"/>
                  <a:gd name="T35" fmla="*/ 3 h 5"/>
                  <a:gd name="T36" fmla="*/ 5 w 5"/>
                  <a:gd name="T37" fmla="*/ 3 h 5"/>
                  <a:gd name="T38" fmla="*/ 5 w 5"/>
                  <a:gd name="T39" fmla="*/ 2 h 5"/>
                  <a:gd name="T40" fmla="*/ 5 w 5"/>
                  <a:gd name="T41" fmla="*/ 0 h 5"/>
                  <a:gd name="T42" fmla="*/ 5 w 5"/>
                  <a:gd name="T4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87" name="Freeform 986">
                <a:extLst>
                  <a:ext uri="{FF2B5EF4-FFF2-40B4-BE49-F238E27FC236}">
                    <a16:creationId xmlns:a16="http://schemas.microsoft.com/office/drawing/2014/main" id="{62670C0F-AC1D-1F66-DEA4-DF3840333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4" y="2653"/>
                <a:ext cx="23" cy="20"/>
              </a:xfrm>
              <a:custGeom>
                <a:avLst/>
                <a:gdLst>
                  <a:gd name="T0" fmla="*/ 3 w 23"/>
                  <a:gd name="T1" fmla="*/ 4 h 20"/>
                  <a:gd name="T2" fmla="*/ 2 w 23"/>
                  <a:gd name="T3" fmla="*/ 6 h 20"/>
                  <a:gd name="T4" fmla="*/ 0 w 23"/>
                  <a:gd name="T5" fmla="*/ 6 h 20"/>
                  <a:gd name="T6" fmla="*/ 0 w 23"/>
                  <a:gd name="T7" fmla="*/ 8 h 20"/>
                  <a:gd name="T8" fmla="*/ 2 w 23"/>
                  <a:gd name="T9" fmla="*/ 8 h 20"/>
                  <a:gd name="T10" fmla="*/ 2 w 23"/>
                  <a:gd name="T11" fmla="*/ 8 h 20"/>
                  <a:gd name="T12" fmla="*/ 3 w 23"/>
                  <a:gd name="T13" fmla="*/ 8 h 20"/>
                  <a:gd name="T14" fmla="*/ 7 w 23"/>
                  <a:gd name="T15" fmla="*/ 8 h 20"/>
                  <a:gd name="T16" fmla="*/ 7 w 23"/>
                  <a:gd name="T17" fmla="*/ 8 h 20"/>
                  <a:gd name="T18" fmla="*/ 8 w 23"/>
                  <a:gd name="T19" fmla="*/ 8 h 20"/>
                  <a:gd name="T20" fmla="*/ 8 w 23"/>
                  <a:gd name="T21" fmla="*/ 9 h 20"/>
                  <a:gd name="T22" fmla="*/ 10 w 23"/>
                  <a:gd name="T23" fmla="*/ 11 h 20"/>
                  <a:gd name="T24" fmla="*/ 10 w 23"/>
                  <a:gd name="T25" fmla="*/ 12 h 20"/>
                  <a:gd name="T26" fmla="*/ 10 w 23"/>
                  <a:gd name="T27" fmla="*/ 12 h 20"/>
                  <a:gd name="T28" fmla="*/ 11 w 23"/>
                  <a:gd name="T29" fmla="*/ 12 h 20"/>
                  <a:gd name="T30" fmla="*/ 10 w 23"/>
                  <a:gd name="T31" fmla="*/ 14 h 20"/>
                  <a:gd name="T32" fmla="*/ 11 w 23"/>
                  <a:gd name="T33" fmla="*/ 16 h 20"/>
                  <a:gd name="T34" fmla="*/ 11 w 23"/>
                  <a:gd name="T35" fmla="*/ 17 h 20"/>
                  <a:gd name="T36" fmla="*/ 13 w 23"/>
                  <a:gd name="T37" fmla="*/ 17 h 20"/>
                  <a:gd name="T38" fmla="*/ 15 w 23"/>
                  <a:gd name="T39" fmla="*/ 17 h 20"/>
                  <a:gd name="T40" fmla="*/ 16 w 23"/>
                  <a:gd name="T41" fmla="*/ 19 h 20"/>
                  <a:gd name="T42" fmla="*/ 16 w 23"/>
                  <a:gd name="T43" fmla="*/ 19 h 20"/>
                  <a:gd name="T44" fmla="*/ 18 w 23"/>
                  <a:gd name="T45" fmla="*/ 19 h 20"/>
                  <a:gd name="T46" fmla="*/ 18 w 23"/>
                  <a:gd name="T47" fmla="*/ 20 h 20"/>
                  <a:gd name="T48" fmla="*/ 19 w 23"/>
                  <a:gd name="T49" fmla="*/ 20 h 20"/>
                  <a:gd name="T50" fmla="*/ 19 w 23"/>
                  <a:gd name="T51" fmla="*/ 20 h 20"/>
                  <a:gd name="T52" fmla="*/ 21 w 23"/>
                  <a:gd name="T53" fmla="*/ 20 h 20"/>
                  <a:gd name="T54" fmla="*/ 19 w 23"/>
                  <a:gd name="T55" fmla="*/ 19 h 20"/>
                  <a:gd name="T56" fmla="*/ 19 w 23"/>
                  <a:gd name="T57" fmla="*/ 19 h 20"/>
                  <a:gd name="T58" fmla="*/ 19 w 23"/>
                  <a:gd name="T59" fmla="*/ 17 h 20"/>
                  <a:gd name="T60" fmla="*/ 21 w 23"/>
                  <a:gd name="T61" fmla="*/ 16 h 20"/>
                  <a:gd name="T62" fmla="*/ 21 w 23"/>
                  <a:gd name="T63" fmla="*/ 16 h 20"/>
                  <a:gd name="T64" fmla="*/ 21 w 23"/>
                  <a:gd name="T65" fmla="*/ 14 h 20"/>
                  <a:gd name="T66" fmla="*/ 23 w 23"/>
                  <a:gd name="T67" fmla="*/ 14 h 20"/>
                  <a:gd name="T68" fmla="*/ 16 w 23"/>
                  <a:gd name="T69" fmla="*/ 12 h 20"/>
                  <a:gd name="T70" fmla="*/ 15 w 23"/>
                  <a:gd name="T71" fmla="*/ 9 h 20"/>
                  <a:gd name="T72" fmla="*/ 13 w 23"/>
                  <a:gd name="T73" fmla="*/ 4 h 20"/>
                  <a:gd name="T74" fmla="*/ 13 w 23"/>
                  <a:gd name="T75" fmla="*/ 4 h 20"/>
                  <a:gd name="T76" fmla="*/ 13 w 23"/>
                  <a:gd name="T77" fmla="*/ 3 h 20"/>
                  <a:gd name="T78" fmla="*/ 13 w 23"/>
                  <a:gd name="T79" fmla="*/ 3 h 20"/>
                  <a:gd name="T80" fmla="*/ 11 w 23"/>
                  <a:gd name="T81" fmla="*/ 1 h 20"/>
                  <a:gd name="T82" fmla="*/ 11 w 23"/>
                  <a:gd name="T83" fmla="*/ 1 h 20"/>
                  <a:gd name="T84" fmla="*/ 10 w 23"/>
                  <a:gd name="T85" fmla="*/ 0 h 20"/>
                  <a:gd name="T86" fmla="*/ 10 w 23"/>
                  <a:gd name="T87" fmla="*/ 0 h 20"/>
                  <a:gd name="T88" fmla="*/ 8 w 23"/>
                  <a:gd name="T89" fmla="*/ 1 h 20"/>
                  <a:gd name="T90" fmla="*/ 8 w 23"/>
                  <a:gd name="T91" fmla="*/ 3 h 20"/>
                  <a:gd name="T92" fmla="*/ 8 w 23"/>
                  <a:gd name="T93" fmla="*/ 3 h 20"/>
                  <a:gd name="T94" fmla="*/ 7 w 23"/>
                  <a:gd name="T95" fmla="*/ 3 h 20"/>
                  <a:gd name="T96" fmla="*/ 7 w 23"/>
                  <a:gd name="T97" fmla="*/ 1 h 20"/>
                  <a:gd name="T98" fmla="*/ 7 w 23"/>
                  <a:gd name="T99" fmla="*/ 1 h 20"/>
                  <a:gd name="T100" fmla="*/ 5 w 23"/>
                  <a:gd name="T101" fmla="*/ 1 h 20"/>
                  <a:gd name="T102" fmla="*/ 3 w 23"/>
                  <a:gd name="T103" fmla="*/ 1 h 20"/>
                  <a:gd name="T104" fmla="*/ 3 w 23"/>
                  <a:gd name="T105" fmla="*/ 3 h 20"/>
                  <a:gd name="T106" fmla="*/ 3 w 23"/>
                  <a:gd name="T107" fmla="*/ 3 h 20"/>
                  <a:gd name="T108" fmla="*/ 3 w 23"/>
                  <a:gd name="T109" fmla="*/ 3 h 20"/>
                  <a:gd name="T110" fmla="*/ 3 w 23"/>
                  <a:gd name="T111" fmla="*/ 4 h 20"/>
                  <a:gd name="T112" fmla="*/ 3 w 23"/>
                  <a:gd name="T11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" h="20">
                    <a:moveTo>
                      <a:pt x="3" y="4"/>
                    </a:moveTo>
                    <a:lnTo>
                      <a:pt x="2" y="6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3" y="8"/>
                    </a:lnTo>
                    <a:lnTo>
                      <a:pt x="7" y="8"/>
                    </a:lnTo>
                    <a:lnTo>
                      <a:pt x="7" y="8"/>
                    </a:lnTo>
                    <a:lnTo>
                      <a:pt x="8" y="8"/>
                    </a:lnTo>
                    <a:lnTo>
                      <a:pt x="8" y="9"/>
                    </a:lnTo>
                    <a:lnTo>
                      <a:pt x="10" y="11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1" y="12"/>
                    </a:lnTo>
                    <a:lnTo>
                      <a:pt x="10" y="14"/>
                    </a:lnTo>
                    <a:lnTo>
                      <a:pt x="11" y="16"/>
                    </a:lnTo>
                    <a:lnTo>
                      <a:pt x="11" y="17"/>
                    </a:lnTo>
                    <a:lnTo>
                      <a:pt x="13" y="17"/>
                    </a:lnTo>
                    <a:lnTo>
                      <a:pt x="15" y="17"/>
                    </a:lnTo>
                    <a:lnTo>
                      <a:pt x="16" y="19"/>
                    </a:lnTo>
                    <a:lnTo>
                      <a:pt x="16" y="19"/>
                    </a:lnTo>
                    <a:lnTo>
                      <a:pt x="18" y="19"/>
                    </a:lnTo>
                    <a:lnTo>
                      <a:pt x="18" y="20"/>
                    </a:lnTo>
                    <a:lnTo>
                      <a:pt x="19" y="20"/>
                    </a:lnTo>
                    <a:lnTo>
                      <a:pt x="19" y="20"/>
                    </a:lnTo>
                    <a:lnTo>
                      <a:pt x="21" y="20"/>
                    </a:lnTo>
                    <a:lnTo>
                      <a:pt x="19" y="19"/>
                    </a:lnTo>
                    <a:lnTo>
                      <a:pt x="19" y="19"/>
                    </a:lnTo>
                    <a:lnTo>
                      <a:pt x="19" y="17"/>
                    </a:lnTo>
                    <a:lnTo>
                      <a:pt x="21" y="16"/>
                    </a:lnTo>
                    <a:lnTo>
                      <a:pt x="21" y="16"/>
                    </a:lnTo>
                    <a:lnTo>
                      <a:pt x="21" y="14"/>
                    </a:lnTo>
                    <a:lnTo>
                      <a:pt x="23" y="14"/>
                    </a:lnTo>
                    <a:lnTo>
                      <a:pt x="16" y="12"/>
                    </a:lnTo>
                    <a:lnTo>
                      <a:pt x="15" y="9"/>
                    </a:lnTo>
                    <a:lnTo>
                      <a:pt x="13" y="4"/>
                    </a:lnTo>
                    <a:lnTo>
                      <a:pt x="13" y="4"/>
                    </a:lnTo>
                    <a:lnTo>
                      <a:pt x="13" y="3"/>
                    </a:lnTo>
                    <a:lnTo>
                      <a:pt x="13" y="3"/>
                    </a:lnTo>
                    <a:lnTo>
                      <a:pt x="11" y="1"/>
                    </a:lnTo>
                    <a:lnTo>
                      <a:pt x="11" y="1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5" y="1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4"/>
                    </a:lnTo>
                    <a:lnTo>
                      <a:pt x="3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88" name="Freeform 987">
                <a:extLst>
                  <a:ext uri="{FF2B5EF4-FFF2-40B4-BE49-F238E27FC236}">
                    <a16:creationId xmlns:a16="http://schemas.microsoft.com/office/drawing/2014/main" id="{AFA0DC39-B23A-0F7A-6593-863DE2BCA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2" y="2595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0 h 2"/>
                  <a:gd name="T8" fmla="*/ 2 w 2"/>
                  <a:gd name="T9" fmla="*/ 0 h 2"/>
                  <a:gd name="T10" fmla="*/ 0 w 2"/>
                  <a:gd name="T11" fmla="*/ 0 h 2"/>
                  <a:gd name="T12" fmla="*/ 0 w 2"/>
                  <a:gd name="T13" fmla="*/ 0 h 2"/>
                  <a:gd name="T14" fmla="*/ 0 w 2"/>
                  <a:gd name="T15" fmla="*/ 0 h 2"/>
                  <a:gd name="T16" fmla="*/ 0 w 2"/>
                  <a:gd name="T17" fmla="*/ 0 h 2"/>
                  <a:gd name="T18" fmla="*/ 0 w 2"/>
                  <a:gd name="T19" fmla="*/ 0 h 2"/>
                  <a:gd name="T20" fmla="*/ 0 w 2"/>
                  <a:gd name="T21" fmla="*/ 0 h 2"/>
                  <a:gd name="T22" fmla="*/ 0 w 2"/>
                  <a:gd name="T23" fmla="*/ 2 h 2"/>
                  <a:gd name="T24" fmla="*/ 0 w 2"/>
                  <a:gd name="T25" fmla="*/ 2 h 2"/>
                  <a:gd name="T26" fmla="*/ 0 w 2"/>
                  <a:gd name="T2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89" name="Freeform 988">
                <a:extLst>
                  <a:ext uri="{FF2B5EF4-FFF2-40B4-BE49-F238E27FC236}">
                    <a16:creationId xmlns:a16="http://schemas.microsoft.com/office/drawing/2014/main" id="{D33B206F-ED1C-71B5-43D1-9EBA0D4D02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3" y="2522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0 h 2"/>
                  <a:gd name="T4" fmla="*/ 0 h 2"/>
                  <a:gd name="T5" fmla="*/ 0 h 2"/>
                  <a:gd name="T6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90" name="Freeform 989">
                <a:extLst>
                  <a:ext uri="{FF2B5EF4-FFF2-40B4-BE49-F238E27FC236}">
                    <a16:creationId xmlns:a16="http://schemas.microsoft.com/office/drawing/2014/main" id="{8E8929B7-1B66-8AFF-132D-5AC311574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6" y="2630"/>
                <a:ext cx="3" cy="4"/>
              </a:xfrm>
              <a:custGeom>
                <a:avLst/>
                <a:gdLst>
                  <a:gd name="T0" fmla="*/ 2 w 3"/>
                  <a:gd name="T1" fmla="*/ 2 h 4"/>
                  <a:gd name="T2" fmla="*/ 0 w 3"/>
                  <a:gd name="T3" fmla="*/ 2 h 4"/>
                  <a:gd name="T4" fmla="*/ 0 w 3"/>
                  <a:gd name="T5" fmla="*/ 0 h 4"/>
                  <a:gd name="T6" fmla="*/ 2 w 3"/>
                  <a:gd name="T7" fmla="*/ 4 h 4"/>
                  <a:gd name="T8" fmla="*/ 2 w 3"/>
                  <a:gd name="T9" fmla="*/ 4 h 4"/>
                  <a:gd name="T10" fmla="*/ 2 w 3"/>
                  <a:gd name="T11" fmla="*/ 4 h 4"/>
                  <a:gd name="T12" fmla="*/ 3 w 3"/>
                  <a:gd name="T13" fmla="*/ 4 h 4"/>
                  <a:gd name="T14" fmla="*/ 3 w 3"/>
                  <a:gd name="T15" fmla="*/ 4 h 4"/>
                  <a:gd name="T16" fmla="*/ 2 w 3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2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91" name="Freeform 990">
                <a:extLst>
                  <a:ext uri="{FF2B5EF4-FFF2-40B4-BE49-F238E27FC236}">
                    <a16:creationId xmlns:a16="http://schemas.microsoft.com/office/drawing/2014/main" id="{68679BA2-7660-B61B-AC9F-2FD78BC9C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" y="2592"/>
                <a:ext cx="0" cy="3"/>
              </a:xfrm>
              <a:custGeom>
                <a:avLst/>
                <a:gdLst>
                  <a:gd name="T0" fmla="*/ 3 h 3"/>
                  <a:gd name="T1" fmla="*/ 2 h 3"/>
                  <a:gd name="T2" fmla="*/ 2 h 3"/>
                  <a:gd name="T3" fmla="*/ 0 h 3"/>
                  <a:gd name="T4" fmla="*/ 2 h 3"/>
                  <a:gd name="T5" fmla="*/ 2 h 3"/>
                  <a:gd name="T6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92" name="Freeform 991">
                <a:extLst>
                  <a:ext uri="{FF2B5EF4-FFF2-40B4-BE49-F238E27FC236}">
                    <a16:creationId xmlns:a16="http://schemas.microsoft.com/office/drawing/2014/main" id="{03BE62F9-2EDE-65B5-0835-4707D59D3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3" y="2638"/>
                <a:ext cx="5" cy="5"/>
              </a:xfrm>
              <a:custGeom>
                <a:avLst/>
                <a:gdLst>
                  <a:gd name="T0" fmla="*/ 2 w 5"/>
                  <a:gd name="T1" fmla="*/ 2 h 5"/>
                  <a:gd name="T2" fmla="*/ 2 w 5"/>
                  <a:gd name="T3" fmla="*/ 0 h 5"/>
                  <a:gd name="T4" fmla="*/ 2 w 5"/>
                  <a:gd name="T5" fmla="*/ 0 h 5"/>
                  <a:gd name="T6" fmla="*/ 0 w 5"/>
                  <a:gd name="T7" fmla="*/ 0 h 5"/>
                  <a:gd name="T8" fmla="*/ 0 w 5"/>
                  <a:gd name="T9" fmla="*/ 2 h 5"/>
                  <a:gd name="T10" fmla="*/ 2 w 5"/>
                  <a:gd name="T11" fmla="*/ 4 h 5"/>
                  <a:gd name="T12" fmla="*/ 2 w 5"/>
                  <a:gd name="T13" fmla="*/ 5 h 5"/>
                  <a:gd name="T14" fmla="*/ 2 w 5"/>
                  <a:gd name="T15" fmla="*/ 4 h 5"/>
                  <a:gd name="T16" fmla="*/ 3 w 5"/>
                  <a:gd name="T17" fmla="*/ 4 h 5"/>
                  <a:gd name="T18" fmla="*/ 3 w 5"/>
                  <a:gd name="T19" fmla="*/ 4 h 5"/>
                  <a:gd name="T20" fmla="*/ 3 w 5"/>
                  <a:gd name="T21" fmla="*/ 2 h 5"/>
                  <a:gd name="T22" fmla="*/ 5 w 5"/>
                  <a:gd name="T23" fmla="*/ 2 h 5"/>
                  <a:gd name="T24" fmla="*/ 5 w 5"/>
                  <a:gd name="T25" fmla="*/ 2 h 5"/>
                  <a:gd name="T26" fmla="*/ 3 w 5"/>
                  <a:gd name="T27" fmla="*/ 0 h 5"/>
                  <a:gd name="T28" fmla="*/ 2 w 5"/>
                  <a:gd name="T2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5">
                    <a:moveTo>
                      <a:pt x="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93" name="Freeform 992">
                <a:extLst>
                  <a:ext uri="{FF2B5EF4-FFF2-40B4-BE49-F238E27FC236}">
                    <a16:creationId xmlns:a16="http://schemas.microsoft.com/office/drawing/2014/main" id="{EE055120-0556-3FCA-E9A7-CCD7A6BCC2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6" y="2150"/>
                <a:ext cx="1" cy="4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2 h 4"/>
                  <a:gd name="T4" fmla="*/ 1 w 1"/>
                  <a:gd name="T5" fmla="*/ 0 h 4"/>
                  <a:gd name="T6" fmla="*/ 0 w 1"/>
                  <a:gd name="T7" fmla="*/ 2 h 4"/>
                  <a:gd name="T8" fmla="*/ 0 w 1"/>
                  <a:gd name="T9" fmla="*/ 2 h 4"/>
                  <a:gd name="T10" fmla="*/ 0 w 1"/>
                  <a:gd name="T11" fmla="*/ 4 h 4"/>
                  <a:gd name="T12" fmla="*/ 1 w 1"/>
                  <a:gd name="T13" fmla="*/ 4 h 4"/>
                  <a:gd name="T14" fmla="*/ 1 w 1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lnTo>
                      <a:pt x="1" y="2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94" name="Freeform 993">
                <a:extLst>
                  <a:ext uri="{FF2B5EF4-FFF2-40B4-BE49-F238E27FC236}">
                    <a16:creationId xmlns:a16="http://schemas.microsoft.com/office/drawing/2014/main" id="{41890491-3B05-AA86-D5D4-D7931E08B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4" y="2637"/>
                <a:ext cx="3" cy="1"/>
              </a:xfrm>
              <a:custGeom>
                <a:avLst/>
                <a:gdLst>
                  <a:gd name="T0" fmla="*/ 0 w 3"/>
                  <a:gd name="T1" fmla="*/ 0 h 1"/>
                  <a:gd name="T2" fmla="*/ 0 w 3"/>
                  <a:gd name="T3" fmla="*/ 1 h 1"/>
                  <a:gd name="T4" fmla="*/ 0 w 3"/>
                  <a:gd name="T5" fmla="*/ 1 h 1"/>
                  <a:gd name="T6" fmla="*/ 1 w 3"/>
                  <a:gd name="T7" fmla="*/ 1 h 1"/>
                  <a:gd name="T8" fmla="*/ 3 w 3"/>
                  <a:gd name="T9" fmla="*/ 1 h 1"/>
                  <a:gd name="T10" fmla="*/ 3 w 3"/>
                  <a:gd name="T11" fmla="*/ 1 h 1"/>
                  <a:gd name="T12" fmla="*/ 3 w 3"/>
                  <a:gd name="T13" fmla="*/ 1 h 1"/>
                  <a:gd name="T14" fmla="*/ 1 w 3"/>
                  <a:gd name="T15" fmla="*/ 0 h 1"/>
                  <a:gd name="T16" fmla="*/ 0 w 3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95" name="Freeform 994">
                <a:extLst>
                  <a:ext uri="{FF2B5EF4-FFF2-40B4-BE49-F238E27FC236}">
                    <a16:creationId xmlns:a16="http://schemas.microsoft.com/office/drawing/2014/main" id="{E7DAEBC1-C513-F267-AC1C-CDFF1BC0C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6" y="2634"/>
                <a:ext cx="7" cy="4"/>
              </a:xfrm>
              <a:custGeom>
                <a:avLst/>
                <a:gdLst>
                  <a:gd name="T0" fmla="*/ 5 w 7"/>
                  <a:gd name="T1" fmla="*/ 4 h 4"/>
                  <a:gd name="T2" fmla="*/ 5 w 7"/>
                  <a:gd name="T3" fmla="*/ 4 h 4"/>
                  <a:gd name="T4" fmla="*/ 7 w 7"/>
                  <a:gd name="T5" fmla="*/ 4 h 4"/>
                  <a:gd name="T6" fmla="*/ 7 w 7"/>
                  <a:gd name="T7" fmla="*/ 4 h 4"/>
                  <a:gd name="T8" fmla="*/ 7 w 7"/>
                  <a:gd name="T9" fmla="*/ 3 h 4"/>
                  <a:gd name="T10" fmla="*/ 5 w 7"/>
                  <a:gd name="T11" fmla="*/ 3 h 4"/>
                  <a:gd name="T12" fmla="*/ 5 w 7"/>
                  <a:gd name="T13" fmla="*/ 1 h 4"/>
                  <a:gd name="T14" fmla="*/ 5 w 7"/>
                  <a:gd name="T15" fmla="*/ 3 h 4"/>
                  <a:gd name="T16" fmla="*/ 3 w 7"/>
                  <a:gd name="T17" fmla="*/ 3 h 4"/>
                  <a:gd name="T18" fmla="*/ 3 w 7"/>
                  <a:gd name="T19" fmla="*/ 1 h 4"/>
                  <a:gd name="T20" fmla="*/ 2 w 7"/>
                  <a:gd name="T21" fmla="*/ 1 h 4"/>
                  <a:gd name="T22" fmla="*/ 2 w 7"/>
                  <a:gd name="T23" fmla="*/ 1 h 4"/>
                  <a:gd name="T24" fmla="*/ 2 w 7"/>
                  <a:gd name="T25" fmla="*/ 0 h 4"/>
                  <a:gd name="T26" fmla="*/ 0 w 7"/>
                  <a:gd name="T27" fmla="*/ 0 h 4"/>
                  <a:gd name="T28" fmla="*/ 0 w 7"/>
                  <a:gd name="T29" fmla="*/ 1 h 4"/>
                  <a:gd name="T30" fmla="*/ 0 w 7"/>
                  <a:gd name="T31" fmla="*/ 3 h 4"/>
                  <a:gd name="T32" fmla="*/ 0 w 7"/>
                  <a:gd name="T33" fmla="*/ 3 h 4"/>
                  <a:gd name="T34" fmla="*/ 2 w 7"/>
                  <a:gd name="T35" fmla="*/ 3 h 4"/>
                  <a:gd name="T36" fmla="*/ 3 w 7"/>
                  <a:gd name="T37" fmla="*/ 3 h 4"/>
                  <a:gd name="T38" fmla="*/ 5 w 7"/>
                  <a:gd name="T3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4">
                    <a:moveTo>
                      <a:pt x="5" y="4"/>
                    </a:moveTo>
                    <a:lnTo>
                      <a:pt x="5" y="4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7" y="3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96" name="Freeform 995">
                <a:extLst>
                  <a:ext uri="{FF2B5EF4-FFF2-40B4-BE49-F238E27FC236}">
                    <a16:creationId xmlns:a16="http://schemas.microsoft.com/office/drawing/2014/main" id="{C1EF0BFA-4CDA-E53D-094D-741E6A2E3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4" y="2718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2 w 2"/>
                  <a:gd name="T3" fmla="*/ 0 h 1"/>
                  <a:gd name="T4" fmla="*/ 2 w 2"/>
                  <a:gd name="T5" fmla="*/ 0 h 1"/>
                  <a:gd name="T6" fmla="*/ 2 w 2"/>
                  <a:gd name="T7" fmla="*/ 0 h 1"/>
                  <a:gd name="T8" fmla="*/ 0 w 2"/>
                  <a:gd name="T9" fmla="*/ 0 h 1"/>
                  <a:gd name="T10" fmla="*/ 0 w 2"/>
                  <a:gd name="T11" fmla="*/ 1 h 1"/>
                  <a:gd name="T12" fmla="*/ 2 w 2"/>
                  <a:gd name="T13" fmla="*/ 1 h 1"/>
                  <a:gd name="T14" fmla="*/ 2 w 2"/>
                  <a:gd name="T15" fmla="*/ 1 h 1"/>
                  <a:gd name="T16" fmla="*/ 2 w 2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97" name="Freeform 996">
                <a:extLst>
                  <a:ext uri="{FF2B5EF4-FFF2-40B4-BE49-F238E27FC236}">
                    <a16:creationId xmlns:a16="http://schemas.microsoft.com/office/drawing/2014/main" id="{0E2516D7-F02A-F7D5-3B47-954D937D1E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6" y="2667"/>
                <a:ext cx="10" cy="8"/>
              </a:xfrm>
              <a:custGeom>
                <a:avLst/>
                <a:gdLst>
                  <a:gd name="T0" fmla="*/ 0 w 10"/>
                  <a:gd name="T1" fmla="*/ 5 h 8"/>
                  <a:gd name="T2" fmla="*/ 0 w 10"/>
                  <a:gd name="T3" fmla="*/ 5 h 8"/>
                  <a:gd name="T4" fmla="*/ 0 w 10"/>
                  <a:gd name="T5" fmla="*/ 6 h 8"/>
                  <a:gd name="T6" fmla="*/ 0 w 10"/>
                  <a:gd name="T7" fmla="*/ 6 h 8"/>
                  <a:gd name="T8" fmla="*/ 0 w 10"/>
                  <a:gd name="T9" fmla="*/ 8 h 8"/>
                  <a:gd name="T10" fmla="*/ 2 w 10"/>
                  <a:gd name="T11" fmla="*/ 8 h 8"/>
                  <a:gd name="T12" fmla="*/ 3 w 10"/>
                  <a:gd name="T13" fmla="*/ 8 h 8"/>
                  <a:gd name="T14" fmla="*/ 3 w 10"/>
                  <a:gd name="T15" fmla="*/ 6 h 8"/>
                  <a:gd name="T16" fmla="*/ 3 w 10"/>
                  <a:gd name="T17" fmla="*/ 6 h 8"/>
                  <a:gd name="T18" fmla="*/ 5 w 10"/>
                  <a:gd name="T19" fmla="*/ 6 h 8"/>
                  <a:gd name="T20" fmla="*/ 5 w 10"/>
                  <a:gd name="T21" fmla="*/ 8 h 8"/>
                  <a:gd name="T22" fmla="*/ 5 w 10"/>
                  <a:gd name="T23" fmla="*/ 8 h 8"/>
                  <a:gd name="T24" fmla="*/ 6 w 10"/>
                  <a:gd name="T25" fmla="*/ 8 h 8"/>
                  <a:gd name="T26" fmla="*/ 6 w 10"/>
                  <a:gd name="T27" fmla="*/ 8 h 8"/>
                  <a:gd name="T28" fmla="*/ 8 w 10"/>
                  <a:gd name="T29" fmla="*/ 6 h 8"/>
                  <a:gd name="T30" fmla="*/ 8 w 10"/>
                  <a:gd name="T31" fmla="*/ 6 h 8"/>
                  <a:gd name="T32" fmla="*/ 8 w 10"/>
                  <a:gd name="T33" fmla="*/ 5 h 8"/>
                  <a:gd name="T34" fmla="*/ 10 w 10"/>
                  <a:gd name="T35" fmla="*/ 3 h 8"/>
                  <a:gd name="T36" fmla="*/ 8 w 10"/>
                  <a:gd name="T37" fmla="*/ 2 h 8"/>
                  <a:gd name="T38" fmla="*/ 6 w 10"/>
                  <a:gd name="T39" fmla="*/ 0 h 8"/>
                  <a:gd name="T40" fmla="*/ 3 w 10"/>
                  <a:gd name="T41" fmla="*/ 0 h 8"/>
                  <a:gd name="T42" fmla="*/ 3 w 10"/>
                  <a:gd name="T43" fmla="*/ 0 h 8"/>
                  <a:gd name="T44" fmla="*/ 2 w 10"/>
                  <a:gd name="T45" fmla="*/ 0 h 8"/>
                  <a:gd name="T46" fmla="*/ 0 w 10"/>
                  <a:gd name="T47" fmla="*/ 2 h 8"/>
                  <a:gd name="T48" fmla="*/ 0 w 10"/>
                  <a:gd name="T49" fmla="*/ 3 h 8"/>
                  <a:gd name="T50" fmla="*/ 0 w 10"/>
                  <a:gd name="T51" fmla="*/ 3 h 8"/>
                  <a:gd name="T52" fmla="*/ 0 w 10"/>
                  <a:gd name="T53" fmla="*/ 5 h 8"/>
                  <a:gd name="T54" fmla="*/ 0 w 10"/>
                  <a:gd name="T5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" h="8">
                    <a:moveTo>
                      <a:pt x="0" y="5"/>
                    </a:moveTo>
                    <a:lnTo>
                      <a:pt x="0" y="5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3" y="8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5" y="6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8" y="5"/>
                    </a:lnTo>
                    <a:lnTo>
                      <a:pt x="10" y="3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98" name="Freeform 997">
                <a:extLst>
                  <a:ext uri="{FF2B5EF4-FFF2-40B4-BE49-F238E27FC236}">
                    <a16:creationId xmlns:a16="http://schemas.microsoft.com/office/drawing/2014/main" id="{C90848F0-7CAC-06B6-0D57-CFB861275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3" y="2670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0 h 2"/>
                  <a:gd name="T4" fmla="*/ 2 w 2"/>
                  <a:gd name="T5" fmla="*/ 0 h 2"/>
                  <a:gd name="T6" fmla="*/ 2 w 2"/>
                  <a:gd name="T7" fmla="*/ 0 h 2"/>
                  <a:gd name="T8" fmla="*/ 0 w 2"/>
                  <a:gd name="T9" fmla="*/ 0 h 2"/>
                  <a:gd name="T10" fmla="*/ 2 w 2"/>
                  <a:gd name="T11" fmla="*/ 2 h 2"/>
                  <a:gd name="T12" fmla="*/ 2 w 2"/>
                  <a:gd name="T13" fmla="*/ 2 h 2"/>
                  <a:gd name="T14" fmla="*/ 2 w 2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99" name="Freeform 998">
                <a:extLst>
                  <a:ext uri="{FF2B5EF4-FFF2-40B4-BE49-F238E27FC236}">
                    <a16:creationId xmlns:a16="http://schemas.microsoft.com/office/drawing/2014/main" id="{CD1A1A07-75F1-ED93-6B09-FE3F2788F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1" y="2581"/>
                <a:ext cx="6" cy="6"/>
              </a:xfrm>
              <a:custGeom>
                <a:avLst/>
                <a:gdLst>
                  <a:gd name="T0" fmla="*/ 3 w 6"/>
                  <a:gd name="T1" fmla="*/ 5 h 6"/>
                  <a:gd name="T2" fmla="*/ 3 w 6"/>
                  <a:gd name="T3" fmla="*/ 5 h 6"/>
                  <a:gd name="T4" fmla="*/ 1 w 6"/>
                  <a:gd name="T5" fmla="*/ 6 h 6"/>
                  <a:gd name="T6" fmla="*/ 3 w 6"/>
                  <a:gd name="T7" fmla="*/ 6 h 6"/>
                  <a:gd name="T8" fmla="*/ 5 w 6"/>
                  <a:gd name="T9" fmla="*/ 6 h 6"/>
                  <a:gd name="T10" fmla="*/ 5 w 6"/>
                  <a:gd name="T11" fmla="*/ 5 h 6"/>
                  <a:gd name="T12" fmla="*/ 6 w 6"/>
                  <a:gd name="T13" fmla="*/ 3 h 6"/>
                  <a:gd name="T14" fmla="*/ 5 w 6"/>
                  <a:gd name="T15" fmla="*/ 2 h 6"/>
                  <a:gd name="T16" fmla="*/ 3 w 6"/>
                  <a:gd name="T17" fmla="*/ 0 h 6"/>
                  <a:gd name="T18" fmla="*/ 3 w 6"/>
                  <a:gd name="T19" fmla="*/ 0 h 6"/>
                  <a:gd name="T20" fmla="*/ 3 w 6"/>
                  <a:gd name="T21" fmla="*/ 0 h 6"/>
                  <a:gd name="T22" fmla="*/ 0 w 6"/>
                  <a:gd name="T23" fmla="*/ 2 h 6"/>
                  <a:gd name="T24" fmla="*/ 0 w 6"/>
                  <a:gd name="T25" fmla="*/ 2 h 6"/>
                  <a:gd name="T26" fmla="*/ 1 w 6"/>
                  <a:gd name="T27" fmla="*/ 3 h 6"/>
                  <a:gd name="T28" fmla="*/ 1 w 6"/>
                  <a:gd name="T29" fmla="*/ 3 h 6"/>
                  <a:gd name="T30" fmla="*/ 3 w 6"/>
                  <a:gd name="T31" fmla="*/ 5 h 6"/>
                  <a:gd name="T32" fmla="*/ 3 w 6"/>
                  <a:gd name="T33" fmla="*/ 5 h 6"/>
                  <a:gd name="T34" fmla="*/ 3 w 6"/>
                  <a:gd name="T35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" h="6">
                    <a:moveTo>
                      <a:pt x="3" y="5"/>
                    </a:moveTo>
                    <a:lnTo>
                      <a:pt x="3" y="5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5" y="6"/>
                    </a:lnTo>
                    <a:lnTo>
                      <a:pt x="5" y="5"/>
                    </a:lnTo>
                    <a:lnTo>
                      <a:pt x="6" y="3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00" name="Freeform 999">
                <a:extLst>
                  <a:ext uri="{FF2B5EF4-FFF2-40B4-BE49-F238E27FC236}">
                    <a16:creationId xmlns:a16="http://schemas.microsoft.com/office/drawing/2014/main" id="{06AE949C-456E-27F2-AC2B-E55E3CA37D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4" y="2545"/>
                <a:ext cx="132" cy="143"/>
              </a:xfrm>
              <a:custGeom>
                <a:avLst/>
                <a:gdLst>
                  <a:gd name="T0" fmla="*/ 1 w 132"/>
                  <a:gd name="T1" fmla="*/ 85 h 143"/>
                  <a:gd name="T2" fmla="*/ 3 w 132"/>
                  <a:gd name="T3" fmla="*/ 90 h 143"/>
                  <a:gd name="T4" fmla="*/ 4 w 132"/>
                  <a:gd name="T5" fmla="*/ 97 h 143"/>
                  <a:gd name="T6" fmla="*/ 6 w 132"/>
                  <a:gd name="T7" fmla="*/ 100 h 143"/>
                  <a:gd name="T8" fmla="*/ 14 w 132"/>
                  <a:gd name="T9" fmla="*/ 109 h 143"/>
                  <a:gd name="T10" fmla="*/ 16 w 132"/>
                  <a:gd name="T11" fmla="*/ 124 h 143"/>
                  <a:gd name="T12" fmla="*/ 22 w 132"/>
                  <a:gd name="T13" fmla="*/ 127 h 143"/>
                  <a:gd name="T14" fmla="*/ 23 w 132"/>
                  <a:gd name="T15" fmla="*/ 128 h 143"/>
                  <a:gd name="T16" fmla="*/ 35 w 132"/>
                  <a:gd name="T17" fmla="*/ 127 h 143"/>
                  <a:gd name="T18" fmla="*/ 36 w 132"/>
                  <a:gd name="T19" fmla="*/ 135 h 143"/>
                  <a:gd name="T20" fmla="*/ 46 w 132"/>
                  <a:gd name="T21" fmla="*/ 133 h 143"/>
                  <a:gd name="T22" fmla="*/ 59 w 132"/>
                  <a:gd name="T23" fmla="*/ 130 h 143"/>
                  <a:gd name="T24" fmla="*/ 62 w 132"/>
                  <a:gd name="T25" fmla="*/ 133 h 143"/>
                  <a:gd name="T26" fmla="*/ 68 w 132"/>
                  <a:gd name="T27" fmla="*/ 131 h 143"/>
                  <a:gd name="T28" fmla="*/ 71 w 132"/>
                  <a:gd name="T29" fmla="*/ 131 h 143"/>
                  <a:gd name="T30" fmla="*/ 90 w 132"/>
                  <a:gd name="T31" fmla="*/ 135 h 143"/>
                  <a:gd name="T32" fmla="*/ 94 w 132"/>
                  <a:gd name="T33" fmla="*/ 128 h 143"/>
                  <a:gd name="T34" fmla="*/ 95 w 132"/>
                  <a:gd name="T35" fmla="*/ 125 h 143"/>
                  <a:gd name="T36" fmla="*/ 97 w 132"/>
                  <a:gd name="T37" fmla="*/ 122 h 143"/>
                  <a:gd name="T38" fmla="*/ 94 w 132"/>
                  <a:gd name="T39" fmla="*/ 116 h 143"/>
                  <a:gd name="T40" fmla="*/ 94 w 132"/>
                  <a:gd name="T41" fmla="*/ 111 h 143"/>
                  <a:gd name="T42" fmla="*/ 100 w 132"/>
                  <a:gd name="T43" fmla="*/ 106 h 143"/>
                  <a:gd name="T44" fmla="*/ 100 w 132"/>
                  <a:gd name="T45" fmla="*/ 103 h 143"/>
                  <a:gd name="T46" fmla="*/ 106 w 132"/>
                  <a:gd name="T47" fmla="*/ 101 h 143"/>
                  <a:gd name="T48" fmla="*/ 109 w 132"/>
                  <a:gd name="T49" fmla="*/ 93 h 143"/>
                  <a:gd name="T50" fmla="*/ 114 w 132"/>
                  <a:gd name="T51" fmla="*/ 79 h 143"/>
                  <a:gd name="T52" fmla="*/ 119 w 132"/>
                  <a:gd name="T53" fmla="*/ 77 h 143"/>
                  <a:gd name="T54" fmla="*/ 127 w 132"/>
                  <a:gd name="T55" fmla="*/ 76 h 143"/>
                  <a:gd name="T56" fmla="*/ 114 w 132"/>
                  <a:gd name="T57" fmla="*/ 63 h 143"/>
                  <a:gd name="T58" fmla="*/ 117 w 132"/>
                  <a:gd name="T59" fmla="*/ 60 h 143"/>
                  <a:gd name="T60" fmla="*/ 111 w 132"/>
                  <a:gd name="T61" fmla="*/ 54 h 143"/>
                  <a:gd name="T62" fmla="*/ 111 w 132"/>
                  <a:gd name="T63" fmla="*/ 50 h 143"/>
                  <a:gd name="T64" fmla="*/ 108 w 132"/>
                  <a:gd name="T65" fmla="*/ 46 h 143"/>
                  <a:gd name="T66" fmla="*/ 109 w 132"/>
                  <a:gd name="T67" fmla="*/ 42 h 143"/>
                  <a:gd name="T68" fmla="*/ 113 w 132"/>
                  <a:gd name="T69" fmla="*/ 41 h 143"/>
                  <a:gd name="T70" fmla="*/ 111 w 132"/>
                  <a:gd name="T71" fmla="*/ 36 h 143"/>
                  <a:gd name="T72" fmla="*/ 117 w 132"/>
                  <a:gd name="T73" fmla="*/ 35 h 143"/>
                  <a:gd name="T74" fmla="*/ 124 w 132"/>
                  <a:gd name="T75" fmla="*/ 31 h 143"/>
                  <a:gd name="T76" fmla="*/ 125 w 132"/>
                  <a:gd name="T77" fmla="*/ 27 h 143"/>
                  <a:gd name="T78" fmla="*/ 132 w 132"/>
                  <a:gd name="T79" fmla="*/ 20 h 143"/>
                  <a:gd name="T80" fmla="*/ 124 w 132"/>
                  <a:gd name="T81" fmla="*/ 19 h 143"/>
                  <a:gd name="T82" fmla="*/ 117 w 132"/>
                  <a:gd name="T83" fmla="*/ 15 h 143"/>
                  <a:gd name="T84" fmla="*/ 117 w 132"/>
                  <a:gd name="T85" fmla="*/ 12 h 143"/>
                  <a:gd name="T86" fmla="*/ 111 w 132"/>
                  <a:gd name="T87" fmla="*/ 12 h 143"/>
                  <a:gd name="T88" fmla="*/ 109 w 132"/>
                  <a:gd name="T89" fmla="*/ 6 h 143"/>
                  <a:gd name="T90" fmla="*/ 105 w 132"/>
                  <a:gd name="T91" fmla="*/ 0 h 143"/>
                  <a:gd name="T92" fmla="*/ 102 w 132"/>
                  <a:gd name="T93" fmla="*/ 3 h 143"/>
                  <a:gd name="T94" fmla="*/ 92 w 132"/>
                  <a:gd name="T95" fmla="*/ 11 h 143"/>
                  <a:gd name="T96" fmla="*/ 86 w 132"/>
                  <a:gd name="T97" fmla="*/ 19 h 143"/>
                  <a:gd name="T98" fmla="*/ 86 w 132"/>
                  <a:gd name="T99" fmla="*/ 23 h 143"/>
                  <a:gd name="T100" fmla="*/ 78 w 132"/>
                  <a:gd name="T101" fmla="*/ 27 h 143"/>
                  <a:gd name="T102" fmla="*/ 70 w 132"/>
                  <a:gd name="T103" fmla="*/ 30 h 143"/>
                  <a:gd name="T104" fmla="*/ 65 w 132"/>
                  <a:gd name="T105" fmla="*/ 33 h 143"/>
                  <a:gd name="T106" fmla="*/ 52 w 132"/>
                  <a:gd name="T107" fmla="*/ 49 h 143"/>
                  <a:gd name="T108" fmla="*/ 33 w 132"/>
                  <a:gd name="T109" fmla="*/ 54 h 143"/>
                  <a:gd name="T110" fmla="*/ 30 w 132"/>
                  <a:gd name="T111" fmla="*/ 58 h 143"/>
                  <a:gd name="T112" fmla="*/ 28 w 132"/>
                  <a:gd name="T113" fmla="*/ 63 h 143"/>
                  <a:gd name="T114" fmla="*/ 28 w 132"/>
                  <a:gd name="T115" fmla="*/ 71 h 143"/>
                  <a:gd name="T116" fmla="*/ 22 w 132"/>
                  <a:gd name="T117" fmla="*/ 70 h 143"/>
                  <a:gd name="T118" fmla="*/ 11 w 132"/>
                  <a:gd name="T119" fmla="*/ 66 h 143"/>
                  <a:gd name="T120" fmla="*/ 3 w 132"/>
                  <a:gd name="T121" fmla="*/ 68 h 143"/>
                  <a:gd name="T122" fmla="*/ 1 w 132"/>
                  <a:gd name="T123" fmla="*/ 74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2" h="143">
                    <a:moveTo>
                      <a:pt x="1" y="74"/>
                    </a:moveTo>
                    <a:lnTo>
                      <a:pt x="0" y="74"/>
                    </a:lnTo>
                    <a:lnTo>
                      <a:pt x="0" y="77"/>
                    </a:lnTo>
                    <a:lnTo>
                      <a:pt x="0" y="79"/>
                    </a:lnTo>
                    <a:lnTo>
                      <a:pt x="0" y="82"/>
                    </a:lnTo>
                    <a:lnTo>
                      <a:pt x="0" y="84"/>
                    </a:lnTo>
                    <a:lnTo>
                      <a:pt x="1" y="85"/>
                    </a:lnTo>
                    <a:lnTo>
                      <a:pt x="3" y="87"/>
                    </a:lnTo>
                    <a:lnTo>
                      <a:pt x="3" y="87"/>
                    </a:lnTo>
                    <a:lnTo>
                      <a:pt x="3" y="89"/>
                    </a:lnTo>
                    <a:lnTo>
                      <a:pt x="3" y="89"/>
                    </a:lnTo>
                    <a:lnTo>
                      <a:pt x="3" y="89"/>
                    </a:lnTo>
                    <a:lnTo>
                      <a:pt x="3" y="89"/>
                    </a:lnTo>
                    <a:lnTo>
                      <a:pt x="3" y="90"/>
                    </a:lnTo>
                    <a:lnTo>
                      <a:pt x="3" y="92"/>
                    </a:lnTo>
                    <a:lnTo>
                      <a:pt x="1" y="92"/>
                    </a:lnTo>
                    <a:lnTo>
                      <a:pt x="1" y="93"/>
                    </a:lnTo>
                    <a:lnTo>
                      <a:pt x="1" y="95"/>
                    </a:lnTo>
                    <a:lnTo>
                      <a:pt x="3" y="95"/>
                    </a:lnTo>
                    <a:lnTo>
                      <a:pt x="3" y="97"/>
                    </a:lnTo>
                    <a:lnTo>
                      <a:pt x="4" y="97"/>
                    </a:lnTo>
                    <a:lnTo>
                      <a:pt x="4" y="98"/>
                    </a:lnTo>
                    <a:lnTo>
                      <a:pt x="4" y="98"/>
                    </a:lnTo>
                    <a:lnTo>
                      <a:pt x="4" y="98"/>
                    </a:lnTo>
                    <a:lnTo>
                      <a:pt x="3" y="100"/>
                    </a:lnTo>
                    <a:lnTo>
                      <a:pt x="4" y="100"/>
                    </a:lnTo>
                    <a:lnTo>
                      <a:pt x="4" y="100"/>
                    </a:lnTo>
                    <a:lnTo>
                      <a:pt x="6" y="100"/>
                    </a:lnTo>
                    <a:lnTo>
                      <a:pt x="9" y="101"/>
                    </a:lnTo>
                    <a:lnTo>
                      <a:pt x="11" y="101"/>
                    </a:lnTo>
                    <a:lnTo>
                      <a:pt x="11" y="103"/>
                    </a:lnTo>
                    <a:lnTo>
                      <a:pt x="12" y="104"/>
                    </a:lnTo>
                    <a:lnTo>
                      <a:pt x="12" y="104"/>
                    </a:lnTo>
                    <a:lnTo>
                      <a:pt x="14" y="106"/>
                    </a:lnTo>
                    <a:lnTo>
                      <a:pt x="14" y="109"/>
                    </a:lnTo>
                    <a:lnTo>
                      <a:pt x="14" y="109"/>
                    </a:lnTo>
                    <a:lnTo>
                      <a:pt x="12" y="111"/>
                    </a:lnTo>
                    <a:lnTo>
                      <a:pt x="12" y="112"/>
                    </a:lnTo>
                    <a:lnTo>
                      <a:pt x="14" y="114"/>
                    </a:lnTo>
                    <a:lnTo>
                      <a:pt x="14" y="114"/>
                    </a:lnTo>
                    <a:lnTo>
                      <a:pt x="14" y="117"/>
                    </a:lnTo>
                    <a:lnTo>
                      <a:pt x="16" y="124"/>
                    </a:lnTo>
                    <a:lnTo>
                      <a:pt x="16" y="127"/>
                    </a:lnTo>
                    <a:lnTo>
                      <a:pt x="17" y="127"/>
                    </a:lnTo>
                    <a:lnTo>
                      <a:pt x="17" y="127"/>
                    </a:lnTo>
                    <a:lnTo>
                      <a:pt x="17" y="127"/>
                    </a:lnTo>
                    <a:lnTo>
                      <a:pt x="19" y="127"/>
                    </a:lnTo>
                    <a:lnTo>
                      <a:pt x="20" y="125"/>
                    </a:lnTo>
                    <a:lnTo>
                      <a:pt x="22" y="127"/>
                    </a:lnTo>
                    <a:lnTo>
                      <a:pt x="22" y="127"/>
                    </a:lnTo>
                    <a:lnTo>
                      <a:pt x="22" y="127"/>
                    </a:lnTo>
                    <a:lnTo>
                      <a:pt x="23" y="127"/>
                    </a:lnTo>
                    <a:lnTo>
                      <a:pt x="25" y="127"/>
                    </a:lnTo>
                    <a:lnTo>
                      <a:pt x="23" y="127"/>
                    </a:lnTo>
                    <a:lnTo>
                      <a:pt x="23" y="127"/>
                    </a:lnTo>
                    <a:lnTo>
                      <a:pt x="23" y="128"/>
                    </a:lnTo>
                    <a:lnTo>
                      <a:pt x="25" y="128"/>
                    </a:lnTo>
                    <a:lnTo>
                      <a:pt x="27" y="128"/>
                    </a:lnTo>
                    <a:lnTo>
                      <a:pt x="30" y="127"/>
                    </a:lnTo>
                    <a:lnTo>
                      <a:pt x="31" y="127"/>
                    </a:lnTo>
                    <a:lnTo>
                      <a:pt x="33" y="127"/>
                    </a:lnTo>
                    <a:lnTo>
                      <a:pt x="35" y="127"/>
                    </a:lnTo>
                    <a:lnTo>
                      <a:pt x="35" y="127"/>
                    </a:lnTo>
                    <a:lnTo>
                      <a:pt x="35" y="125"/>
                    </a:lnTo>
                    <a:lnTo>
                      <a:pt x="36" y="127"/>
                    </a:lnTo>
                    <a:lnTo>
                      <a:pt x="36" y="127"/>
                    </a:lnTo>
                    <a:lnTo>
                      <a:pt x="36" y="128"/>
                    </a:lnTo>
                    <a:lnTo>
                      <a:pt x="36" y="131"/>
                    </a:lnTo>
                    <a:lnTo>
                      <a:pt x="36" y="133"/>
                    </a:lnTo>
                    <a:lnTo>
                      <a:pt x="36" y="135"/>
                    </a:lnTo>
                    <a:lnTo>
                      <a:pt x="36" y="135"/>
                    </a:lnTo>
                    <a:lnTo>
                      <a:pt x="38" y="135"/>
                    </a:lnTo>
                    <a:lnTo>
                      <a:pt x="38" y="135"/>
                    </a:lnTo>
                    <a:lnTo>
                      <a:pt x="41" y="131"/>
                    </a:lnTo>
                    <a:lnTo>
                      <a:pt x="43" y="131"/>
                    </a:lnTo>
                    <a:lnTo>
                      <a:pt x="44" y="131"/>
                    </a:lnTo>
                    <a:lnTo>
                      <a:pt x="46" y="133"/>
                    </a:lnTo>
                    <a:lnTo>
                      <a:pt x="49" y="131"/>
                    </a:lnTo>
                    <a:lnTo>
                      <a:pt x="51" y="130"/>
                    </a:lnTo>
                    <a:lnTo>
                      <a:pt x="52" y="127"/>
                    </a:lnTo>
                    <a:lnTo>
                      <a:pt x="55" y="130"/>
                    </a:lnTo>
                    <a:lnTo>
                      <a:pt x="57" y="130"/>
                    </a:lnTo>
                    <a:lnTo>
                      <a:pt x="57" y="130"/>
                    </a:lnTo>
                    <a:lnTo>
                      <a:pt x="59" y="130"/>
                    </a:lnTo>
                    <a:lnTo>
                      <a:pt x="59" y="130"/>
                    </a:lnTo>
                    <a:lnTo>
                      <a:pt x="60" y="130"/>
                    </a:lnTo>
                    <a:lnTo>
                      <a:pt x="60" y="130"/>
                    </a:lnTo>
                    <a:lnTo>
                      <a:pt x="60" y="131"/>
                    </a:lnTo>
                    <a:lnTo>
                      <a:pt x="60" y="133"/>
                    </a:lnTo>
                    <a:lnTo>
                      <a:pt x="60" y="133"/>
                    </a:lnTo>
                    <a:lnTo>
                      <a:pt x="62" y="133"/>
                    </a:lnTo>
                    <a:lnTo>
                      <a:pt x="63" y="131"/>
                    </a:lnTo>
                    <a:lnTo>
                      <a:pt x="65" y="131"/>
                    </a:lnTo>
                    <a:lnTo>
                      <a:pt x="66" y="131"/>
                    </a:lnTo>
                    <a:lnTo>
                      <a:pt x="66" y="131"/>
                    </a:lnTo>
                    <a:lnTo>
                      <a:pt x="66" y="131"/>
                    </a:lnTo>
                    <a:lnTo>
                      <a:pt x="68" y="131"/>
                    </a:lnTo>
                    <a:lnTo>
                      <a:pt x="68" y="131"/>
                    </a:lnTo>
                    <a:lnTo>
                      <a:pt x="70" y="130"/>
                    </a:lnTo>
                    <a:lnTo>
                      <a:pt x="68" y="131"/>
                    </a:lnTo>
                    <a:lnTo>
                      <a:pt x="68" y="133"/>
                    </a:lnTo>
                    <a:lnTo>
                      <a:pt x="70" y="133"/>
                    </a:lnTo>
                    <a:lnTo>
                      <a:pt x="70" y="133"/>
                    </a:lnTo>
                    <a:lnTo>
                      <a:pt x="70" y="133"/>
                    </a:lnTo>
                    <a:lnTo>
                      <a:pt x="71" y="131"/>
                    </a:lnTo>
                    <a:lnTo>
                      <a:pt x="71" y="133"/>
                    </a:lnTo>
                    <a:lnTo>
                      <a:pt x="73" y="136"/>
                    </a:lnTo>
                    <a:lnTo>
                      <a:pt x="73" y="141"/>
                    </a:lnTo>
                    <a:lnTo>
                      <a:pt x="73" y="143"/>
                    </a:lnTo>
                    <a:lnTo>
                      <a:pt x="73" y="143"/>
                    </a:lnTo>
                    <a:lnTo>
                      <a:pt x="81" y="139"/>
                    </a:lnTo>
                    <a:lnTo>
                      <a:pt x="90" y="135"/>
                    </a:lnTo>
                    <a:lnTo>
                      <a:pt x="90" y="133"/>
                    </a:lnTo>
                    <a:lnTo>
                      <a:pt x="90" y="133"/>
                    </a:lnTo>
                    <a:lnTo>
                      <a:pt x="90" y="131"/>
                    </a:lnTo>
                    <a:lnTo>
                      <a:pt x="92" y="130"/>
                    </a:lnTo>
                    <a:lnTo>
                      <a:pt x="92" y="130"/>
                    </a:lnTo>
                    <a:lnTo>
                      <a:pt x="94" y="128"/>
                    </a:lnTo>
                    <a:lnTo>
                      <a:pt x="94" y="128"/>
                    </a:lnTo>
                    <a:lnTo>
                      <a:pt x="92" y="128"/>
                    </a:lnTo>
                    <a:lnTo>
                      <a:pt x="92" y="127"/>
                    </a:lnTo>
                    <a:lnTo>
                      <a:pt x="92" y="127"/>
                    </a:lnTo>
                    <a:lnTo>
                      <a:pt x="94" y="127"/>
                    </a:lnTo>
                    <a:lnTo>
                      <a:pt x="94" y="127"/>
                    </a:lnTo>
                    <a:lnTo>
                      <a:pt x="95" y="127"/>
                    </a:lnTo>
                    <a:lnTo>
                      <a:pt x="95" y="125"/>
                    </a:lnTo>
                    <a:lnTo>
                      <a:pt x="95" y="124"/>
                    </a:lnTo>
                    <a:lnTo>
                      <a:pt x="95" y="122"/>
                    </a:lnTo>
                    <a:lnTo>
                      <a:pt x="94" y="122"/>
                    </a:lnTo>
                    <a:lnTo>
                      <a:pt x="95" y="122"/>
                    </a:lnTo>
                    <a:lnTo>
                      <a:pt x="95" y="120"/>
                    </a:lnTo>
                    <a:lnTo>
                      <a:pt x="95" y="120"/>
                    </a:lnTo>
                    <a:lnTo>
                      <a:pt x="97" y="122"/>
                    </a:lnTo>
                    <a:lnTo>
                      <a:pt x="97" y="120"/>
                    </a:lnTo>
                    <a:lnTo>
                      <a:pt x="97" y="120"/>
                    </a:lnTo>
                    <a:lnTo>
                      <a:pt x="98" y="119"/>
                    </a:lnTo>
                    <a:lnTo>
                      <a:pt x="97" y="117"/>
                    </a:lnTo>
                    <a:lnTo>
                      <a:pt x="95" y="117"/>
                    </a:lnTo>
                    <a:lnTo>
                      <a:pt x="95" y="117"/>
                    </a:lnTo>
                    <a:lnTo>
                      <a:pt x="94" y="116"/>
                    </a:lnTo>
                    <a:lnTo>
                      <a:pt x="95" y="116"/>
                    </a:lnTo>
                    <a:lnTo>
                      <a:pt x="97" y="114"/>
                    </a:lnTo>
                    <a:lnTo>
                      <a:pt x="95" y="112"/>
                    </a:lnTo>
                    <a:lnTo>
                      <a:pt x="95" y="112"/>
                    </a:lnTo>
                    <a:lnTo>
                      <a:pt x="95" y="112"/>
                    </a:lnTo>
                    <a:lnTo>
                      <a:pt x="94" y="112"/>
                    </a:lnTo>
                    <a:lnTo>
                      <a:pt x="94" y="111"/>
                    </a:lnTo>
                    <a:lnTo>
                      <a:pt x="95" y="111"/>
                    </a:lnTo>
                    <a:lnTo>
                      <a:pt x="97" y="109"/>
                    </a:lnTo>
                    <a:lnTo>
                      <a:pt x="97" y="109"/>
                    </a:lnTo>
                    <a:lnTo>
                      <a:pt x="97" y="109"/>
                    </a:lnTo>
                    <a:lnTo>
                      <a:pt x="97" y="108"/>
                    </a:lnTo>
                    <a:lnTo>
                      <a:pt x="98" y="108"/>
                    </a:lnTo>
                    <a:lnTo>
                      <a:pt x="100" y="106"/>
                    </a:lnTo>
                    <a:lnTo>
                      <a:pt x="100" y="106"/>
                    </a:lnTo>
                    <a:lnTo>
                      <a:pt x="100" y="104"/>
                    </a:lnTo>
                    <a:lnTo>
                      <a:pt x="100" y="104"/>
                    </a:lnTo>
                    <a:lnTo>
                      <a:pt x="100" y="104"/>
                    </a:lnTo>
                    <a:lnTo>
                      <a:pt x="100" y="103"/>
                    </a:lnTo>
                    <a:lnTo>
                      <a:pt x="100" y="103"/>
                    </a:lnTo>
                    <a:lnTo>
                      <a:pt x="100" y="103"/>
                    </a:lnTo>
                    <a:lnTo>
                      <a:pt x="100" y="104"/>
                    </a:lnTo>
                    <a:lnTo>
                      <a:pt x="102" y="104"/>
                    </a:lnTo>
                    <a:lnTo>
                      <a:pt x="102" y="104"/>
                    </a:lnTo>
                    <a:lnTo>
                      <a:pt x="103" y="104"/>
                    </a:lnTo>
                    <a:lnTo>
                      <a:pt x="105" y="103"/>
                    </a:lnTo>
                    <a:lnTo>
                      <a:pt x="105" y="101"/>
                    </a:lnTo>
                    <a:lnTo>
                      <a:pt x="106" y="101"/>
                    </a:lnTo>
                    <a:lnTo>
                      <a:pt x="108" y="100"/>
                    </a:lnTo>
                    <a:lnTo>
                      <a:pt x="109" y="100"/>
                    </a:lnTo>
                    <a:lnTo>
                      <a:pt x="111" y="98"/>
                    </a:lnTo>
                    <a:lnTo>
                      <a:pt x="111" y="98"/>
                    </a:lnTo>
                    <a:lnTo>
                      <a:pt x="111" y="98"/>
                    </a:lnTo>
                    <a:lnTo>
                      <a:pt x="109" y="97"/>
                    </a:lnTo>
                    <a:lnTo>
                      <a:pt x="109" y="93"/>
                    </a:lnTo>
                    <a:lnTo>
                      <a:pt x="109" y="92"/>
                    </a:lnTo>
                    <a:lnTo>
                      <a:pt x="109" y="85"/>
                    </a:lnTo>
                    <a:lnTo>
                      <a:pt x="109" y="85"/>
                    </a:lnTo>
                    <a:lnTo>
                      <a:pt x="113" y="79"/>
                    </a:lnTo>
                    <a:lnTo>
                      <a:pt x="113" y="79"/>
                    </a:lnTo>
                    <a:lnTo>
                      <a:pt x="114" y="79"/>
                    </a:lnTo>
                    <a:lnTo>
                      <a:pt x="114" y="79"/>
                    </a:lnTo>
                    <a:lnTo>
                      <a:pt x="116" y="77"/>
                    </a:lnTo>
                    <a:lnTo>
                      <a:pt x="116" y="77"/>
                    </a:lnTo>
                    <a:lnTo>
                      <a:pt x="116" y="76"/>
                    </a:lnTo>
                    <a:lnTo>
                      <a:pt x="114" y="76"/>
                    </a:lnTo>
                    <a:lnTo>
                      <a:pt x="116" y="76"/>
                    </a:lnTo>
                    <a:lnTo>
                      <a:pt x="117" y="77"/>
                    </a:lnTo>
                    <a:lnTo>
                      <a:pt x="119" y="77"/>
                    </a:lnTo>
                    <a:lnTo>
                      <a:pt x="121" y="79"/>
                    </a:lnTo>
                    <a:lnTo>
                      <a:pt x="122" y="79"/>
                    </a:lnTo>
                    <a:lnTo>
                      <a:pt x="125" y="79"/>
                    </a:lnTo>
                    <a:lnTo>
                      <a:pt x="127" y="77"/>
                    </a:lnTo>
                    <a:lnTo>
                      <a:pt x="129" y="76"/>
                    </a:lnTo>
                    <a:lnTo>
                      <a:pt x="129" y="76"/>
                    </a:lnTo>
                    <a:lnTo>
                      <a:pt x="127" y="76"/>
                    </a:lnTo>
                    <a:lnTo>
                      <a:pt x="124" y="73"/>
                    </a:lnTo>
                    <a:lnTo>
                      <a:pt x="122" y="71"/>
                    </a:lnTo>
                    <a:lnTo>
                      <a:pt x="117" y="68"/>
                    </a:lnTo>
                    <a:lnTo>
                      <a:pt x="117" y="68"/>
                    </a:lnTo>
                    <a:lnTo>
                      <a:pt x="116" y="65"/>
                    </a:lnTo>
                    <a:lnTo>
                      <a:pt x="114" y="65"/>
                    </a:lnTo>
                    <a:lnTo>
                      <a:pt x="114" y="63"/>
                    </a:lnTo>
                    <a:lnTo>
                      <a:pt x="113" y="63"/>
                    </a:lnTo>
                    <a:lnTo>
                      <a:pt x="114" y="63"/>
                    </a:lnTo>
                    <a:lnTo>
                      <a:pt x="114" y="63"/>
                    </a:lnTo>
                    <a:lnTo>
                      <a:pt x="116" y="62"/>
                    </a:lnTo>
                    <a:lnTo>
                      <a:pt x="116" y="62"/>
                    </a:lnTo>
                    <a:lnTo>
                      <a:pt x="117" y="60"/>
                    </a:lnTo>
                    <a:lnTo>
                      <a:pt x="117" y="60"/>
                    </a:lnTo>
                    <a:lnTo>
                      <a:pt x="116" y="58"/>
                    </a:lnTo>
                    <a:lnTo>
                      <a:pt x="114" y="57"/>
                    </a:lnTo>
                    <a:lnTo>
                      <a:pt x="114" y="55"/>
                    </a:lnTo>
                    <a:lnTo>
                      <a:pt x="113" y="54"/>
                    </a:lnTo>
                    <a:lnTo>
                      <a:pt x="113" y="54"/>
                    </a:lnTo>
                    <a:lnTo>
                      <a:pt x="111" y="54"/>
                    </a:lnTo>
                    <a:lnTo>
                      <a:pt x="111" y="54"/>
                    </a:lnTo>
                    <a:lnTo>
                      <a:pt x="111" y="52"/>
                    </a:lnTo>
                    <a:lnTo>
                      <a:pt x="113" y="52"/>
                    </a:lnTo>
                    <a:lnTo>
                      <a:pt x="111" y="52"/>
                    </a:lnTo>
                    <a:lnTo>
                      <a:pt x="111" y="52"/>
                    </a:lnTo>
                    <a:lnTo>
                      <a:pt x="111" y="52"/>
                    </a:lnTo>
                    <a:lnTo>
                      <a:pt x="111" y="50"/>
                    </a:lnTo>
                    <a:lnTo>
                      <a:pt x="111" y="50"/>
                    </a:lnTo>
                    <a:lnTo>
                      <a:pt x="111" y="49"/>
                    </a:lnTo>
                    <a:lnTo>
                      <a:pt x="109" y="49"/>
                    </a:lnTo>
                    <a:lnTo>
                      <a:pt x="108" y="49"/>
                    </a:lnTo>
                    <a:lnTo>
                      <a:pt x="108" y="49"/>
                    </a:lnTo>
                    <a:lnTo>
                      <a:pt x="108" y="47"/>
                    </a:lnTo>
                    <a:lnTo>
                      <a:pt x="108" y="46"/>
                    </a:lnTo>
                    <a:lnTo>
                      <a:pt x="108" y="46"/>
                    </a:lnTo>
                    <a:lnTo>
                      <a:pt x="105" y="44"/>
                    </a:lnTo>
                    <a:lnTo>
                      <a:pt x="105" y="42"/>
                    </a:lnTo>
                    <a:lnTo>
                      <a:pt x="103" y="42"/>
                    </a:lnTo>
                    <a:lnTo>
                      <a:pt x="105" y="42"/>
                    </a:lnTo>
                    <a:lnTo>
                      <a:pt x="106" y="42"/>
                    </a:lnTo>
                    <a:lnTo>
                      <a:pt x="109" y="42"/>
                    </a:lnTo>
                    <a:lnTo>
                      <a:pt x="109" y="42"/>
                    </a:lnTo>
                    <a:lnTo>
                      <a:pt x="109" y="41"/>
                    </a:lnTo>
                    <a:lnTo>
                      <a:pt x="111" y="42"/>
                    </a:lnTo>
                    <a:lnTo>
                      <a:pt x="111" y="42"/>
                    </a:lnTo>
                    <a:lnTo>
                      <a:pt x="113" y="42"/>
                    </a:lnTo>
                    <a:lnTo>
                      <a:pt x="113" y="42"/>
                    </a:lnTo>
                    <a:lnTo>
                      <a:pt x="113" y="41"/>
                    </a:lnTo>
                    <a:lnTo>
                      <a:pt x="113" y="41"/>
                    </a:lnTo>
                    <a:lnTo>
                      <a:pt x="113" y="41"/>
                    </a:lnTo>
                    <a:lnTo>
                      <a:pt x="111" y="39"/>
                    </a:lnTo>
                    <a:lnTo>
                      <a:pt x="111" y="39"/>
                    </a:lnTo>
                    <a:lnTo>
                      <a:pt x="111" y="38"/>
                    </a:lnTo>
                    <a:lnTo>
                      <a:pt x="109" y="38"/>
                    </a:lnTo>
                    <a:lnTo>
                      <a:pt x="109" y="36"/>
                    </a:lnTo>
                    <a:lnTo>
                      <a:pt x="111" y="36"/>
                    </a:lnTo>
                    <a:lnTo>
                      <a:pt x="111" y="36"/>
                    </a:lnTo>
                    <a:lnTo>
                      <a:pt x="111" y="35"/>
                    </a:lnTo>
                    <a:lnTo>
                      <a:pt x="113" y="35"/>
                    </a:lnTo>
                    <a:lnTo>
                      <a:pt x="113" y="35"/>
                    </a:lnTo>
                    <a:lnTo>
                      <a:pt x="114" y="35"/>
                    </a:lnTo>
                    <a:lnTo>
                      <a:pt x="116" y="35"/>
                    </a:lnTo>
                    <a:lnTo>
                      <a:pt x="117" y="35"/>
                    </a:lnTo>
                    <a:lnTo>
                      <a:pt x="119" y="35"/>
                    </a:lnTo>
                    <a:lnTo>
                      <a:pt x="121" y="35"/>
                    </a:lnTo>
                    <a:lnTo>
                      <a:pt x="122" y="33"/>
                    </a:lnTo>
                    <a:lnTo>
                      <a:pt x="124" y="33"/>
                    </a:lnTo>
                    <a:lnTo>
                      <a:pt x="124" y="33"/>
                    </a:lnTo>
                    <a:lnTo>
                      <a:pt x="124" y="33"/>
                    </a:lnTo>
                    <a:lnTo>
                      <a:pt x="124" y="31"/>
                    </a:lnTo>
                    <a:lnTo>
                      <a:pt x="121" y="30"/>
                    </a:lnTo>
                    <a:lnTo>
                      <a:pt x="119" y="28"/>
                    </a:lnTo>
                    <a:lnTo>
                      <a:pt x="119" y="25"/>
                    </a:lnTo>
                    <a:lnTo>
                      <a:pt x="121" y="25"/>
                    </a:lnTo>
                    <a:lnTo>
                      <a:pt x="121" y="25"/>
                    </a:lnTo>
                    <a:lnTo>
                      <a:pt x="124" y="27"/>
                    </a:lnTo>
                    <a:lnTo>
                      <a:pt x="125" y="27"/>
                    </a:lnTo>
                    <a:lnTo>
                      <a:pt x="127" y="25"/>
                    </a:lnTo>
                    <a:lnTo>
                      <a:pt x="130" y="23"/>
                    </a:lnTo>
                    <a:lnTo>
                      <a:pt x="132" y="23"/>
                    </a:lnTo>
                    <a:lnTo>
                      <a:pt x="132" y="23"/>
                    </a:lnTo>
                    <a:lnTo>
                      <a:pt x="132" y="22"/>
                    </a:lnTo>
                    <a:lnTo>
                      <a:pt x="132" y="22"/>
                    </a:lnTo>
                    <a:lnTo>
                      <a:pt x="132" y="20"/>
                    </a:lnTo>
                    <a:lnTo>
                      <a:pt x="132" y="20"/>
                    </a:lnTo>
                    <a:lnTo>
                      <a:pt x="132" y="20"/>
                    </a:lnTo>
                    <a:lnTo>
                      <a:pt x="130" y="20"/>
                    </a:lnTo>
                    <a:lnTo>
                      <a:pt x="129" y="20"/>
                    </a:lnTo>
                    <a:lnTo>
                      <a:pt x="129" y="20"/>
                    </a:lnTo>
                    <a:lnTo>
                      <a:pt x="125" y="19"/>
                    </a:lnTo>
                    <a:lnTo>
                      <a:pt x="124" y="19"/>
                    </a:lnTo>
                    <a:lnTo>
                      <a:pt x="124" y="17"/>
                    </a:lnTo>
                    <a:lnTo>
                      <a:pt x="122" y="15"/>
                    </a:lnTo>
                    <a:lnTo>
                      <a:pt x="122" y="15"/>
                    </a:lnTo>
                    <a:lnTo>
                      <a:pt x="121" y="15"/>
                    </a:lnTo>
                    <a:lnTo>
                      <a:pt x="121" y="15"/>
                    </a:lnTo>
                    <a:lnTo>
                      <a:pt x="119" y="15"/>
                    </a:lnTo>
                    <a:lnTo>
                      <a:pt x="117" y="15"/>
                    </a:lnTo>
                    <a:lnTo>
                      <a:pt x="116" y="17"/>
                    </a:lnTo>
                    <a:lnTo>
                      <a:pt x="116" y="17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7" y="15"/>
                    </a:lnTo>
                    <a:lnTo>
                      <a:pt x="117" y="14"/>
                    </a:lnTo>
                    <a:lnTo>
                      <a:pt x="117" y="12"/>
                    </a:lnTo>
                    <a:lnTo>
                      <a:pt x="116" y="12"/>
                    </a:lnTo>
                    <a:lnTo>
                      <a:pt x="114" y="12"/>
                    </a:lnTo>
                    <a:lnTo>
                      <a:pt x="114" y="14"/>
                    </a:lnTo>
                    <a:lnTo>
                      <a:pt x="109" y="14"/>
                    </a:lnTo>
                    <a:lnTo>
                      <a:pt x="111" y="14"/>
                    </a:lnTo>
                    <a:lnTo>
                      <a:pt x="111" y="12"/>
                    </a:lnTo>
                    <a:lnTo>
                      <a:pt x="111" y="12"/>
                    </a:lnTo>
                    <a:lnTo>
                      <a:pt x="111" y="11"/>
                    </a:lnTo>
                    <a:lnTo>
                      <a:pt x="113" y="9"/>
                    </a:lnTo>
                    <a:lnTo>
                      <a:pt x="113" y="8"/>
                    </a:lnTo>
                    <a:lnTo>
                      <a:pt x="111" y="8"/>
                    </a:lnTo>
                    <a:lnTo>
                      <a:pt x="111" y="6"/>
                    </a:lnTo>
                    <a:lnTo>
                      <a:pt x="111" y="6"/>
                    </a:lnTo>
                    <a:lnTo>
                      <a:pt x="109" y="6"/>
                    </a:lnTo>
                    <a:lnTo>
                      <a:pt x="108" y="4"/>
                    </a:lnTo>
                    <a:lnTo>
                      <a:pt x="106" y="4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06" y="1"/>
                    </a:lnTo>
                    <a:lnTo>
                      <a:pt x="106" y="1"/>
                    </a:lnTo>
                    <a:lnTo>
                      <a:pt x="105" y="0"/>
                    </a:lnTo>
                    <a:lnTo>
                      <a:pt x="105" y="1"/>
                    </a:lnTo>
                    <a:lnTo>
                      <a:pt x="103" y="3"/>
                    </a:lnTo>
                    <a:lnTo>
                      <a:pt x="102" y="4"/>
                    </a:lnTo>
                    <a:lnTo>
                      <a:pt x="102" y="4"/>
                    </a:lnTo>
                    <a:lnTo>
                      <a:pt x="100" y="4"/>
                    </a:lnTo>
                    <a:lnTo>
                      <a:pt x="100" y="4"/>
                    </a:lnTo>
                    <a:lnTo>
                      <a:pt x="102" y="3"/>
                    </a:lnTo>
                    <a:lnTo>
                      <a:pt x="102" y="3"/>
                    </a:lnTo>
                    <a:lnTo>
                      <a:pt x="102" y="1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97" y="6"/>
                    </a:lnTo>
                    <a:lnTo>
                      <a:pt x="97" y="6"/>
                    </a:lnTo>
                    <a:lnTo>
                      <a:pt x="92" y="11"/>
                    </a:lnTo>
                    <a:lnTo>
                      <a:pt x="92" y="12"/>
                    </a:lnTo>
                    <a:lnTo>
                      <a:pt x="90" y="14"/>
                    </a:lnTo>
                    <a:lnTo>
                      <a:pt x="89" y="15"/>
                    </a:lnTo>
                    <a:lnTo>
                      <a:pt x="89" y="17"/>
                    </a:lnTo>
                    <a:lnTo>
                      <a:pt x="87" y="19"/>
                    </a:lnTo>
                    <a:lnTo>
                      <a:pt x="87" y="19"/>
                    </a:lnTo>
                    <a:lnTo>
                      <a:pt x="86" y="19"/>
                    </a:lnTo>
                    <a:lnTo>
                      <a:pt x="86" y="19"/>
                    </a:lnTo>
                    <a:lnTo>
                      <a:pt x="86" y="17"/>
                    </a:lnTo>
                    <a:lnTo>
                      <a:pt x="84" y="19"/>
                    </a:lnTo>
                    <a:lnTo>
                      <a:pt x="82" y="20"/>
                    </a:lnTo>
                    <a:lnTo>
                      <a:pt x="82" y="22"/>
                    </a:lnTo>
                    <a:lnTo>
                      <a:pt x="84" y="22"/>
                    </a:lnTo>
                    <a:lnTo>
                      <a:pt x="86" y="23"/>
                    </a:lnTo>
                    <a:lnTo>
                      <a:pt x="84" y="25"/>
                    </a:lnTo>
                    <a:lnTo>
                      <a:pt x="84" y="25"/>
                    </a:lnTo>
                    <a:lnTo>
                      <a:pt x="82" y="27"/>
                    </a:lnTo>
                    <a:lnTo>
                      <a:pt x="82" y="27"/>
                    </a:lnTo>
                    <a:lnTo>
                      <a:pt x="79" y="27"/>
                    </a:lnTo>
                    <a:lnTo>
                      <a:pt x="78" y="27"/>
                    </a:lnTo>
                    <a:lnTo>
                      <a:pt x="78" y="27"/>
                    </a:lnTo>
                    <a:lnTo>
                      <a:pt x="78" y="25"/>
                    </a:lnTo>
                    <a:lnTo>
                      <a:pt x="78" y="25"/>
                    </a:lnTo>
                    <a:lnTo>
                      <a:pt x="76" y="27"/>
                    </a:lnTo>
                    <a:lnTo>
                      <a:pt x="74" y="27"/>
                    </a:lnTo>
                    <a:lnTo>
                      <a:pt x="73" y="28"/>
                    </a:lnTo>
                    <a:lnTo>
                      <a:pt x="71" y="28"/>
                    </a:lnTo>
                    <a:lnTo>
                      <a:pt x="70" y="30"/>
                    </a:lnTo>
                    <a:lnTo>
                      <a:pt x="68" y="30"/>
                    </a:lnTo>
                    <a:lnTo>
                      <a:pt x="66" y="31"/>
                    </a:lnTo>
                    <a:lnTo>
                      <a:pt x="65" y="31"/>
                    </a:lnTo>
                    <a:lnTo>
                      <a:pt x="65" y="31"/>
                    </a:lnTo>
                    <a:lnTo>
                      <a:pt x="65" y="31"/>
                    </a:lnTo>
                    <a:lnTo>
                      <a:pt x="65" y="31"/>
                    </a:lnTo>
                    <a:lnTo>
                      <a:pt x="65" y="33"/>
                    </a:lnTo>
                    <a:lnTo>
                      <a:pt x="63" y="35"/>
                    </a:lnTo>
                    <a:lnTo>
                      <a:pt x="63" y="35"/>
                    </a:lnTo>
                    <a:lnTo>
                      <a:pt x="60" y="38"/>
                    </a:lnTo>
                    <a:lnTo>
                      <a:pt x="57" y="41"/>
                    </a:lnTo>
                    <a:lnTo>
                      <a:pt x="55" y="44"/>
                    </a:lnTo>
                    <a:lnTo>
                      <a:pt x="54" y="47"/>
                    </a:lnTo>
                    <a:lnTo>
                      <a:pt x="52" y="49"/>
                    </a:lnTo>
                    <a:lnTo>
                      <a:pt x="52" y="49"/>
                    </a:lnTo>
                    <a:lnTo>
                      <a:pt x="51" y="49"/>
                    </a:lnTo>
                    <a:lnTo>
                      <a:pt x="49" y="50"/>
                    </a:lnTo>
                    <a:lnTo>
                      <a:pt x="41" y="52"/>
                    </a:lnTo>
                    <a:lnTo>
                      <a:pt x="35" y="52"/>
                    </a:lnTo>
                    <a:lnTo>
                      <a:pt x="35" y="54"/>
                    </a:lnTo>
                    <a:lnTo>
                      <a:pt x="33" y="54"/>
                    </a:lnTo>
                    <a:lnTo>
                      <a:pt x="31" y="55"/>
                    </a:lnTo>
                    <a:lnTo>
                      <a:pt x="31" y="57"/>
                    </a:lnTo>
                    <a:lnTo>
                      <a:pt x="31" y="58"/>
                    </a:lnTo>
                    <a:lnTo>
                      <a:pt x="31" y="58"/>
                    </a:lnTo>
                    <a:lnTo>
                      <a:pt x="31" y="5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28" y="58"/>
                    </a:lnTo>
                    <a:lnTo>
                      <a:pt x="28" y="58"/>
                    </a:lnTo>
                    <a:lnTo>
                      <a:pt x="28" y="60"/>
                    </a:lnTo>
                    <a:lnTo>
                      <a:pt x="28" y="62"/>
                    </a:lnTo>
                    <a:lnTo>
                      <a:pt x="30" y="62"/>
                    </a:lnTo>
                    <a:lnTo>
                      <a:pt x="30" y="63"/>
                    </a:lnTo>
                    <a:lnTo>
                      <a:pt x="28" y="63"/>
                    </a:lnTo>
                    <a:lnTo>
                      <a:pt x="28" y="65"/>
                    </a:lnTo>
                    <a:lnTo>
                      <a:pt x="28" y="66"/>
                    </a:lnTo>
                    <a:lnTo>
                      <a:pt x="27" y="68"/>
                    </a:lnTo>
                    <a:lnTo>
                      <a:pt x="27" y="68"/>
                    </a:lnTo>
                    <a:lnTo>
                      <a:pt x="27" y="70"/>
                    </a:lnTo>
                    <a:lnTo>
                      <a:pt x="27" y="70"/>
                    </a:lnTo>
                    <a:lnTo>
                      <a:pt x="28" y="71"/>
                    </a:lnTo>
                    <a:lnTo>
                      <a:pt x="28" y="71"/>
                    </a:lnTo>
                    <a:lnTo>
                      <a:pt x="28" y="71"/>
                    </a:lnTo>
                    <a:lnTo>
                      <a:pt x="27" y="71"/>
                    </a:lnTo>
                    <a:lnTo>
                      <a:pt x="25" y="70"/>
                    </a:lnTo>
                    <a:lnTo>
                      <a:pt x="25" y="70"/>
                    </a:lnTo>
                    <a:lnTo>
                      <a:pt x="23" y="70"/>
                    </a:lnTo>
                    <a:lnTo>
                      <a:pt x="22" y="70"/>
                    </a:lnTo>
                    <a:lnTo>
                      <a:pt x="19" y="68"/>
                    </a:lnTo>
                    <a:lnTo>
                      <a:pt x="17" y="68"/>
                    </a:lnTo>
                    <a:lnTo>
                      <a:pt x="17" y="68"/>
                    </a:lnTo>
                    <a:lnTo>
                      <a:pt x="16" y="68"/>
                    </a:lnTo>
                    <a:lnTo>
                      <a:pt x="14" y="68"/>
                    </a:lnTo>
                    <a:lnTo>
                      <a:pt x="12" y="68"/>
                    </a:lnTo>
                    <a:lnTo>
                      <a:pt x="11" y="66"/>
                    </a:lnTo>
                    <a:lnTo>
                      <a:pt x="9" y="65"/>
                    </a:lnTo>
                    <a:lnTo>
                      <a:pt x="9" y="65"/>
                    </a:lnTo>
                    <a:lnTo>
                      <a:pt x="8" y="63"/>
                    </a:lnTo>
                    <a:lnTo>
                      <a:pt x="4" y="65"/>
                    </a:lnTo>
                    <a:lnTo>
                      <a:pt x="4" y="66"/>
                    </a:lnTo>
                    <a:lnTo>
                      <a:pt x="4" y="68"/>
                    </a:lnTo>
                    <a:lnTo>
                      <a:pt x="3" y="68"/>
                    </a:lnTo>
                    <a:lnTo>
                      <a:pt x="1" y="70"/>
                    </a:lnTo>
                    <a:lnTo>
                      <a:pt x="1" y="71"/>
                    </a:lnTo>
                    <a:lnTo>
                      <a:pt x="0" y="73"/>
                    </a:lnTo>
                    <a:lnTo>
                      <a:pt x="1" y="73"/>
                    </a:lnTo>
                    <a:lnTo>
                      <a:pt x="1" y="73"/>
                    </a:lnTo>
                    <a:lnTo>
                      <a:pt x="1" y="73"/>
                    </a:lnTo>
                    <a:lnTo>
                      <a:pt x="1" y="74"/>
                    </a:lnTo>
                    <a:lnTo>
                      <a:pt x="1" y="7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01" name="Freeform 1000">
                <a:extLst>
                  <a:ext uri="{FF2B5EF4-FFF2-40B4-BE49-F238E27FC236}">
                    <a16:creationId xmlns:a16="http://schemas.microsoft.com/office/drawing/2014/main" id="{547D4445-BA3E-9EEF-C82B-C2D7C8492E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5" y="2616"/>
                <a:ext cx="5" cy="2"/>
              </a:xfrm>
              <a:custGeom>
                <a:avLst/>
                <a:gdLst>
                  <a:gd name="T0" fmla="*/ 3 w 5"/>
                  <a:gd name="T1" fmla="*/ 0 h 2"/>
                  <a:gd name="T2" fmla="*/ 3 w 5"/>
                  <a:gd name="T3" fmla="*/ 0 h 2"/>
                  <a:gd name="T4" fmla="*/ 2 w 5"/>
                  <a:gd name="T5" fmla="*/ 0 h 2"/>
                  <a:gd name="T6" fmla="*/ 0 w 5"/>
                  <a:gd name="T7" fmla="*/ 2 h 2"/>
                  <a:gd name="T8" fmla="*/ 3 w 5"/>
                  <a:gd name="T9" fmla="*/ 2 h 2"/>
                  <a:gd name="T10" fmla="*/ 5 w 5"/>
                  <a:gd name="T11" fmla="*/ 2 h 2"/>
                  <a:gd name="T12" fmla="*/ 5 w 5"/>
                  <a:gd name="T13" fmla="*/ 0 h 2"/>
                  <a:gd name="T14" fmla="*/ 5 w 5"/>
                  <a:gd name="T15" fmla="*/ 0 h 2"/>
                  <a:gd name="T16" fmla="*/ 3 w 5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2">
                    <a:moveTo>
                      <a:pt x="3" y="0"/>
                    </a:moveTo>
                    <a:lnTo>
                      <a:pt x="3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02" name="Freeform 1001">
                <a:extLst>
                  <a:ext uri="{FF2B5EF4-FFF2-40B4-BE49-F238E27FC236}">
                    <a16:creationId xmlns:a16="http://schemas.microsoft.com/office/drawing/2014/main" id="{63EBAFBC-0A03-8DE0-DF53-6241A99576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0" y="2500"/>
                <a:ext cx="1" cy="2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0 h 2"/>
                  <a:gd name="T4" fmla="*/ 0 w 1"/>
                  <a:gd name="T5" fmla="*/ 2 h 2"/>
                  <a:gd name="T6" fmla="*/ 0 w 1"/>
                  <a:gd name="T7" fmla="*/ 2 h 2"/>
                  <a:gd name="T8" fmla="*/ 0 w 1"/>
                  <a:gd name="T9" fmla="*/ 2 h 2"/>
                  <a:gd name="T10" fmla="*/ 1 w 1"/>
                  <a:gd name="T11" fmla="*/ 2 h 2"/>
                  <a:gd name="T12" fmla="*/ 1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03" name="Freeform 1002">
                <a:extLst>
                  <a:ext uri="{FF2B5EF4-FFF2-40B4-BE49-F238E27FC236}">
                    <a16:creationId xmlns:a16="http://schemas.microsoft.com/office/drawing/2014/main" id="{A34A75F3-11C5-F9D2-7C83-FE4CAB35A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1" y="2767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0 h 2"/>
                  <a:gd name="T6" fmla="*/ 0 w 1"/>
                  <a:gd name="T7" fmla="*/ 2 h 2"/>
                  <a:gd name="T8" fmla="*/ 0 w 1"/>
                  <a:gd name="T9" fmla="*/ 2 h 2"/>
                  <a:gd name="T10" fmla="*/ 1 w 1"/>
                  <a:gd name="T11" fmla="*/ 2 h 2"/>
                  <a:gd name="T12" fmla="*/ 1 w 1"/>
                  <a:gd name="T13" fmla="*/ 2 h 2"/>
                  <a:gd name="T14" fmla="*/ 1 w 1"/>
                  <a:gd name="T15" fmla="*/ 0 h 2"/>
                  <a:gd name="T16" fmla="*/ 0 w 1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04" name="Freeform 1003">
                <a:extLst>
                  <a:ext uri="{FF2B5EF4-FFF2-40B4-BE49-F238E27FC236}">
                    <a16:creationId xmlns:a16="http://schemas.microsoft.com/office/drawing/2014/main" id="{05818E38-9BD0-EDA4-1A5E-B6B02E450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5" y="2672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0 h 1"/>
                  <a:gd name="T6" fmla="*/ 2 w 2"/>
                  <a:gd name="T7" fmla="*/ 1 h 1"/>
                  <a:gd name="T8" fmla="*/ 2 w 2"/>
                  <a:gd name="T9" fmla="*/ 0 h 1"/>
                  <a:gd name="T10" fmla="*/ 2 w 2"/>
                  <a:gd name="T11" fmla="*/ 0 h 1"/>
                  <a:gd name="T12" fmla="*/ 2 w 2"/>
                  <a:gd name="T13" fmla="*/ 0 h 1"/>
                  <a:gd name="T14" fmla="*/ 0 w 2"/>
                  <a:gd name="T15" fmla="*/ 0 h 1"/>
                  <a:gd name="T16" fmla="*/ 0 w 2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05" name="Freeform 1004">
                <a:extLst>
                  <a:ext uri="{FF2B5EF4-FFF2-40B4-BE49-F238E27FC236}">
                    <a16:creationId xmlns:a16="http://schemas.microsoft.com/office/drawing/2014/main" id="{25A3C1C7-1CCE-8D96-A1D9-6859B9A00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" y="2710"/>
                <a:ext cx="121" cy="36"/>
              </a:xfrm>
              <a:custGeom>
                <a:avLst/>
                <a:gdLst>
                  <a:gd name="T0" fmla="*/ 108 w 121"/>
                  <a:gd name="T1" fmla="*/ 32 h 36"/>
                  <a:gd name="T2" fmla="*/ 116 w 121"/>
                  <a:gd name="T3" fmla="*/ 33 h 36"/>
                  <a:gd name="T4" fmla="*/ 118 w 121"/>
                  <a:gd name="T5" fmla="*/ 35 h 36"/>
                  <a:gd name="T6" fmla="*/ 121 w 121"/>
                  <a:gd name="T7" fmla="*/ 35 h 36"/>
                  <a:gd name="T8" fmla="*/ 118 w 121"/>
                  <a:gd name="T9" fmla="*/ 32 h 36"/>
                  <a:gd name="T10" fmla="*/ 118 w 121"/>
                  <a:gd name="T11" fmla="*/ 25 h 36"/>
                  <a:gd name="T12" fmla="*/ 118 w 121"/>
                  <a:gd name="T13" fmla="*/ 24 h 36"/>
                  <a:gd name="T14" fmla="*/ 111 w 121"/>
                  <a:gd name="T15" fmla="*/ 22 h 36"/>
                  <a:gd name="T16" fmla="*/ 103 w 121"/>
                  <a:gd name="T17" fmla="*/ 22 h 36"/>
                  <a:gd name="T18" fmla="*/ 97 w 121"/>
                  <a:gd name="T19" fmla="*/ 19 h 36"/>
                  <a:gd name="T20" fmla="*/ 95 w 121"/>
                  <a:gd name="T21" fmla="*/ 16 h 36"/>
                  <a:gd name="T22" fmla="*/ 94 w 121"/>
                  <a:gd name="T23" fmla="*/ 13 h 36"/>
                  <a:gd name="T24" fmla="*/ 89 w 121"/>
                  <a:gd name="T25" fmla="*/ 13 h 36"/>
                  <a:gd name="T26" fmla="*/ 84 w 121"/>
                  <a:gd name="T27" fmla="*/ 11 h 36"/>
                  <a:gd name="T28" fmla="*/ 81 w 121"/>
                  <a:gd name="T29" fmla="*/ 9 h 36"/>
                  <a:gd name="T30" fmla="*/ 78 w 121"/>
                  <a:gd name="T31" fmla="*/ 9 h 36"/>
                  <a:gd name="T32" fmla="*/ 75 w 121"/>
                  <a:gd name="T33" fmla="*/ 6 h 36"/>
                  <a:gd name="T34" fmla="*/ 71 w 121"/>
                  <a:gd name="T35" fmla="*/ 6 h 36"/>
                  <a:gd name="T36" fmla="*/ 70 w 121"/>
                  <a:gd name="T37" fmla="*/ 8 h 36"/>
                  <a:gd name="T38" fmla="*/ 68 w 121"/>
                  <a:gd name="T39" fmla="*/ 13 h 36"/>
                  <a:gd name="T40" fmla="*/ 65 w 121"/>
                  <a:gd name="T41" fmla="*/ 13 h 36"/>
                  <a:gd name="T42" fmla="*/ 62 w 121"/>
                  <a:gd name="T43" fmla="*/ 13 h 36"/>
                  <a:gd name="T44" fmla="*/ 56 w 121"/>
                  <a:gd name="T45" fmla="*/ 11 h 36"/>
                  <a:gd name="T46" fmla="*/ 52 w 121"/>
                  <a:gd name="T47" fmla="*/ 11 h 36"/>
                  <a:gd name="T48" fmla="*/ 46 w 121"/>
                  <a:gd name="T49" fmla="*/ 11 h 36"/>
                  <a:gd name="T50" fmla="*/ 43 w 121"/>
                  <a:gd name="T51" fmla="*/ 8 h 36"/>
                  <a:gd name="T52" fmla="*/ 40 w 121"/>
                  <a:gd name="T53" fmla="*/ 5 h 36"/>
                  <a:gd name="T54" fmla="*/ 38 w 121"/>
                  <a:gd name="T55" fmla="*/ 5 h 36"/>
                  <a:gd name="T56" fmla="*/ 33 w 121"/>
                  <a:gd name="T57" fmla="*/ 3 h 36"/>
                  <a:gd name="T58" fmla="*/ 30 w 121"/>
                  <a:gd name="T59" fmla="*/ 3 h 36"/>
                  <a:gd name="T60" fmla="*/ 27 w 121"/>
                  <a:gd name="T61" fmla="*/ 0 h 36"/>
                  <a:gd name="T62" fmla="*/ 22 w 121"/>
                  <a:gd name="T63" fmla="*/ 0 h 36"/>
                  <a:gd name="T64" fmla="*/ 21 w 121"/>
                  <a:gd name="T65" fmla="*/ 1 h 36"/>
                  <a:gd name="T66" fmla="*/ 16 w 121"/>
                  <a:gd name="T67" fmla="*/ 1 h 36"/>
                  <a:gd name="T68" fmla="*/ 11 w 121"/>
                  <a:gd name="T69" fmla="*/ 0 h 36"/>
                  <a:gd name="T70" fmla="*/ 8 w 121"/>
                  <a:gd name="T71" fmla="*/ 1 h 36"/>
                  <a:gd name="T72" fmla="*/ 6 w 121"/>
                  <a:gd name="T73" fmla="*/ 6 h 36"/>
                  <a:gd name="T74" fmla="*/ 5 w 121"/>
                  <a:gd name="T75" fmla="*/ 9 h 36"/>
                  <a:gd name="T76" fmla="*/ 1 w 121"/>
                  <a:gd name="T77" fmla="*/ 11 h 36"/>
                  <a:gd name="T78" fmla="*/ 1 w 121"/>
                  <a:gd name="T79" fmla="*/ 9 h 36"/>
                  <a:gd name="T80" fmla="*/ 0 w 121"/>
                  <a:gd name="T81" fmla="*/ 11 h 36"/>
                  <a:gd name="T82" fmla="*/ 1 w 121"/>
                  <a:gd name="T83" fmla="*/ 11 h 36"/>
                  <a:gd name="T84" fmla="*/ 6 w 121"/>
                  <a:gd name="T85" fmla="*/ 11 h 36"/>
                  <a:gd name="T86" fmla="*/ 13 w 121"/>
                  <a:gd name="T87" fmla="*/ 13 h 36"/>
                  <a:gd name="T88" fmla="*/ 16 w 121"/>
                  <a:gd name="T89" fmla="*/ 16 h 36"/>
                  <a:gd name="T90" fmla="*/ 16 w 121"/>
                  <a:gd name="T91" fmla="*/ 17 h 36"/>
                  <a:gd name="T92" fmla="*/ 24 w 121"/>
                  <a:gd name="T93" fmla="*/ 19 h 36"/>
                  <a:gd name="T94" fmla="*/ 30 w 121"/>
                  <a:gd name="T95" fmla="*/ 21 h 36"/>
                  <a:gd name="T96" fmla="*/ 35 w 121"/>
                  <a:gd name="T97" fmla="*/ 22 h 36"/>
                  <a:gd name="T98" fmla="*/ 41 w 121"/>
                  <a:gd name="T99" fmla="*/ 24 h 36"/>
                  <a:gd name="T100" fmla="*/ 44 w 121"/>
                  <a:gd name="T101" fmla="*/ 22 h 36"/>
                  <a:gd name="T102" fmla="*/ 51 w 121"/>
                  <a:gd name="T103" fmla="*/ 22 h 36"/>
                  <a:gd name="T104" fmla="*/ 62 w 121"/>
                  <a:gd name="T105" fmla="*/ 25 h 36"/>
                  <a:gd name="T106" fmla="*/ 75 w 121"/>
                  <a:gd name="T107" fmla="*/ 28 h 36"/>
                  <a:gd name="T108" fmla="*/ 89 w 121"/>
                  <a:gd name="T109" fmla="*/ 30 h 36"/>
                  <a:gd name="T110" fmla="*/ 95 w 121"/>
                  <a:gd name="T111" fmla="*/ 32 h 36"/>
                  <a:gd name="T112" fmla="*/ 100 w 121"/>
                  <a:gd name="T113" fmla="*/ 3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1" h="36">
                    <a:moveTo>
                      <a:pt x="102" y="30"/>
                    </a:moveTo>
                    <a:lnTo>
                      <a:pt x="103" y="30"/>
                    </a:lnTo>
                    <a:lnTo>
                      <a:pt x="108" y="32"/>
                    </a:lnTo>
                    <a:lnTo>
                      <a:pt x="111" y="33"/>
                    </a:lnTo>
                    <a:lnTo>
                      <a:pt x="114" y="33"/>
                    </a:lnTo>
                    <a:lnTo>
                      <a:pt x="116" y="33"/>
                    </a:lnTo>
                    <a:lnTo>
                      <a:pt x="118" y="35"/>
                    </a:lnTo>
                    <a:lnTo>
                      <a:pt x="118" y="35"/>
                    </a:lnTo>
                    <a:lnTo>
                      <a:pt x="118" y="35"/>
                    </a:lnTo>
                    <a:lnTo>
                      <a:pt x="121" y="36"/>
                    </a:lnTo>
                    <a:lnTo>
                      <a:pt x="121" y="35"/>
                    </a:lnTo>
                    <a:lnTo>
                      <a:pt x="121" y="35"/>
                    </a:lnTo>
                    <a:lnTo>
                      <a:pt x="119" y="33"/>
                    </a:lnTo>
                    <a:lnTo>
                      <a:pt x="118" y="33"/>
                    </a:lnTo>
                    <a:lnTo>
                      <a:pt x="118" y="32"/>
                    </a:lnTo>
                    <a:lnTo>
                      <a:pt x="118" y="30"/>
                    </a:lnTo>
                    <a:lnTo>
                      <a:pt x="118" y="30"/>
                    </a:lnTo>
                    <a:lnTo>
                      <a:pt x="118" y="25"/>
                    </a:lnTo>
                    <a:lnTo>
                      <a:pt x="118" y="25"/>
                    </a:lnTo>
                    <a:lnTo>
                      <a:pt x="118" y="24"/>
                    </a:lnTo>
                    <a:lnTo>
                      <a:pt x="118" y="24"/>
                    </a:lnTo>
                    <a:lnTo>
                      <a:pt x="113" y="21"/>
                    </a:lnTo>
                    <a:lnTo>
                      <a:pt x="113" y="21"/>
                    </a:lnTo>
                    <a:lnTo>
                      <a:pt x="111" y="22"/>
                    </a:lnTo>
                    <a:lnTo>
                      <a:pt x="110" y="22"/>
                    </a:lnTo>
                    <a:lnTo>
                      <a:pt x="107" y="22"/>
                    </a:lnTo>
                    <a:lnTo>
                      <a:pt x="103" y="22"/>
                    </a:lnTo>
                    <a:lnTo>
                      <a:pt x="100" y="22"/>
                    </a:lnTo>
                    <a:lnTo>
                      <a:pt x="97" y="21"/>
                    </a:lnTo>
                    <a:lnTo>
                      <a:pt x="97" y="19"/>
                    </a:lnTo>
                    <a:lnTo>
                      <a:pt x="97" y="17"/>
                    </a:lnTo>
                    <a:lnTo>
                      <a:pt x="97" y="17"/>
                    </a:lnTo>
                    <a:lnTo>
                      <a:pt x="95" y="16"/>
                    </a:lnTo>
                    <a:lnTo>
                      <a:pt x="95" y="16"/>
                    </a:lnTo>
                    <a:lnTo>
                      <a:pt x="94" y="14"/>
                    </a:lnTo>
                    <a:lnTo>
                      <a:pt x="94" y="13"/>
                    </a:lnTo>
                    <a:lnTo>
                      <a:pt x="92" y="13"/>
                    </a:lnTo>
                    <a:lnTo>
                      <a:pt x="91" y="13"/>
                    </a:lnTo>
                    <a:lnTo>
                      <a:pt x="89" y="13"/>
                    </a:lnTo>
                    <a:lnTo>
                      <a:pt x="87" y="13"/>
                    </a:lnTo>
                    <a:lnTo>
                      <a:pt x="87" y="11"/>
                    </a:lnTo>
                    <a:lnTo>
                      <a:pt x="84" y="11"/>
                    </a:lnTo>
                    <a:lnTo>
                      <a:pt x="83" y="9"/>
                    </a:lnTo>
                    <a:lnTo>
                      <a:pt x="83" y="9"/>
                    </a:lnTo>
                    <a:lnTo>
                      <a:pt x="81" y="9"/>
                    </a:lnTo>
                    <a:lnTo>
                      <a:pt x="79" y="9"/>
                    </a:lnTo>
                    <a:lnTo>
                      <a:pt x="79" y="9"/>
                    </a:lnTo>
                    <a:lnTo>
                      <a:pt x="78" y="9"/>
                    </a:lnTo>
                    <a:lnTo>
                      <a:pt x="76" y="9"/>
                    </a:lnTo>
                    <a:lnTo>
                      <a:pt x="76" y="9"/>
                    </a:lnTo>
                    <a:lnTo>
                      <a:pt x="75" y="6"/>
                    </a:lnTo>
                    <a:lnTo>
                      <a:pt x="73" y="6"/>
                    </a:lnTo>
                    <a:lnTo>
                      <a:pt x="71" y="6"/>
                    </a:lnTo>
                    <a:lnTo>
                      <a:pt x="71" y="6"/>
                    </a:lnTo>
                    <a:lnTo>
                      <a:pt x="70" y="6"/>
                    </a:lnTo>
                    <a:lnTo>
                      <a:pt x="70" y="8"/>
                    </a:lnTo>
                    <a:lnTo>
                      <a:pt x="70" y="8"/>
                    </a:lnTo>
                    <a:lnTo>
                      <a:pt x="70" y="9"/>
                    </a:lnTo>
                    <a:lnTo>
                      <a:pt x="68" y="11"/>
                    </a:lnTo>
                    <a:lnTo>
                      <a:pt x="68" y="13"/>
                    </a:lnTo>
                    <a:lnTo>
                      <a:pt x="67" y="13"/>
                    </a:lnTo>
                    <a:lnTo>
                      <a:pt x="65" y="13"/>
                    </a:lnTo>
                    <a:lnTo>
                      <a:pt x="65" y="13"/>
                    </a:lnTo>
                    <a:lnTo>
                      <a:pt x="65" y="13"/>
                    </a:lnTo>
                    <a:lnTo>
                      <a:pt x="64" y="13"/>
                    </a:lnTo>
                    <a:lnTo>
                      <a:pt x="62" y="13"/>
                    </a:lnTo>
                    <a:lnTo>
                      <a:pt x="60" y="13"/>
                    </a:lnTo>
                    <a:lnTo>
                      <a:pt x="59" y="13"/>
                    </a:lnTo>
                    <a:lnTo>
                      <a:pt x="56" y="11"/>
                    </a:lnTo>
                    <a:lnTo>
                      <a:pt x="54" y="11"/>
                    </a:lnTo>
                    <a:lnTo>
                      <a:pt x="54" y="11"/>
                    </a:lnTo>
                    <a:lnTo>
                      <a:pt x="52" y="11"/>
                    </a:lnTo>
                    <a:lnTo>
                      <a:pt x="49" y="11"/>
                    </a:lnTo>
                    <a:lnTo>
                      <a:pt x="48" y="11"/>
                    </a:lnTo>
                    <a:lnTo>
                      <a:pt x="46" y="11"/>
                    </a:lnTo>
                    <a:lnTo>
                      <a:pt x="44" y="11"/>
                    </a:lnTo>
                    <a:lnTo>
                      <a:pt x="43" y="9"/>
                    </a:lnTo>
                    <a:lnTo>
                      <a:pt x="43" y="8"/>
                    </a:lnTo>
                    <a:lnTo>
                      <a:pt x="41" y="6"/>
                    </a:lnTo>
                    <a:lnTo>
                      <a:pt x="41" y="5"/>
                    </a:lnTo>
                    <a:lnTo>
                      <a:pt x="40" y="5"/>
                    </a:lnTo>
                    <a:lnTo>
                      <a:pt x="40" y="3"/>
                    </a:lnTo>
                    <a:lnTo>
                      <a:pt x="38" y="5"/>
                    </a:lnTo>
                    <a:lnTo>
                      <a:pt x="38" y="5"/>
                    </a:lnTo>
                    <a:lnTo>
                      <a:pt x="36" y="5"/>
                    </a:lnTo>
                    <a:lnTo>
                      <a:pt x="35" y="5"/>
                    </a:lnTo>
                    <a:lnTo>
                      <a:pt x="33" y="3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3"/>
                    </a:lnTo>
                    <a:lnTo>
                      <a:pt x="29" y="1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5" y="0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2" y="1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19" y="1"/>
                    </a:lnTo>
                    <a:lnTo>
                      <a:pt x="17" y="1"/>
                    </a:lnTo>
                    <a:lnTo>
                      <a:pt x="16" y="1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9" y="1"/>
                    </a:lnTo>
                    <a:lnTo>
                      <a:pt x="8" y="1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5" y="6"/>
                    </a:lnTo>
                    <a:lnTo>
                      <a:pt x="5" y="8"/>
                    </a:lnTo>
                    <a:lnTo>
                      <a:pt x="5" y="9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1" y="11"/>
                    </a:lnTo>
                    <a:lnTo>
                      <a:pt x="1" y="9"/>
                    </a:lnTo>
                    <a:lnTo>
                      <a:pt x="1" y="9"/>
                    </a:lnTo>
                    <a:lnTo>
                      <a:pt x="1" y="9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1" y="11"/>
                    </a:lnTo>
                    <a:lnTo>
                      <a:pt x="1" y="11"/>
                    </a:lnTo>
                    <a:lnTo>
                      <a:pt x="1" y="11"/>
                    </a:lnTo>
                    <a:lnTo>
                      <a:pt x="3" y="11"/>
                    </a:lnTo>
                    <a:lnTo>
                      <a:pt x="5" y="11"/>
                    </a:lnTo>
                    <a:lnTo>
                      <a:pt x="6" y="11"/>
                    </a:lnTo>
                    <a:lnTo>
                      <a:pt x="8" y="11"/>
                    </a:lnTo>
                    <a:lnTo>
                      <a:pt x="9" y="11"/>
                    </a:lnTo>
                    <a:lnTo>
                      <a:pt x="13" y="13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17"/>
                    </a:lnTo>
                    <a:lnTo>
                      <a:pt x="16" y="17"/>
                    </a:lnTo>
                    <a:lnTo>
                      <a:pt x="16" y="19"/>
                    </a:lnTo>
                    <a:lnTo>
                      <a:pt x="17" y="19"/>
                    </a:lnTo>
                    <a:lnTo>
                      <a:pt x="24" y="19"/>
                    </a:lnTo>
                    <a:lnTo>
                      <a:pt x="27" y="19"/>
                    </a:lnTo>
                    <a:lnTo>
                      <a:pt x="30" y="21"/>
                    </a:lnTo>
                    <a:lnTo>
                      <a:pt x="30" y="21"/>
                    </a:lnTo>
                    <a:lnTo>
                      <a:pt x="32" y="22"/>
                    </a:lnTo>
                    <a:lnTo>
                      <a:pt x="33" y="22"/>
                    </a:lnTo>
                    <a:lnTo>
                      <a:pt x="35" y="22"/>
                    </a:lnTo>
                    <a:lnTo>
                      <a:pt x="38" y="24"/>
                    </a:lnTo>
                    <a:lnTo>
                      <a:pt x="40" y="24"/>
                    </a:lnTo>
                    <a:lnTo>
                      <a:pt x="41" y="24"/>
                    </a:lnTo>
                    <a:lnTo>
                      <a:pt x="41" y="22"/>
                    </a:lnTo>
                    <a:lnTo>
                      <a:pt x="43" y="22"/>
                    </a:lnTo>
                    <a:lnTo>
                      <a:pt x="44" y="22"/>
                    </a:lnTo>
                    <a:lnTo>
                      <a:pt x="46" y="22"/>
                    </a:lnTo>
                    <a:lnTo>
                      <a:pt x="48" y="22"/>
                    </a:lnTo>
                    <a:lnTo>
                      <a:pt x="51" y="22"/>
                    </a:lnTo>
                    <a:lnTo>
                      <a:pt x="52" y="22"/>
                    </a:lnTo>
                    <a:lnTo>
                      <a:pt x="59" y="24"/>
                    </a:lnTo>
                    <a:lnTo>
                      <a:pt x="62" y="25"/>
                    </a:lnTo>
                    <a:lnTo>
                      <a:pt x="68" y="28"/>
                    </a:lnTo>
                    <a:lnTo>
                      <a:pt x="71" y="28"/>
                    </a:lnTo>
                    <a:lnTo>
                      <a:pt x="75" y="28"/>
                    </a:lnTo>
                    <a:lnTo>
                      <a:pt x="78" y="30"/>
                    </a:lnTo>
                    <a:lnTo>
                      <a:pt x="81" y="30"/>
                    </a:lnTo>
                    <a:lnTo>
                      <a:pt x="89" y="30"/>
                    </a:lnTo>
                    <a:lnTo>
                      <a:pt x="91" y="30"/>
                    </a:lnTo>
                    <a:lnTo>
                      <a:pt x="94" y="32"/>
                    </a:lnTo>
                    <a:lnTo>
                      <a:pt x="95" y="32"/>
                    </a:lnTo>
                    <a:lnTo>
                      <a:pt x="97" y="32"/>
                    </a:lnTo>
                    <a:lnTo>
                      <a:pt x="99" y="30"/>
                    </a:lnTo>
                    <a:lnTo>
                      <a:pt x="100" y="30"/>
                    </a:lnTo>
                    <a:lnTo>
                      <a:pt x="102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06" name="Freeform 1005">
                <a:extLst>
                  <a:ext uri="{FF2B5EF4-FFF2-40B4-BE49-F238E27FC236}">
                    <a16:creationId xmlns:a16="http://schemas.microsoft.com/office/drawing/2014/main" id="{5CC6891C-5ADC-40C0-BC3D-D9AEF2989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4" y="2483"/>
                <a:ext cx="0" cy="3"/>
              </a:xfrm>
              <a:custGeom>
                <a:avLst/>
                <a:gdLst>
                  <a:gd name="T0" fmla="*/ 1 h 3"/>
                  <a:gd name="T1" fmla="*/ 0 h 3"/>
                  <a:gd name="T2" fmla="*/ 1 h 3"/>
                  <a:gd name="T3" fmla="*/ 3 h 3"/>
                  <a:gd name="T4" fmla="*/ 1 h 3"/>
                  <a:gd name="T5" fmla="*/ 1 h 3"/>
                  <a:gd name="T6" fmla="*/ 1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3">
                    <a:moveTo>
                      <a:pt x="0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07" name="Freeform 1006">
                <a:extLst>
                  <a:ext uri="{FF2B5EF4-FFF2-40B4-BE49-F238E27FC236}">
                    <a16:creationId xmlns:a16="http://schemas.microsoft.com/office/drawing/2014/main" id="{CA32D81A-495E-B5D8-4673-F149BAAB7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6" y="2537"/>
                <a:ext cx="0" cy="1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1 h 1"/>
                  <a:gd name="T6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08" name="Freeform 1007">
                <a:extLst>
                  <a:ext uri="{FF2B5EF4-FFF2-40B4-BE49-F238E27FC236}">
                    <a16:creationId xmlns:a16="http://schemas.microsoft.com/office/drawing/2014/main" id="{5443C28B-B852-F113-E848-3629FF0F80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3" y="2548"/>
                <a:ext cx="1" cy="3"/>
              </a:xfrm>
              <a:custGeom>
                <a:avLst/>
                <a:gdLst>
                  <a:gd name="T0" fmla="*/ 0 w 1"/>
                  <a:gd name="T1" fmla="*/ 1 h 3"/>
                  <a:gd name="T2" fmla="*/ 1 w 1"/>
                  <a:gd name="T3" fmla="*/ 3 h 3"/>
                  <a:gd name="T4" fmla="*/ 1 w 1"/>
                  <a:gd name="T5" fmla="*/ 3 h 3"/>
                  <a:gd name="T6" fmla="*/ 1 w 1"/>
                  <a:gd name="T7" fmla="*/ 3 h 3"/>
                  <a:gd name="T8" fmla="*/ 1 w 1"/>
                  <a:gd name="T9" fmla="*/ 0 h 3"/>
                  <a:gd name="T10" fmla="*/ 0 w 1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3">
                    <a:moveTo>
                      <a:pt x="0" y="1"/>
                    </a:move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09" name="Freeform 1008">
                <a:extLst>
                  <a:ext uri="{FF2B5EF4-FFF2-40B4-BE49-F238E27FC236}">
                    <a16:creationId xmlns:a16="http://schemas.microsoft.com/office/drawing/2014/main" id="{BDC6F72C-FD3B-7CD8-3830-4FE1E5121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0" y="2530"/>
                <a:ext cx="0" cy="3"/>
              </a:xfrm>
              <a:custGeom>
                <a:avLst/>
                <a:gdLst>
                  <a:gd name="T0" fmla="*/ 2 h 3"/>
                  <a:gd name="T1" fmla="*/ 0 h 3"/>
                  <a:gd name="T2" fmla="*/ 3 h 3"/>
                  <a:gd name="T3" fmla="*/ 3 h 3"/>
                  <a:gd name="T4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10" name="Freeform 1009">
                <a:extLst>
                  <a:ext uri="{FF2B5EF4-FFF2-40B4-BE49-F238E27FC236}">
                    <a16:creationId xmlns:a16="http://schemas.microsoft.com/office/drawing/2014/main" id="{3B078D30-EBCE-A7F8-F764-945F9255F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5" y="2595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0 h 2"/>
                  <a:gd name="T4" fmla="*/ 2 h 2"/>
                  <a:gd name="T5" fmla="*/ 0 h 2"/>
                  <a:gd name="T6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11" name="Freeform 1010">
                <a:extLst>
                  <a:ext uri="{FF2B5EF4-FFF2-40B4-BE49-F238E27FC236}">
                    <a16:creationId xmlns:a16="http://schemas.microsoft.com/office/drawing/2014/main" id="{215E76F7-3B06-083C-B6A4-0DA49FB5B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4" y="2551"/>
                <a:ext cx="3" cy="3"/>
              </a:xfrm>
              <a:custGeom>
                <a:avLst/>
                <a:gdLst>
                  <a:gd name="T0" fmla="*/ 0 w 3"/>
                  <a:gd name="T1" fmla="*/ 2 h 3"/>
                  <a:gd name="T2" fmla="*/ 0 w 3"/>
                  <a:gd name="T3" fmla="*/ 3 h 3"/>
                  <a:gd name="T4" fmla="*/ 2 w 3"/>
                  <a:gd name="T5" fmla="*/ 3 h 3"/>
                  <a:gd name="T6" fmla="*/ 2 w 3"/>
                  <a:gd name="T7" fmla="*/ 3 h 3"/>
                  <a:gd name="T8" fmla="*/ 2 w 3"/>
                  <a:gd name="T9" fmla="*/ 3 h 3"/>
                  <a:gd name="T10" fmla="*/ 3 w 3"/>
                  <a:gd name="T11" fmla="*/ 3 h 3"/>
                  <a:gd name="T12" fmla="*/ 3 w 3"/>
                  <a:gd name="T13" fmla="*/ 3 h 3"/>
                  <a:gd name="T14" fmla="*/ 3 w 3"/>
                  <a:gd name="T15" fmla="*/ 2 h 3"/>
                  <a:gd name="T16" fmla="*/ 2 w 3"/>
                  <a:gd name="T17" fmla="*/ 0 h 3"/>
                  <a:gd name="T18" fmla="*/ 2 w 3"/>
                  <a:gd name="T19" fmla="*/ 2 h 3"/>
                  <a:gd name="T20" fmla="*/ 2 w 3"/>
                  <a:gd name="T21" fmla="*/ 2 h 3"/>
                  <a:gd name="T22" fmla="*/ 0 w 3"/>
                  <a:gd name="T23" fmla="*/ 2 h 3"/>
                  <a:gd name="T24" fmla="*/ 0 w 3"/>
                  <a:gd name="T25" fmla="*/ 2 h 3"/>
                  <a:gd name="T26" fmla="*/ 0 w 3"/>
                  <a:gd name="T2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12" name="Freeform 1011">
                <a:extLst>
                  <a:ext uri="{FF2B5EF4-FFF2-40B4-BE49-F238E27FC236}">
                    <a16:creationId xmlns:a16="http://schemas.microsoft.com/office/drawing/2014/main" id="{5A0091AF-0C52-45EF-C315-4E69BA2B7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1" y="2565"/>
                <a:ext cx="1" cy="2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0 h 2"/>
                  <a:gd name="T4" fmla="*/ 1 w 1"/>
                  <a:gd name="T5" fmla="*/ 0 h 2"/>
                  <a:gd name="T6" fmla="*/ 0 w 1"/>
                  <a:gd name="T7" fmla="*/ 0 h 2"/>
                  <a:gd name="T8" fmla="*/ 0 w 1"/>
                  <a:gd name="T9" fmla="*/ 2 h 2"/>
                  <a:gd name="T10" fmla="*/ 1 w 1"/>
                  <a:gd name="T11" fmla="*/ 2 h 2"/>
                  <a:gd name="T12" fmla="*/ 1 w 1"/>
                  <a:gd name="T13" fmla="*/ 2 h 2"/>
                  <a:gd name="T14" fmla="*/ 1 w 1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13" name="Freeform 1012">
                <a:extLst>
                  <a:ext uri="{FF2B5EF4-FFF2-40B4-BE49-F238E27FC236}">
                    <a16:creationId xmlns:a16="http://schemas.microsoft.com/office/drawing/2014/main" id="{031A7148-2301-7D2D-0478-5858A0BC66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4" y="2494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1 h 3"/>
                  <a:gd name="T4" fmla="*/ 1 w 3"/>
                  <a:gd name="T5" fmla="*/ 1 h 3"/>
                  <a:gd name="T6" fmla="*/ 1 w 3"/>
                  <a:gd name="T7" fmla="*/ 1 h 3"/>
                  <a:gd name="T8" fmla="*/ 3 w 3"/>
                  <a:gd name="T9" fmla="*/ 3 h 3"/>
                  <a:gd name="T10" fmla="*/ 3 w 3"/>
                  <a:gd name="T11" fmla="*/ 3 h 3"/>
                  <a:gd name="T12" fmla="*/ 3 w 3"/>
                  <a:gd name="T13" fmla="*/ 3 h 3"/>
                  <a:gd name="T14" fmla="*/ 3 w 3"/>
                  <a:gd name="T15" fmla="*/ 3 h 3"/>
                  <a:gd name="T16" fmla="*/ 1 w 3"/>
                  <a:gd name="T17" fmla="*/ 0 h 3"/>
                  <a:gd name="T18" fmla="*/ 1 w 3"/>
                  <a:gd name="T19" fmla="*/ 0 h 3"/>
                  <a:gd name="T20" fmla="*/ 1 w 3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306" name="Group 1214">
              <a:extLst>
                <a:ext uri="{FF2B5EF4-FFF2-40B4-BE49-F238E27FC236}">
                  <a16:creationId xmlns:a16="http://schemas.microsoft.com/office/drawing/2014/main" id="{65200D40-1E4C-18F3-581B-C66CCA57BE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02250" y="3219450"/>
              <a:ext cx="3440113" cy="2149475"/>
              <a:chOff x="3340" y="2028"/>
              <a:chExt cx="2167" cy="1354"/>
            </a:xfrm>
            <a:grpFill/>
          </p:grpSpPr>
          <p:sp>
            <p:nvSpPr>
              <p:cNvPr id="414" name="Freeform 1014">
                <a:extLst>
                  <a:ext uri="{FF2B5EF4-FFF2-40B4-BE49-F238E27FC236}">
                    <a16:creationId xmlns:a16="http://schemas.microsoft.com/office/drawing/2014/main" id="{488D723C-87F8-31D2-D309-053864944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9" y="2374"/>
                <a:ext cx="32" cy="26"/>
              </a:xfrm>
              <a:custGeom>
                <a:avLst/>
                <a:gdLst>
                  <a:gd name="T0" fmla="*/ 5 w 32"/>
                  <a:gd name="T1" fmla="*/ 8 h 26"/>
                  <a:gd name="T2" fmla="*/ 1 w 32"/>
                  <a:gd name="T3" fmla="*/ 12 h 26"/>
                  <a:gd name="T4" fmla="*/ 1 w 32"/>
                  <a:gd name="T5" fmla="*/ 12 h 26"/>
                  <a:gd name="T6" fmla="*/ 0 w 32"/>
                  <a:gd name="T7" fmla="*/ 18 h 26"/>
                  <a:gd name="T8" fmla="*/ 1 w 32"/>
                  <a:gd name="T9" fmla="*/ 21 h 26"/>
                  <a:gd name="T10" fmla="*/ 6 w 32"/>
                  <a:gd name="T11" fmla="*/ 24 h 26"/>
                  <a:gd name="T12" fmla="*/ 9 w 32"/>
                  <a:gd name="T13" fmla="*/ 24 h 26"/>
                  <a:gd name="T14" fmla="*/ 13 w 32"/>
                  <a:gd name="T15" fmla="*/ 26 h 26"/>
                  <a:gd name="T16" fmla="*/ 14 w 32"/>
                  <a:gd name="T17" fmla="*/ 26 h 26"/>
                  <a:gd name="T18" fmla="*/ 16 w 32"/>
                  <a:gd name="T19" fmla="*/ 24 h 26"/>
                  <a:gd name="T20" fmla="*/ 17 w 32"/>
                  <a:gd name="T21" fmla="*/ 23 h 26"/>
                  <a:gd name="T22" fmla="*/ 19 w 32"/>
                  <a:gd name="T23" fmla="*/ 23 h 26"/>
                  <a:gd name="T24" fmla="*/ 19 w 32"/>
                  <a:gd name="T25" fmla="*/ 23 h 26"/>
                  <a:gd name="T26" fmla="*/ 22 w 32"/>
                  <a:gd name="T27" fmla="*/ 20 h 26"/>
                  <a:gd name="T28" fmla="*/ 22 w 32"/>
                  <a:gd name="T29" fmla="*/ 20 h 26"/>
                  <a:gd name="T30" fmla="*/ 24 w 32"/>
                  <a:gd name="T31" fmla="*/ 20 h 26"/>
                  <a:gd name="T32" fmla="*/ 25 w 32"/>
                  <a:gd name="T33" fmla="*/ 16 h 26"/>
                  <a:gd name="T34" fmla="*/ 25 w 32"/>
                  <a:gd name="T35" fmla="*/ 13 h 26"/>
                  <a:gd name="T36" fmla="*/ 25 w 32"/>
                  <a:gd name="T37" fmla="*/ 13 h 26"/>
                  <a:gd name="T38" fmla="*/ 28 w 32"/>
                  <a:gd name="T39" fmla="*/ 8 h 26"/>
                  <a:gd name="T40" fmla="*/ 32 w 32"/>
                  <a:gd name="T41" fmla="*/ 7 h 26"/>
                  <a:gd name="T42" fmla="*/ 30 w 32"/>
                  <a:gd name="T43" fmla="*/ 4 h 26"/>
                  <a:gd name="T44" fmla="*/ 30 w 32"/>
                  <a:gd name="T45" fmla="*/ 2 h 26"/>
                  <a:gd name="T46" fmla="*/ 27 w 32"/>
                  <a:gd name="T47" fmla="*/ 2 h 26"/>
                  <a:gd name="T48" fmla="*/ 27 w 32"/>
                  <a:gd name="T49" fmla="*/ 0 h 26"/>
                  <a:gd name="T50" fmla="*/ 25 w 32"/>
                  <a:gd name="T51" fmla="*/ 2 h 26"/>
                  <a:gd name="T52" fmla="*/ 24 w 32"/>
                  <a:gd name="T53" fmla="*/ 2 h 26"/>
                  <a:gd name="T54" fmla="*/ 24 w 32"/>
                  <a:gd name="T55" fmla="*/ 2 h 26"/>
                  <a:gd name="T56" fmla="*/ 22 w 32"/>
                  <a:gd name="T57" fmla="*/ 2 h 26"/>
                  <a:gd name="T58" fmla="*/ 21 w 32"/>
                  <a:gd name="T59" fmla="*/ 2 h 26"/>
                  <a:gd name="T60" fmla="*/ 17 w 32"/>
                  <a:gd name="T61" fmla="*/ 2 h 26"/>
                  <a:gd name="T62" fmla="*/ 13 w 32"/>
                  <a:gd name="T63" fmla="*/ 2 h 26"/>
                  <a:gd name="T64" fmla="*/ 11 w 32"/>
                  <a:gd name="T65" fmla="*/ 4 h 26"/>
                  <a:gd name="T66" fmla="*/ 9 w 32"/>
                  <a:gd name="T67" fmla="*/ 4 h 26"/>
                  <a:gd name="T68" fmla="*/ 8 w 32"/>
                  <a:gd name="T69" fmla="*/ 5 h 26"/>
                  <a:gd name="T70" fmla="*/ 9 w 32"/>
                  <a:gd name="T71" fmla="*/ 5 h 26"/>
                  <a:gd name="T72" fmla="*/ 6 w 32"/>
                  <a:gd name="T73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2" h="26">
                    <a:moveTo>
                      <a:pt x="6" y="7"/>
                    </a:moveTo>
                    <a:lnTo>
                      <a:pt x="5" y="8"/>
                    </a:lnTo>
                    <a:lnTo>
                      <a:pt x="3" y="10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1" y="20"/>
                    </a:lnTo>
                    <a:lnTo>
                      <a:pt x="1" y="21"/>
                    </a:lnTo>
                    <a:lnTo>
                      <a:pt x="5" y="23"/>
                    </a:lnTo>
                    <a:lnTo>
                      <a:pt x="6" y="24"/>
                    </a:lnTo>
                    <a:lnTo>
                      <a:pt x="8" y="24"/>
                    </a:lnTo>
                    <a:lnTo>
                      <a:pt x="9" y="24"/>
                    </a:lnTo>
                    <a:lnTo>
                      <a:pt x="11" y="24"/>
                    </a:lnTo>
                    <a:lnTo>
                      <a:pt x="13" y="26"/>
                    </a:lnTo>
                    <a:lnTo>
                      <a:pt x="13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6" y="24"/>
                    </a:lnTo>
                    <a:lnTo>
                      <a:pt x="16" y="23"/>
                    </a:lnTo>
                    <a:lnTo>
                      <a:pt x="17" y="23"/>
                    </a:lnTo>
                    <a:lnTo>
                      <a:pt x="19" y="23"/>
                    </a:lnTo>
                    <a:lnTo>
                      <a:pt x="19" y="23"/>
                    </a:lnTo>
                    <a:lnTo>
                      <a:pt x="19" y="23"/>
                    </a:lnTo>
                    <a:lnTo>
                      <a:pt x="19" y="23"/>
                    </a:lnTo>
                    <a:lnTo>
                      <a:pt x="21" y="21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4" y="18"/>
                    </a:lnTo>
                    <a:lnTo>
                      <a:pt x="25" y="16"/>
                    </a:lnTo>
                    <a:lnTo>
                      <a:pt x="25" y="15"/>
                    </a:lnTo>
                    <a:lnTo>
                      <a:pt x="25" y="13"/>
                    </a:lnTo>
                    <a:lnTo>
                      <a:pt x="25" y="13"/>
                    </a:lnTo>
                    <a:lnTo>
                      <a:pt x="25" y="13"/>
                    </a:lnTo>
                    <a:lnTo>
                      <a:pt x="27" y="12"/>
                    </a:lnTo>
                    <a:lnTo>
                      <a:pt x="28" y="8"/>
                    </a:lnTo>
                    <a:lnTo>
                      <a:pt x="30" y="8"/>
                    </a:lnTo>
                    <a:lnTo>
                      <a:pt x="32" y="7"/>
                    </a:lnTo>
                    <a:lnTo>
                      <a:pt x="32" y="5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7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5" y="0"/>
                    </a:lnTo>
                    <a:lnTo>
                      <a:pt x="25" y="2"/>
                    </a:lnTo>
                    <a:lnTo>
                      <a:pt x="25" y="2"/>
                    </a:lnTo>
                    <a:lnTo>
                      <a:pt x="24" y="2"/>
                    </a:lnTo>
                    <a:lnTo>
                      <a:pt x="24" y="2"/>
                    </a:lnTo>
                    <a:lnTo>
                      <a:pt x="24" y="2"/>
                    </a:lnTo>
                    <a:lnTo>
                      <a:pt x="24" y="2"/>
                    </a:lnTo>
                    <a:lnTo>
                      <a:pt x="22" y="2"/>
                    </a:lnTo>
                    <a:lnTo>
                      <a:pt x="21" y="2"/>
                    </a:lnTo>
                    <a:lnTo>
                      <a:pt x="21" y="2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3" y="2"/>
                    </a:lnTo>
                    <a:lnTo>
                      <a:pt x="13" y="4"/>
                    </a:lnTo>
                    <a:lnTo>
                      <a:pt x="11" y="4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8" y="4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9" y="5"/>
                    </a:lnTo>
                    <a:lnTo>
                      <a:pt x="8" y="7"/>
                    </a:lnTo>
                    <a:lnTo>
                      <a:pt x="6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15" name="Freeform 1015">
                <a:extLst>
                  <a:ext uri="{FF2B5EF4-FFF2-40B4-BE49-F238E27FC236}">
                    <a16:creationId xmlns:a16="http://schemas.microsoft.com/office/drawing/2014/main" id="{C39E3E17-CC08-4BAF-E8A6-6BA70992A8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2" y="247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2 w 2"/>
                  <a:gd name="T9" fmla="*/ 2 h 2"/>
                  <a:gd name="T10" fmla="*/ 2 w 2"/>
                  <a:gd name="T11" fmla="*/ 0 h 2"/>
                  <a:gd name="T12" fmla="*/ 2 w 2"/>
                  <a:gd name="T13" fmla="*/ 0 h 2"/>
                  <a:gd name="T14" fmla="*/ 2 w 2"/>
                  <a:gd name="T15" fmla="*/ 0 h 2"/>
                  <a:gd name="T16" fmla="*/ 2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16" name="Freeform 1016">
                <a:extLst>
                  <a:ext uri="{FF2B5EF4-FFF2-40B4-BE49-F238E27FC236}">
                    <a16:creationId xmlns:a16="http://schemas.microsoft.com/office/drawing/2014/main" id="{97EC8AB9-ACC3-26FC-E0DB-5426046962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7" y="2530"/>
                <a:ext cx="1" cy="5"/>
              </a:xfrm>
              <a:custGeom>
                <a:avLst/>
                <a:gdLst>
                  <a:gd name="T0" fmla="*/ 0 w 1"/>
                  <a:gd name="T1" fmla="*/ 0 h 5"/>
                  <a:gd name="T2" fmla="*/ 0 w 1"/>
                  <a:gd name="T3" fmla="*/ 0 h 5"/>
                  <a:gd name="T4" fmla="*/ 0 w 1"/>
                  <a:gd name="T5" fmla="*/ 0 h 5"/>
                  <a:gd name="T6" fmla="*/ 0 w 1"/>
                  <a:gd name="T7" fmla="*/ 3 h 5"/>
                  <a:gd name="T8" fmla="*/ 0 w 1"/>
                  <a:gd name="T9" fmla="*/ 5 h 5"/>
                  <a:gd name="T10" fmla="*/ 0 w 1"/>
                  <a:gd name="T11" fmla="*/ 5 h 5"/>
                  <a:gd name="T12" fmla="*/ 0 w 1"/>
                  <a:gd name="T13" fmla="*/ 5 h 5"/>
                  <a:gd name="T14" fmla="*/ 1 w 1"/>
                  <a:gd name="T15" fmla="*/ 5 h 5"/>
                  <a:gd name="T16" fmla="*/ 1 w 1"/>
                  <a:gd name="T17" fmla="*/ 3 h 5"/>
                  <a:gd name="T18" fmla="*/ 1 w 1"/>
                  <a:gd name="T19" fmla="*/ 2 h 5"/>
                  <a:gd name="T20" fmla="*/ 1 w 1"/>
                  <a:gd name="T21" fmla="*/ 0 h 5"/>
                  <a:gd name="T22" fmla="*/ 0 w 1"/>
                  <a:gd name="T2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" h="5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17" name="Freeform 1017">
                <a:extLst>
                  <a:ext uri="{FF2B5EF4-FFF2-40B4-BE49-F238E27FC236}">
                    <a16:creationId xmlns:a16="http://schemas.microsoft.com/office/drawing/2014/main" id="{168DCA83-928E-A948-D912-B579E0B55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8" y="2616"/>
                <a:ext cx="1" cy="6"/>
              </a:xfrm>
              <a:custGeom>
                <a:avLst/>
                <a:gdLst>
                  <a:gd name="T0" fmla="*/ 1 w 1"/>
                  <a:gd name="T1" fmla="*/ 2 h 6"/>
                  <a:gd name="T2" fmla="*/ 0 w 1"/>
                  <a:gd name="T3" fmla="*/ 0 h 6"/>
                  <a:gd name="T4" fmla="*/ 0 w 1"/>
                  <a:gd name="T5" fmla="*/ 0 h 6"/>
                  <a:gd name="T6" fmla="*/ 0 w 1"/>
                  <a:gd name="T7" fmla="*/ 2 h 6"/>
                  <a:gd name="T8" fmla="*/ 0 w 1"/>
                  <a:gd name="T9" fmla="*/ 2 h 6"/>
                  <a:gd name="T10" fmla="*/ 0 w 1"/>
                  <a:gd name="T11" fmla="*/ 3 h 6"/>
                  <a:gd name="T12" fmla="*/ 0 w 1"/>
                  <a:gd name="T13" fmla="*/ 5 h 6"/>
                  <a:gd name="T14" fmla="*/ 0 w 1"/>
                  <a:gd name="T15" fmla="*/ 5 h 6"/>
                  <a:gd name="T16" fmla="*/ 1 w 1"/>
                  <a:gd name="T17" fmla="*/ 6 h 6"/>
                  <a:gd name="T18" fmla="*/ 1 w 1"/>
                  <a:gd name="T19" fmla="*/ 5 h 6"/>
                  <a:gd name="T20" fmla="*/ 1 w 1"/>
                  <a:gd name="T21" fmla="*/ 5 h 6"/>
                  <a:gd name="T22" fmla="*/ 1 w 1"/>
                  <a:gd name="T23" fmla="*/ 3 h 6"/>
                  <a:gd name="T24" fmla="*/ 1 w 1"/>
                  <a:gd name="T25" fmla="*/ 2 h 6"/>
                  <a:gd name="T26" fmla="*/ 1 w 1"/>
                  <a:gd name="T27" fmla="*/ 2 h 6"/>
                  <a:gd name="T28" fmla="*/ 1 w 1"/>
                  <a:gd name="T2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" h="6">
                    <a:moveTo>
                      <a:pt x="1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18" name="Freeform 1018">
                <a:extLst>
                  <a:ext uri="{FF2B5EF4-FFF2-40B4-BE49-F238E27FC236}">
                    <a16:creationId xmlns:a16="http://schemas.microsoft.com/office/drawing/2014/main" id="{5BCCC92F-7AC8-128E-E483-E9E94C9FE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5" y="2484"/>
                <a:ext cx="2" cy="3"/>
              </a:xfrm>
              <a:custGeom>
                <a:avLst/>
                <a:gdLst>
                  <a:gd name="T0" fmla="*/ 0 w 2"/>
                  <a:gd name="T1" fmla="*/ 2 h 3"/>
                  <a:gd name="T2" fmla="*/ 0 w 2"/>
                  <a:gd name="T3" fmla="*/ 3 h 3"/>
                  <a:gd name="T4" fmla="*/ 0 w 2"/>
                  <a:gd name="T5" fmla="*/ 3 h 3"/>
                  <a:gd name="T6" fmla="*/ 0 w 2"/>
                  <a:gd name="T7" fmla="*/ 3 h 3"/>
                  <a:gd name="T8" fmla="*/ 0 w 2"/>
                  <a:gd name="T9" fmla="*/ 3 h 3"/>
                  <a:gd name="T10" fmla="*/ 2 w 2"/>
                  <a:gd name="T11" fmla="*/ 3 h 3"/>
                  <a:gd name="T12" fmla="*/ 2 w 2"/>
                  <a:gd name="T13" fmla="*/ 2 h 3"/>
                  <a:gd name="T14" fmla="*/ 2 w 2"/>
                  <a:gd name="T15" fmla="*/ 0 h 3"/>
                  <a:gd name="T16" fmla="*/ 2 w 2"/>
                  <a:gd name="T17" fmla="*/ 0 h 3"/>
                  <a:gd name="T18" fmla="*/ 2 w 2"/>
                  <a:gd name="T19" fmla="*/ 0 h 3"/>
                  <a:gd name="T20" fmla="*/ 0 w 2"/>
                  <a:gd name="T21" fmla="*/ 2 h 3"/>
                  <a:gd name="T22" fmla="*/ 0 w 2"/>
                  <a:gd name="T2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" h="3">
                    <a:moveTo>
                      <a:pt x="0" y="2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19" name="Freeform 1019">
                <a:extLst>
                  <a:ext uri="{FF2B5EF4-FFF2-40B4-BE49-F238E27FC236}">
                    <a16:creationId xmlns:a16="http://schemas.microsoft.com/office/drawing/2014/main" id="{4F603A13-F997-775F-FB23-B12427D4B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2" y="2622"/>
                <a:ext cx="2" cy="4"/>
              </a:xfrm>
              <a:custGeom>
                <a:avLst/>
                <a:gdLst>
                  <a:gd name="T0" fmla="*/ 0 w 2"/>
                  <a:gd name="T1" fmla="*/ 2 h 4"/>
                  <a:gd name="T2" fmla="*/ 0 w 2"/>
                  <a:gd name="T3" fmla="*/ 4 h 4"/>
                  <a:gd name="T4" fmla="*/ 2 w 2"/>
                  <a:gd name="T5" fmla="*/ 4 h 4"/>
                  <a:gd name="T6" fmla="*/ 2 w 2"/>
                  <a:gd name="T7" fmla="*/ 4 h 4"/>
                  <a:gd name="T8" fmla="*/ 2 w 2"/>
                  <a:gd name="T9" fmla="*/ 2 h 4"/>
                  <a:gd name="T10" fmla="*/ 0 w 2"/>
                  <a:gd name="T11" fmla="*/ 2 h 4"/>
                  <a:gd name="T12" fmla="*/ 0 w 2"/>
                  <a:gd name="T13" fmla="*/ 0 h 4"/>
                  <a:gd name="T14" fmla="*/ 0 w 2"/>
                  <a:gd name="T15" fmla="*/ 0 h 4"/>
                  <a:gd name="T16" fmla="*/ 0 w 2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0" y="2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0" name="Freeform 1020">
                <a:extLst>
                  <a:ext uri="{FF2B5EF4-FFF2-40B4-BE49-F238E27FC236}">
                    <a16:creationId xmlns:a16="http://schemas.microsoft.com/office/drawing/2014/main" id="{F2613AE9-0A7B-991D-C90E-F0FE53D473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0" y="261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0 h 2"/>
                  <a:gd name="T4" fmla="*/ 2 w 2"/>
                  <a:gd name="T5" fmla="*/ 0 h 2"/>
                  <a:gd name="T6" fmla="*/ 0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  <a:gd name="T12" fmla="*/ 2 w 2"/>
                  <a:gd name="T13" fmla="*/ 2 h 2"/>
                  <a:gd name="T14" fmla="*/ 2 w 2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1" name="Freeform 1021">
                <a:extLst>
                  <a:ext uri="{FF2B5EF4-FFF2-40B4-BE49-F238E27FC236}">
                    <a16:creationId xmlns:a16="http://schemas.microsoft.com/office/drawing/2014/main" id="{CC668775-9B5D-759C-3831-DB9E42CA5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8" y="2619"/>
                <a:ext cx="4" cy="2"/>
              </a:xfrm>
              <a:custGeom>
                <a:avLst/>
                <a:gdLst>
                  <a:gd name="T0" fmla="*/ 2 w 4"/>
                  <a:gd name="T1" fmla="*/ 0 h 2"/>
                  <a:gd name="T2" fmla="*/ 2 w 4"/>
                  <a:gd name="T3" fmla="*/ 0 h 2"/>
                  <a:gd name="T4" fmla="*/ 2 w 4"/>
                  <a:gd name="T5" fmla="*/ 0 h 2"/>
                  <a:gd name="T6" fmla="*/ 2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  <a:gd name="T12" fmla="*/ 2 w 4"/>
                  <a:gd name="T13" fmla="*/ 2 h 2"/>
                  <a:gd name="T14" fmla="*/ 4 w 4"/>
                  <a:gd name="T15" fmla="*/ 2 h 2"/>
                  <a:gd name="T16" fmla="*/ 4 w 4"/>
                  <a:gd name="T17" fmla="*/ 2 h 2"/>
                  <a:gd name="T18" fmla="*/ 4 w 4"/>
                  <a:gd name="T19" fmla="*/ 0 h 2"/>
                  <a:gd name="T20" fmla="*/ 4 w 4"/>
                  <a:gd name="T21" fmla="*/ 0 h 2"/>
                  <a:gd name="T22" fmla="*/ 4 w 4"/>
                  <a:gd name="T23" fmla="*/ 0 h 2"/>
                  <a:gd name="T24" fmla="*/ 2 w 4"/>
                  <a:gd name="T2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2" name="Freeform 1022">
                <a:extLst>
                  <a:ext uri="{FF2B5EF4-FFF2-40B4-BE49-F238E27FC236}">
                    <a16:creationId xmlns:a16="http://schemas.microsoft.com/office/drawing/2014/main" id="{AFCB8A89-1725-EFB7-89EE-718712AB8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6" y="2607"/>
                <a:ext cx="5" cy="6"/>
              </a:xfrm>
              <a:custGeom>
                <a:avLst/>
                <a:gdLst>
                  <a:gd name="T0" fmla="*/ 2 w 5"/>
                  <a:gd name="T1" fmla="*/ 4 h 6"/>
                  <a:gd name="T2" fmla="*/ 4 w 5"/>
                  <a:gd name="T3" fmla="*/ 6 h 6"/>
                  <a:gd name="T4" fmla="*/ 5 w 5"/>
                  <a:gd name="T5" fmla="*/ 4 h 6"/>
                  <a:gd name="T6" fmla="*/ 5 w 5"/>
                  <a:gd name="T7" fmla="*/ 3 h 6"/>
                  <a:gd name="T8" fmla="*/ 5 w 5"/>
                  <a:gd name="T9" fmla="*/ 3 h 6"/>
                  <a:gd name="T10" fmla="*/ 5 w 5"/>
                  <a:gd name="T11" fmla="*/ 1 h 6"/>
                  <a:gd name="T12" fmla="*/ 4 w 5"/>
                  <a:gd name="T13" fmla="*/ 1 h 6"/>
                  <a:gd name="T14" fmla="*/ 4 w 5"/>
                  <a:gd name="T15" fmla="*/ 0 h 6"/>
                  <a:gd name="T16" fmla="*/ 2 w 5"/>
                  <a:gd name="T17" fmla="*/ 1 h 6"/>
                  <a:gd name="T18" fmla="*/ 0 w 5"/>
                  <a:gd name="T19" fmla="*/ 1 h 6"/>
                  <a:gd name="T20" fmla="*/ 0 w 5"/>
                  <a:gd name="T21" fmla="*/ 1 h 6"/>
                  <a:gd name="T22" fmla="*/ 0 w 5"/>
                  <a:gd name="T23" fmla="*/ 3 h 6"/>
                  <a:gd name="T24" fmla="*/ 2 w 5"/>
                  <a:gd name="T25" fmla="*/ 4 h 6"/>
                  <a:gd name="T26" fmla="*/ 2 w 5"/>
                  <a:gd name="T2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6">
                    <a:moveTo>
                      <a:pt x="2" y="4"/>
                    </a:moveTo>
                    <a:lnTo>
                      <a:pt x="4" y="6"/>
                    </a:lnTo>
                    <a:lnTo>
                      <a:pt x="5" y="4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3" name="Freeform 1023">
                <a:extLst>
                  <a:ext uri="{FF2B5EF4-FFF2-40B4-BE49-F238E27FC236}">
                    <a16:creationId xmlns:a16="http://schemas.microsoft.com/office/drawing/2014/main" id="{49D1B54A-0886-7679-B0DC-AA65905D3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9" y="2626"/>
                <a:ext cx="1" cy="1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1 w 1"/>
                  <a:gd name="T7" fmla="*/ 0 h 1"/>
                  <a:gd name="T8" fmla="*/ 0 w 1"/>
                  <a:gd name="T9" fmla="*/ 0 h 1"/>
                  <a:gd name="T10" fmla="*/ 0 w 1"/>
                  <a:gd name="T11" fmla="*/ 0 h 1"/>
                  <a:gd name="T12" fmla="*/ 0 w 1"/>
                  <a:gd name="T13" fmla="*/ 1 h 1"/>
                  <a:gd name="T14" fmla="*/ 0 w 1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4" name="Freeform 1024">
                <a:extLst>
                  <a:ext uri="{FF2B5EF4-FFF2-40B4-BE49-F238E27FC236}">
                    <a16:creationId xmlns:a16="http://schemas.microsoft.com/office/drawing/2014/main" id="{78C87D9E-AE32-6EC2-25F4-221EBE48C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2" y="2619"/>
                <a:ext cx="7" cy="5"/>
              </a:xfrm>
              <a:custGeom>
                <a:avLst/>
                <a:gdLst>
                  <a:gd name="T0" fmla="*/ 5 w 7"/>
                  <a:gd name="T1" fmla="*/ 2 h 5"/>
                  <a:gd name="T2" fmla="*/ 2 w 7"/>
                  <a:gd name="T3" fmla="*/ 0 h 5"/>
                  <a:gd name="T4" fmla="*/ 2 w 7"/>
                  <a:gd name="T5" fmla="*/ 0 h 5"/>
                  <a:gd name="T6" fmla="*/ 0 w 7"/>
                  <a:gd name="T7" fmla="*/ 2 h 5"/>
                  <a:gd name="T8" fmla="*/ 2 w 7"/>
                  <a:gd name="T9" fmla="*/ 2 h 5"/>
                  <a:gd name="T10" fmla="*/ 2 w 7"/>
                  <a:gd name="T11" fmla="*/ 2 h 5"/>
                  <a:gd name="T12" fmla="*/ 4 w 7"/>
                  <a:gd name="T13" fmla="*/ 2 h 5"/>
                  <a:gd name="T14" fmla="*/ 5 w 7"/>
                  <a:gd name="T15" fmla="*/ 3 h 5"/>
                  <a:gd name="T16" fmla="*/ 5 w 7"/>
                  <a:gd name="T17" fmla="*/ 3 h 5"/>
                  <a:gd name="T18" fmla="*/ 7 w 7"/>
                  <a:gd name="T19" fmla="*/ 5 h 5"/>
                  <a:gd name="T20" fmla="*/ 7 w 7"/>
                  <a:gd name="T21" fmla="*/ 5 h 5"/>
                  <a:gd name="T22" fmla="*/ 7 w 7"/>
                  <a:gd name="T23" fmla="*/ 3 h 5"/>
                  <a:gd name="T24" fmla="*/ 5 w 7"/>
                  <a:gd name="T25" fmla="*/ 2 h 5"/>
                  <a:gd name="T26" fmla="*/ 5 w 7"/>
                  <a:gd name="T2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5">
                    <a:moveTo>
                      <a:pt x="5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5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5" name="Freeform 1025">
                <a:extLst>
                  <a:ext uri="{FF2B5EF4-FFF2-40B4-BE49-F238E27FC236}">
                    <a16:creationId xmlns:a16="http://schemas.microsoft.com/office/drawing/2014/main" id="{13186784-C807-9E04-09F8-2FBAD17AF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4" y="2613"/>
                <a:ext cx="7" cy="5"/>
              </a:xfrm>
              <a:custGeom>
                <a:avLst/>
                <a:gdLst>
                  <a:gd name="T0" fmla="*/ 7 w 7"/>
                  <a:gd name="T1" fmla="*/ 2 h 5"/>
                  <a:gd name="T2" fmla="*/ 0 w 7"/>
                  <a:gd name="T3" fmla="*/ 0 h 5"/>
                  <a:gd name="T4" fmla="*/ 0 w 7"/>
                  <a:gd name="T5" fmla="*/ 0 h 5"/>
                  <a:gd name="T6" fmla="*/ 0 w 7"/>
                  <a:gd name="T7" fmla="*/ 2 h 5"/>
                  <a:gd name="T8" fmla="*/ 0 w 7"/>
                  <a:gd name="T9" fmla="*/ 2 h 5"/>
                  <a:gd name="T10" fmla="*/ 0 w 7"/>
                  <a:gd name="T11" fmla="*/ 2 h 5"/>
                  <a:gd name="T12" fmla="*/ 2 w 7"/>
                  <a:gd name="T13" fmla="*/ 3 h 5"/>
                  <a:gd name="T14" fmla="*/ 4 w 7"/>
                  <a:gd name="T15" fmla="*/ 3 h 5"/>
                  <a:gd name="T16" fmla="*/ 5 w 7"/>
                  <a:gd name="T17" fmla="*/ 3 h 5"/>
                  <a:gd name="T18" fmla="*/ 5 w 7"/>
                  <a:gd name="T19" fmla="*/ 3 h 5"/>
                  <a:gd name="T20" fmla="*/ 7 w 7"/>
                  <a:gd name="T21" fmla="*/ 5 h 5"/>
                  <a:gd name="T22" fmla="*/ 7 w 7"/>
                  <a:gd name="T23" fmla="*/ 3 h 5"/>
                  <a:gd name="T24" fmla="*/ 7 w 7"/>
                  <a:gd name="T2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5">
                    <a:moveTo>
                      <a:pt x="7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6" name="Freeform 1026">
                <a:extLst>
                  <a:ext uri="{FF2B5EF4-FFF2-40B4-BE49-F238E27FC236}">
                    <a16:creationId xmlns:a16="http://schemas.microsoft.com/office/drawing/2014/main" id="{D3174D59-5B1D-3EE0-E8C5-3E7A7A526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9" y="2619"/>
                <a:ext cx="8" cy="7"/>
              </a:xfrm>
              <a:custGeom>
                <a:avLst/>
                <a:gdLst>
                  <a:gd name="T0" fmla="*/ 2 w 8"/>
                  <a:gd name="T1" fmla="*/ 0 h 7"/>
                  <a:gd name="T2" fmla="*/ 2 w 8"/>
                  <a:gd name="T3" fmla="*/ 2 h 7"/>
                  <a:gd name="T4" fmla="*/ 2 w 8"/>
                  <a:gd name="T5" fmla="*/ 2 h 7"/>
                  <a:gd name="T6" fmla="*/ 2 w 8"/>
                  <a:gd name="T7" fmla="*/ 3 h 7"/>
                  <a:gd name="T8" fmla="*/ 0 w 8"/>
                  <a:gd name="T9" fmla="*/ 3 h 7"/>
                  <a:gd name="T10" fmla="*/ 2 w 8"/>
                  <a:gd name="T11" fmla="*/ 3 h 7"/>
                  <a:gd name="T12" fmla="*/ 2 w 8"/>
                  <a:gd name="T13" fmla="*/ 5 h 7"/>
                  <a:gd name="T14" fmla="*/ 5 w 8"/>
                  <a:gd name="T15" fmla="*/ 5 h 7"/>
                  <a:gd name="T16" fmla="*/ 5 w 8"/>
                  <a:gd name="T17" fmla="*/ 5 h 7"/>
                  <a:gd name="T18" fmla="*/ 8 w 8"/>
                  <a:gd name="T19" fmla="*/ 5 h 7"/>
                  <a:gd name="T20" fmla="*/ 8 w 8"/>
                  <a:gd name="T21" fmla="*/ 7 h 7"/>
                  <a:gd name="T22" fmla="*/ 8 w 8"/>
                  <a:gd name="T23" fmla="*/ 5 h 7"/>
                  <a:gd name="T24" fmla="*/ 8 w 8"/>
                  <a:gd name="T25" fmla="*/ 3 h 7"/>
                  <a:gd name="T26" fmla="*/ 7 w 8"/>
                  <a:gd name="T27" fmla="*/ 3 h 7"/>
                  <a:gd name="T28" fmla="*/ 5 w 8"/>
                  <a:gd name="T29" fmla="*/ 3 h 7"/>
                  <a:gd name="T30" fmla="*/ 5 w 8"/>
                  <a:gd name="T31" fmla="*/ 2 h 7"/>
                  <a:gd name="T32" fmla="*/ 3 w 8"/>
                  <a:gd name="T33" fmla="*/ 2 h 7"/>
                  <a:gd name="T34" fmla="*/ 2 w 8"/>
                  <a:gd name="T3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" h="7">
                    <a:moveTo>
                      <a:pt x="2" y="0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8" y="5"/>
                    </a:lnTo>
                    <a:lnTo>
                      <a:pt x="8" y="7"/>
                    </a:lnTo>
                    <a:lnTo>
                      <a:pt x="8" y="5"/>
                    </a:lnTo>
                    <a:lnTo>
                      <a:pt x="8" y="3"/>
                    </a:lnTo>
                    <a:lnTo>
                      <a:pt x="7" y="3"/>
                    </a:lnTo>
                    <a:lnTo>
                      <a:pt x="5" y="3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7" name="Freeform 1027">
                <a:extLst>
                  <a:ext uri="{FF2B5EF4-FFF2-40B4-BE49-F238E27FC236}">
                    <a16:creationId xmlns:a16="http://schemas.microsoft.com/office/drawing/2014/main" id="{9FB9032D-34A9-916F-8A7A-14032EF80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2" y="2622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0 h 2"/>
                  <a:gd name="T6" fmla="*/ 0 w 1"/>
                  <a:gd name="T7" fmla="*/ 2 h 2"/>
                  <a:gd name="T8" fmla="*/ 1 w 1"/>
                  <a:gd name="T9" fmla="*/ 2 h 2"/>
                  <a:gd name="T10" fmla="*/ 1 w 1"/>
                  <a:gd name="T11" fmla="*/ 0 h 2"/>
                  <a:gd name="T12" fmla="*/ 0 w 1"/>
                  <a:gd name="T13" fmla="*/ 0 h 2"/>
                  <a:gd name="T14" fmla="*/ 0 w 1"/>
                  <a:gd name="T15" fmla="*/ 0 h 2"/>
                  <a:gd name="T16" fmla="*/ 0 w 1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8" name="Freeform 1028">
                <a:extLst>
                  <a:ext uri="{FF2B5EF4-FFF2-40B4-BE49-F238E27FC236}">
                    <a16:creationId xmlns:a16="http://schemas.microsoft.com/office/drawing/2014/main" id="{62A72A22-C9EA-C952-7A94-D24A0A27F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1" y="2452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3 w 3"/>
                  <a:gd name="T5" fmla="*/ 2 h 2"/>
                  <a:gd name="T6" fmla="*/ 0 w 3"/>
                  <a:gd name="T7" fmla="*/ 0 h 2"/>
                  <a:gd name="T8" fmla="*/ 0 w 3"/>
                  <a:gd name="T9" fmla="*/ 0 h 2"/>
                  <a:gd name="T10" fmla="*/ 0 w 3"/>
                  <a:gd name="T11" fmla="*/ 0 h 2"/>
                  <a:gd name="T12" fmla="*/ 0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9" name="Freeform 1029">
                <a:extLst>
                  <a:ext uri="{FF2B5EF4-FFF2-40B4-BE49-F238E27FC236}">
                    <a16:creationId xmlns:a16="http://schemas.microsoft.com/office/drawing/2014/main" id="{F6F51EF1-A0ED-188E-F8CC-14E8F40F2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" y="2190"/>
                <a:ext cx="9" cy="6"/>
              </a:xfrm>
              <a:custGeom>
                <a:avLst/>
                <a:gdLst>
                  <a:gd name="T0" fmla="*/ 0 w 9"/>
                  <a:gd name="T1" fmla="*/ 3 h 6"/>
                  <a:gd name="T2" fmla="*/ 0 w 9"/>
                  <a:gd name="T3" fmla="*/ 5 h 6"/>
                  <a:gd name="T4" fmla="*/ 0 w 9"/>
                  <a:gd name="T5" fmla="*/ 5 h 6"/>
                  <a:gd name="T6" fmla="*/ 2 w 9"/>
                  <a:gd name="T7" fmla="*/ 5 h 6"/>
                  <a:gd name="T8" fmla="*/ 2 w 9"/>
                  <a:gd name="T9" fmla="*/ 5 h 6"/>
                  <a:gd name="T10" fmla="*/ 2 w 9"/>
                  <a:gd name="T11" fmla="*/ 6 h 6"/>
                  <a:gd name="T12" fmla="*/ 2 w 9"/>
                  <a:gd name="T13" fmla="*/ 5 h 6"/>
                  <a:gd name="T14" fmla="*/ 5 w 9"/>
                  <a:gd name="T15" fmla="*/ 5 h 6"/>
                  <a:gd name="T16" fmla="*/ 6 w 9"/>
                  <a:gd name="T17" fmla="*/ 5 h 6"/>
                  <a:gd name="T18" fmla="*/ 9 w 9"/>
                  <a:gd name="T19" fmla="*/ 3 h 6"/>
                  <a:gd name="T20" fmla="*/ 9 w 9"/>
                  <a:gd name="T21" fmla="*/ 3 h 6"/>
                  <a:gd name="T22" fmla="*/ 9 w 9"/>
                  <a:gd name="T23" fmla="*/ 2 h 6"/>
                  <a:gd name="T24" fmla="*/ 9 w 9"/>
                  <a:gd name="T25" fmla="*/ 2 h 6"/>
                  <a:gd name="T26" fmla="*/ 8 w 9"/>
                  <a:gd name="T27" fmla="*/ 0 h 6"/>
                  <a:gd name="T28" fmla="*/ 6 w 9"/>
                  <a:gd name="T29" fmla="*/ 0 h 6"/>
                  <a:gd name="T30" fmla="*/ 2 w 9"/>
                  <a:gd name="T31" fmla="*/ 2 h 6"/>
                  <a:gd name="T32" fmla="*/ 0 w 9"/>
                  <a:gd name="T3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6">
                    <a:moveTo>
                      <a:pt x="0" y="3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6"/>
                    </a:lnTo>
                    <a:lnTo>
                      <a:pt x="2" y="5"/>
                    </a:lnTo>
                    <a:lnTo>
                      <a:pt x="5" y="5"/>
                    </a:lnTo>
                    <a:lnTo>
                      <a:pt x="6" y="5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30" name="Freeform 1030">
                <a:extLst>
                  <a:ext uri="{FF2B5EF4-FFF2-40B4-BE49-F238E27FC236}">
                    <a16:creationId xmlns:a16="http://schemas.microsoft.com/office/drawing/2014/main" id="{2D159C25-8094-F929-90E6-383E026E44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1" y="2607"/>
                <a:ext cx="19" cy="38"/>
              </a:xfrm>
              <a:custGeom>
                <a:avLst/>
                <a:gdLst>
                  <a:gd name="T0" fmla="*/ 1 w 19"/>
                  <a:gd name="T1" fmla="*/ 15 h 38"/>
                  <a:gd name="T2" fmla="*/ 3 w 19"/>
                  <a:gd name="T3" fmla="*/ 17 h 38"/>
                  <a:gd name="T4" fmla="*/ 1 w 19"/>
                  <a:gd name="T5" fmla="*/ 19 h 38"/>
                  <a:gd name="T6" fmla="*/ 1 w 19"/>
                  <a:gd name="T7" fmla="*/ 20 h 38"/>
                  <a:gd name="T8" fmla="*/ 3 w 19"/>
                  <a:gd name="T9" fmla="*/ 23 h 38"/>
                  <a:gd name="T10" fmla="*/ 3 w 19"/>
                  <a:gd name="T11" fmla="*/ 25 h 38"/>
                  <a:gd name="T12" fmla="*/ 3 w 19"/>
                  <a:gd name="T13" fmla="*/ 28 h 38"/>
                  <a:gd name="T14" fmla="*/ 3 w 19"/>
                  <a:gd name="T15" fmla="*/ 30 h 38"/>
                  <a:gd name="T16" fmla="*/ 6 w 19"/>
                  <a:gd name="T17" fmla="*/ 31 h 38"/>
                  <a:gd name="T18" fmla="*/ 8 w 19"/>
                  <a:gd name="T19" fmla="*/ 36 h 38"/>
                  <a:gd name="T20" fmla="*/ 11 w 19"/>
                  <a:gd name="T21" fmla="*/ 38 h 38"/>
                  <a:gd name="T22" fmla="*/ 13 w 19"/>
                  <a:gd name="T23" fmla="*/ 38 h 38"/>
                  <a:gd name="T24" fmla="*/ 11 w 19"/>
                  <a:gd name="T25" fmla="*/ 36 h 38"/>
                  <a:gd name="T26" fmla="*/ 8 w 19"/>
                  <a:gd name="T27" fmla="*/ 30 h 38"/>
                  <a:gd name="T28" fmla="*/ 6 w 19"/>
                  <a:gd name="T29" fmla="*/ 25 h 38"/>
                  <a:gd name="T30" fmla="*/ 6 w 19"/>
                  <a:gd name="T31" fmla="*/ 23 h 38"/>
                  <a:gd name="T32" fmla="*/ 6 w 19"/>
                  <a:gd name="T33" fmla="*/ 22 h 38"/>
                  <a:gd name="T34" fmla="*/ 9 w 19"/>
                  <a:gd name="T35" fmla="*/ 22 h 38"/>
                  <a:gd name="T36" fmla="*/ 13 w 19"/>
                  <a:gd name="T37" fmla="*/ 22 h 38"/>
                  <a:gd name="T38" fmla="*/ 14 w 19"/>
                  <a:gd name="T39" fmla="*/ 23 h 38"/>
                  <a:gd name="T40" fmla="*/ 19 w 19"/>
                  <a:gd name="T41" fmla="*/ 23 h 38"/>
                  <a:gd name="T42" fmla="*/ 17 w 19"/>
                  <a:gd name="T43" fmla="*/ 23 h 38"/>
                  <a:gd name="T44" fmla="*/ 16 w 19"/>
                  <a:gd name="T45" fmla="*/ 22 h 38"/>
                  <a:gd name="T46" fmla="*/ 16 w 19"/>
                  <a:gd name="T47" fmla="*/ 20 h 38"/>
                  <a:gd name="T48" fmla="*/ 11 w 19"/>
                  <a:gd name="T49" fmla="*/ 17 h 38"/>
                  <a:gd name="T50" fmla="*/ 11 w 19"/>
                  <a:gd name="T51" fmla="*/ 15 h 38"/>
                  <a:gd name="T52" fmla="*/ 14 w 19"/>
                  <a:gd name="T53" fmla="*/ 14 h 38"/>
                  <a:gd name="T54" fmla="*/ 17 w 19"/>
                  <a:gd name="T55" fmla="*/ 12 h 38"/>
                  <a:gd name="T56" fmla="*/ 16 w 19"/>
                  <a:gd name="T57" fmla="*/ 9 h 38"/>
                  <a:gd name="T58" fmla="*/ 16 w 19"/>
                  <a:gd name="T59" fmla="*/ 8 h 38"/>
                  <a:gd name="T60" fmla="*/ 13 w 19"/>
                  <a:gd name="T61" fmla="*/ 8 h 38"/>
                  <a:gd name="T62" fmla="*/ 9 w 19"/>
                  <a:gd name="T63" fmla="*/ 11 h 38"/>
                  <a:gd name="T64" fmla="*/ 9 w 19"/>
                  <a:gd name="T65" fmla="*/ 12 h 38"/>
                  <a:gd name="T66" fmla="*/ 8 w 19"/>
                  <a:gd name="T67" fmla="*/ 12 h 38"/>
                  <a:gd name="T68" fmla="*/ 6 w 19"/>
                  <a:gd name="T69" fmla="*/ 15 h 38"/>
                  <a:gd name="T70" fmla="*/ 6 w 19"/>
                  <a:gd name="T71" fmla="*/ 17 h 38"/>
                  <a:gd name="T72" fmla="*/ 5 w 19"/>
                  <a:gd name="T73" fmla="*/ 17 h 38"/>
                  <a:gd name="T74" fmla="*/ 3 w 19"/>
                  <a:gd name="T75" fmla="*/ 15 h 38"/>
                  <a:gd name="T76" fmla="*/ 3 w 19"/>
                  <a:gd name="T77" fmla="*/ 14 h 38"/>
                  <a:gd name="T78" fmla="*/ 8 w 19"/>
                  <a:gd name="T79" fmla="*/ 11 h 38"/>
                  <a:gd name="T80" fmla="*/ 8 w 19"/>
                  <a:gd name="T81" fmla="*/ 9 h 38"/>
                  <a:gd name="T82" fmla="*/ 8 w 19"/>
                  <a:gd name="T83" fmla="*/ 6 h 38"/>
                  <a:gd name="T84" fmla="*/ 6 w 19"/>
                  <a:gd name="T85" fmla="*/ 4 h 38"/>
                  <a:gd name="T86" fmla="*/ 6 w 19"/>
                  <a:gd name="T87" fmla="*/ 3 h 38"/>
                  <a:gd name="T88" fmla="*/ 8 w 19"/>
                  <a:gd name="T89" fmla="*/ 0 h 38"/>
                  <a:gd name="T90" fmla="*/ 8 w 19"/>
                  <a:gd name="T91" fmla="*/ 0 h 38"/>
                  <a:gd name="T92" fmla="*/ 5 w 19"/>
                  <a:gd name="T93" fmla="*/ 3 h 38"/>
                  <a:gd name="T94" fmla="*/ 1 w 19"/>
                  <a:gd name="T95" fmla="*/ 6 h 38"/>
                  <a:gd name="T96" fmla="*/ 1 w 19"/>
                  <a:gd name="T97" fmla="*/ 8 h 38"/>
                  <a:gd name="T98" fmla="*/ 0 w 19"/>
                  <a:gd name="T99" fmla="*/ 1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" h="38">
                    <a:moveTo>
                      <a:pt x="0" y="12"/>
                    </a:moveTo>
                    <a:lnTo>
                      <a:pt x="1" y="15"/>
                    </a:lnTo>
                    <a:lnTo>
                      <a:pt x="3" y="17"/>
                    </a:lnTo>
                    <a:lnTo>
                      <a:pt x="3" y="17"/>
                    </a:lnTo>
                    <a:lnTo>
                      <a:pt x="1" y="17"/>
                    </a:lnTo>
                    <a:lnTo>
                      <a:pt x="1" y="19"/>
                    </a:lnTo>
                    <a:lnTo>
                      <a:pt x="1" y="19"/>
                    </a:lnTo>
                    <a:lnTo>
                      <a:pt x="1" y="20"/>
                    </a:lnTo>
                    <a:lnTo>
                      <a:pt x="3" y="22"/>
                    </a:lnTo>
                    <a:lnTo>
                      <a:pt x="3" y="23"/>
                    </a:lnTo>
                    <a:lnTo>
                      <a:pt x="5" y="23"/>
                    </a:lnTo>
                    <a:lnTo>
                      <a:pt x="3" y="25"/>
                    </a:lnTo>
                    <a:lnTo>
                      <a:pt x="3" y="27"/>
                    </a:lnTo>
                    <a:lnTo>
                      <a:pt x="3" y="28"/>
                    </a:lnTo>
                    <a:lnTo>
                      <a:pt x="3" y="30"/>
                    </a:lnTo>
                    <a:lnTo>
                      <a:pt x="3" y="30"/>
                    </a:lnTo>
                    <a:lnTo>
                      <a:pt x="5" y="31"/>
                    </a:lnTo>
                    <a:lnTo>
                      <a:pt x="6" y="31"/>
                    </a:lnTo>
                    <a:lnTo>
                      <a:pt x="6" y="33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11" y="38"/>
                    </a:lnTo>
                    <a:lnTo>
                      <a:pt x="11" y="38"/>
                    </a:lnTo>
                    <a:lnTo>
                      <a:pt x="13" y="38"/>
                    </a:lnTo>
                    <a:lnTo>
                      <a:pt x="13" y="38"/>
                    </a:lnTo>
                    <a:lnTo>
                      <a:pt x="11" y="36"/>
                    </a:lnTo>
                    <a:lnTo>
                      <a:pt x="9" y="33"/>
                    </a:lnTo>
                    <a:lnTo>
                      <a:pt x="8" y="30"/>
                    </a:lnTo>
                    <a:lnTo>
                      <a:pt x="6" y="27"/>
                    </a:lnTo>
                    <a:lnTo>
                      <a:pt x="6" y="25"/>
                    </a:lnTo>
                    <a:lnTo>
                      <a:pt x="6" y="25"/>
                    </a:lnTo>
                    <a:lnTo>
                      <a:pt x="6" y="23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8" y="22"/>
                    </a:lnTo>
                    <a:lnTo>
                      <a:pt x="9" y="22"/>
                    </a:lnTo>
                    <a:lnTo>
                      <a:pt x="11" y="22"/>
                    </a:lnTo>
                    <a:lnTo>
                      <a:pt x="13" y="22"/>
                    </a:lnTo>
                    <a:lnTo>
                      <a:pt x="14" y="22"/>
                    </a:lnTo>
                    <a:lnTo>
                      <a:pt x="14" y="23"/>
                    </a:lnTo>
                    <a:lnTo>
                      <a:pt x="19" y="25"/>
                    </a:lnTo>
                    <a:lnTo>
                      <a:pt x="19" y="23"/>
                    </a:lnTo>
                    <a:lnTo>
                      <a:pt x="19" y="23"/>
                    </a:lnTo>
                    <a:lnTo>
                      <a:pt x="17" y="23"/>
                    </a:lnTo>
                    <a:lnTo>
                      <a:pt x="17" y="22"/>
                    </a:lnTo>
                    <a:lnTo>
                      <a:pt x="16" y="22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3" y="19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1" y="15"/>
                    </a:lnTo>
                    <a:lnTo>
                      <a:pt x="13" y="15"/>
                    </a:lnTo>
                    <a:lnTo>
                      <a:pt x="14" y="14"/>
                    </a:lnTo>
                    <a:lnTo>
                      <a:pt x="16" y="14"/>
                    </a:lnTo>
                    <a:lnTo>
                      <a:pt x="17" y="12"/>
                    </a:lnTo>
                    <a:lnTo>
                      <a:pt x="17" y="9"/>
                    </a:lnTo>
                    <a:lnTo>
                      <a:pt x="16" y="9"/>
                    </a:lnTo>
                    <a:lnTo>
                      <a:pt x="17" y="8"/>
                    </a:lnTo>
                    <a:lnTo>
                      <a:pt x="16" y="8"/>
                    </a:lnTo>
                    <a:lnTo>
                      <a:pt x="14" y="8"/>
                    </a:lnTo>
                    <a:lnTo>
                      <a:pt x="13" y="8"/>
                    </a:lnTo>
                    <a:lnTo>
                      <a:pt x="11" y="9"/>
                    </a:lnTo>
                    <a:lnTo>
                      <a:pt x="9" y="11"/>
                    </a:lnTo>
                    <a:lnTo>
                      <a:pt x="9" y="11"/>
                    </a:lnTo>
                    <a:lnTo>
                      <a:pt x="9" y="12"/>
                    </a:lnTo>
                    <a:lnTo>
                      <a:pt x="9" y="12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6" y="17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3" y="15"/>
                    </a:lnTo>
                    <a:lnTo>
                      <a:pt x="3" y="15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6" y="12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8" y="9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3"/>
                    </a:lnTo>
                    <a:lnTo>
                      <a:pt x="3" y="4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8"/>
                    </a:lnTo>
                    <a:lnTo>
                      <a:pt x="1" y="9"/>
                    </a:lnTo>
                    <a:lnTo>
                      <a:pt x="0" y="11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31" name="Freeform 1031">
                <a:extLst>
                  <a:ext uri="{FF2B5EF4-FFF2-40B4-BE49-F238E27FC236}">
                    <a16:creationId xmlns:a16="http://schemas.microsoft.com/office/drawing/2014/main" id="{85B32344-0BA4-9A99-80B5-AF506CE858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6" y="2127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  <a:gd name="T6" fmla="*/ 1 w 1"/>
                  <a:gd name="T7" fmla="*/ 0 h 1"/>
                  <a:gd name="T8" fmla="*/ 1 w 1"/>
                  <a:gd name="T9" fmla="*/ 0 h 1"/>
                  <a:gd name="T10" fmla="*/ 0 w 1"/>
                  <a:gd name="T11" fmla="*/ 0 h 1"/>
                  <a:gd name="T12" fmla="*/ 0 w 1"/>
                  <a:gd name="T13" fmla="*/ 0 h 1"/>
                  <a:gd name="T14" fmla="*/ 0 w 1"/>
                  <a:gd name="T15" fmla="*/ 0 h 1"/>
                  <a:gd name="T16" fmla="*/ 0 w 1"/>
                  <a:gd name="T17" fmla="*/ 0 h 1"/>
                  <a:gd name="T18" fmla="*/ 0 w 1"/>
                  <a:gd name="T19" fmla="*/ 1 h 1"/>
                  <a:gd name="T20" fmla="*/ 0 w 1"/>
                  <a:gd name="T21" fmla="*/ 1 h 1"/>
                  <a:gd name="T22" fmla="*/ 0 w 1"/>
                  <a:gd name="T2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32" name="Freeform 1032">
                <a:extLst>
                  <a:ext uri="{FF2B5EF4-FFF2-40B4-BE49-F238E27FC236}">
                    <a16:creationId xmlns:a16="http://schemas.microsoft.com/office/drawing/2014/main" id="{23482E18-1886-5C54-D2EE-0375B3F21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1" y="2179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0 w 2"/>
                  <a:gd name="T9" fmla="*/ 2 h 2"/>
                  <a:gd name="T10" fmla="*/ 2 w 2"/>
                  <a:gd name="T11" fmla="*/ 2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33" name="Freeform 1033">
                <a:extLst>
                  <a:ext uri="{FF2B5EF4-FFF2-40B4-BE49-F238E27FC236}">
                    <a16:creationId xmlns:a16="http://schemas.microsoft.com/office/drawing/2014/main" id="{065334EF-1CFB-35F6-76E4-E072DDFD6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3" y="2317"/>
                <a:ext cx="3" cy="2"/>
              </a:xfrm>
              <a:custGeom>
                <a:avLst/>
                <a:gdLst>
                  <a:gd name="T0" fmla="*/ 2 w 3"/>
                  <a:gd name="T1" fmla="*/ 2 h 2"/>
                  <a:gd name="T2" fmla="*/ 3 w 3"/>
                  <a:gd name="T3" fmla="*/ 2 h 2"/>
                  <a:gd name="T4" fmla="*/ 3 w 3"/>
                  <a:gd name="T5" fmla="*/ 2 h 2"/>
                  <a:gd name="T6" fmla="*/ 3 w 3"/>
                  <a:gd name="T7" fmla="*/ 0 h 2"/>
                  <a:gd name="T8" fmla="*/ 2 w 3"/>
                  <a:gd name="T9" fmla="*/ 0 h 2"/>
                  <a:gd name="T10" fmla="*/ 2 w 3"/>
                  <a:gd name="T11" fmla="*/ 0 h 2"/>
                  <a:gd name="T12" fmla="*/ 2 w 3"/>
                  <a:gd name="T13" fmla="*/ 2 h 2"/>
                  <a:gd name="T14" fmla="*/ 0 w 3"/>
                  <a:gd name="T15" fmla="*/ 2 h 2"/>
                  <a:gd name="T16" fmla="*/ 0 w 3"/>
                  <a:gd name="T17" fmla="*/ 2 h 2"/>
                  <a:gd name="T18" fmla="*/ 2 w 3"/>
                  <a:gd name="T19" fmla="*/ 2 h 2"/>
                  <a:gd name="T20" fmla="*/ 2 w 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34" name="Freeform 1034">
                <a:extLst>
                  <a:ext uri="{FF2B5EF4-FFF2-40B4-BE49-F238E27FC236}">
                    <a16:creationId xmlns:a16="http://schemas.microsoft.com/office/drawing/2014/main" id="{5BBD9E47-3700-8615-4C98-10E82CF49F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8" y="2454"/>
                <a:ext cx="5" cy="6"/>
              </a:xfrm>
              <a:custGeom>
                <a:avLst/>
                <a:gdLst>
                  <a:gd name="T0" fmla="*/ 0 w 5"/>
                  <a:gd name="T1" fmla="*/ 6 h 6"/>
                  <a:gd name="T2" fmla="*/ 1 w 5"/>
                  <a:gd name="T3" fmla="*/ 6 h 6"/>
                  <a:gd name="T4" fmla="*/ 3 w 5"/>
                  <a:gd name="T5" fmla="*/ 6 h 6"/>
                  <a:gd name="T6" fmla="*/ 3 w 5"/>
                  <a:gd name="T7" fmla="*/ 6 h 6"/>
                  <a:gd name="T8" fmla="*/ 3 w 5"/>
                  <a:gd name="T9" fmla="*/ 6 h 6"/>
                  <a:gd name="T10" fmla="*/ 3 w 5"/>
                  <a:gd name="T11" fmla="*/ 6 h 6"/>
                  <a:gd name="T12" fmla="*/ 5 w 5"/>
                  <a:gd name="T13" fmla="*/ 5 h 6"/>
                  <a:gd name="T14" fmla="*/ 5 w 5"/>
                  <a:gd name="T15" fmla="*/ 5 h 6"/>
                  <a:gd name="T16" fmla="*/ 5 w 5"/>
                  <a:gd name="T17" fmla="*/ 3 h 6"/>
                  <a:gd name="T18" fmla="*/ 3 w 5"/>
                  <a:gd name="T19" fmla="*/ 2 h 6"/>
                  <a:gd name="T20" fmla="*/ 3 w 5"/>
                  <a:gd name="T21" fmla="*/ 2 h 6"/>
                  <a:gd name="T22" fmla="*/ 1 w 5"/>
                  <a:gd name="T23" fmla="*/ 0 h 6"/>
                  <a:gd name="T24" fmla="*/ 1 w 5"/>
                  <a:gd name="T25" fmla="*/ 0 h 6"/>
                  <a:gd name="T26" fmla="*/ 1 w 5"/>
                  <a:gd name="T27" fmla="*/ 0 h 6"/>
                  <a:gd name="T28" fmla="*/ 1 w 5"/>
                  <a:gd name="T29" fmla="*/ 2 h 6"/>
                  <a:gd name="T30" fmla="*/ 1 w 5"/>
                  <a:gd name="T31" fmla="*/ 3 h 6"/>
                  <a:gd name="T32" fmla="*/ 0 w 5"/>
                  <a:gd name="T33" fmla="*/ 5 h 6"/>
                  <a:gd name="T34" fmla="*/ 0 w 5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" h="6">
                    <a:moveTo>
                      <a:pt x="0" y="6"/>
                    </a:moveTo>
                    <a:lnTo>
                      <a:pt x="1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35" name="Freeform 1035">
                <a:extLst>
                  <a:ext uri="{FF2B5EF4-FFF2-40B4-BE49-F238E27FC236}">
                    <a16:creationId xmlns:a16="http://schemas.microsoft.com/office/drawing/2014/main" id="{B9D62465-5B62-C695-3FFB-D9E073D06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4" y="2284"/>
                <a:ext cx="10" cy="11"/>
              </a:xfrm>
              <a:custGeom>
                <a:avLst/>
                <a:gdLst>
                  <a:gd name="T0" fmla="*/ 2 w 10"/>
                  <a:gd name="T1" fmla="*/ 8 h 11"/>
                  <a:gd name="T2" fmla="*/ 0 w 10"/>
                  <a:gd name="T3" fmla="*/ 9 h 11"/>
                  <a:gd name="T4" fmla="*/ 0 w 10"/>
                  <a:gd name="T5" fmla="*/ 9 h 11"/>
                  <a:gd name="T6" fmla="*/ 0 w 10"/>
                  <a:gd name="T7" fmla="*/ 11 h 11"/>
                  <a:gd name="T8" fmla="*/ 2 w 10"/>
                  <a:gd name="T9" fmla="*/ 11 h 11"/>
                  <a:gd name="T10" fmla="*/ 2 w 10"/>
                  <a:gd name="T11" fmla="*/ 9 h 11"/>
                  <a:gd name="T12" fmla="*/ 2 w 10"/>
                  <a:gd name="T13" fmla="*/ 9 h 11"/>
                  <a:gd name="T14" fmla="*/ 2 w 10"/>
                  <a:gd name="T15" fmla="*/ 9 h 11"/>
                  <a:gd name="T16" fmla="*/ 2 w 10"/>
                  <a:gd name="T17" fmla="*/ 8 h 11"/>
                  <a:gd name="T18" fmla="*/ 3 w 10"/>
                  <a:gd name="T19" fmla="*/ 8 h 11"/>
                  <a:gd name="T20" fmla="*/ 3 w 10"/>
                  <a:gd name="T21" fmla="*/ 8 h 11"/>
                  <a:gd name="T22" fmla="*/ 3 w 10"/>
                  <a:gd name="T23" fmla="*/ 6 h 11"/>
                  <a:gd name="T24" fmla="*/ 3 w 10"/>
                  <a:gd name="T25" fmla="*/ 6 h 11"/>
                  <a:gd name="T26" fmla="*/ 5 w 10"/>
                  <a:gd name="T27" fmla="*/ 6 h 11"/>
                  <a:gd name="T28" fmla="*/ 5 w 10"/>
                  <a:gd name="T29" fmla="*/ 5 h 11"/>
                  <a:gd name="T30" fmla="*/ 6 w 10"/>
                  <a:gd name="T31" fmla="*/ 5 h 11"/>
                  <a:gd name="T32" fmla="*/ 6 w 10"/>
                  <a:gd name="T33" fmla="*/ 3 h 11"/>
                  <a:gd name="T34" fmla="*/ 8 w 10"/>
                  <a:gd name="T35" fmla="*/ 3 h 11"/>
                  <a:gd name="T36" fmla="*/ 8 w 10"/>
                  <a:gd name="T37" fmla="*/ 1 h 11"/>
                  <a:gd name="T38" fmla="*/ 10 w 10"/>
                  <a:gd name="T39" fmla="*/ 1 h 11"/>
                  <a:gd name="T40" fmla="*/ 8 w 10"/>
                  <a:gd name="T41" fmla="*/ 0 h 11"/>
                  <a:gd name="T42" fmla="*/ 8 w 10"/>
                  <a:gd name="T43" fmla="*/ 1 h 11"/>
                  <a:gd name="T44" fmla="*/ 6 w 10"/>
                  <a:gd name="T45" fmla="*/ 1 h 11"/>
                  <a:gd name="T46" fmla="*/ 6 w 10"/>
                  <a:gd name="T47" fmla="*/ 3 h 11"/>
                  <a:gd name="T48" fmla="*/ 5 w 10"/>
                  <a:gd name="T49" fmla="*/ 3 h 11"/>
                  <a:gd name="T50" fmla="*/ 5 w 10"/>
                  <a:gd name="T51" fmla="*/ 3 h 11"/>
                  <a:gd name="T52" fmla="*/ 5 w 10"/>
                  <a:gd name="T53" fmla="*/ 3 h 11"/>
                  <a:gd name="T54" fmla="*/ 3 w 10"/>
                  <a:gd name="T55" fmla="*/ 3 h 11"/>
                  <a:gd name="T56" fmla="*/ 3 w 10"/>
                  <a:gd name="T57" fmla="*/ 3 h 11"/>
                  <a:gd name="T58" fmla="*/ 3 w 10"/>
                  <a:gd name="T59" fmla="*/ 3 h 11"/>
                  <a:gd name="T60" fmla="*/ 3 w 10"/>
                  <a:gd name="T61" fmla="*/ 3 h 11"/>
                  <a:gd name="T62" fmla="*/ 3 w 10"/>
                  <a:gd name="T63" fmla="*/ 5 h 11"/>
                  <a:gd name="T64" fmla="*/ 2 w 10"/>
                  <a:gd name="T65" fmla="*/ 6 h 11"/>
                  <a:gd name="T66" fmla="*/ 2 w 10"/>
                  <a:gd name="T67" fmla="*/ 6 h 11"/>
                  <a:gd name="T68" fmla="*/ 2 w 10"/>
                  <a:gd name="T69" fmla="*/ 6 h 11"/>
                  <a:gd name="T70" fmla="*/ 2 w 10"/>
                  <a:gd name="T71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" h="11">
                    <a:moveTo>
                      <a:pt x="2" y="8"/>
                    </a:moveTo>
                    <a:lnTo>
                      <a:pt x="0" y="9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2" y="11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2" y="8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5" y="6"/>
                    </a:lnTo>
                    <a:lnTo>
                      <a:pt x="5" y="5"/>
                    </a:lnTo>
                    <a:lnTo>
                      <a:pt x="6" y="5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36" name="Freeform 1036">
                <a:extLst>
                  <a:ext uri="{FF2B5EF4-FFF2-40B4-BE49-F238E27FC236}">
                    <a16:creationId xmlns:a16="http://schemas.microsoft.com/office/drawing/2014/main" id="{CC5C92A0-D19A-FFAA-630E-F0DBEEB49B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1" y="2473"/>
                <a:ext cx="19" cy="21"/>
              </a:xfrm>
              <a:custGeom>
                <a:avLst/>
                <a:gdLst>
                  <a:gd name="T0" fmla="*/ 0 w 19"/>
                  <a:gd name="T1" fmla="*/ 0 h 21"/>
                  <a:gd name="T2" fmla="*/ 0 w 19"/>
                  <a:gd name="T3" fmla="*/ 3 h 21"/>
                  <a:gd name="T4" fmla="*/ 2 w 19"/>
                  <a:gd name="T5" fmla="*/ 5 h 21"/>
                  <a:gd name="T6" fmla="*/ 2 w 19"/>
                  <a:gd name="T7" fmla="*/ 6 h 21"/>
                  <a:gd name="T8" fmla="*/ 3 w 19"/>
                  <a:gd name="T9" fmla="*/ 6 h 21"/>
                  <a:gd name="T10" fmla="*/ 3 w 19"/>
                  <a:gd name="T11" fmla="*/ 6 h 21"/>
                  <a:gd name="T12" fmla="*/ 5 w 19"/>
                  <a:gd name="T13" fmla="*/ 8 h 21"/>
                  <a:gd name="T14" fmla="*/ 6 w 19"/>
                  <a:gd name="T15" fmla="*/ 8 h 21"/>
                  <a:gd name="T16" fmla="*/ 6 w 19"/>
                  <a:gd name="T17" fmla="*/ 10 h 21"/>
                  <a:gd name="T18" fmla="*/ 6 w 19"/>
                  <a:gd name="T19" fmla="*/ 10 h 21"/>
                  <a:gd name="T20" fmla="*/ 8 w 19"/>
                  <a:gd name="T21" fmla="*/ 11 h 21"/>
                  <a:gd name="T22" fmla="*/ 8 w 19"/>
                  <a:gd name="T23" fmla="*/ 11 h 21"/>
                  <a:gd name="T24" fmla="*/ 10 w 19"/>
                  <a:gd name="T25" fmla="*/ 11 h 21"/>
                  <a:gd name="T26" fmla="*/ 10 w 19"/>
                  <a:gd name="T27" fmla="*/ 11 h 21"/>
                  <a:gd name="T28" fmla="*/ 10 w 19"/>
                  <a:gd name="T29" fmla="*/ 13 h 21"/>
                  <a:gd name="T30" fmla="*/ 8 w 19"/>
                  <a:gd name="T31" fmla="*/ 13 h 21"/>
                  <a:gd name="T32" fmla="*/ 8 w 19"/>
                  <a:gd name="T33" fmla="*/ 14 h 21"/>
                  <a:gd name="T34" fmla="*/ 10 w 19"/>
                  <a:gd name="T35" fmla="*/ 16 h 21"/>
                  <a:gd name="T36" fmla="*/ 10 w 19"/>
                  <a:gd name="T37" fmla="*/ 18 h 21"/>
                  <a:gd name="T38" fmla="*/ 11 w 19"/>
                  <a:gd name="T39" fmla="*/ 18 h 21"/>
                  <a:gd name="T40" fmla="*/ 13 w 19"/>
                  <a:gd name="T41" fmla="*/ 19 h 21"/>
                  <a:gd name="T42" fmla="*/ 13 w 19"/>
                  <a:gd name="T43" fmla="*/ 19 h 21"/>
                  <a:gd name="T44" fmla="*/ 14 w 19"/>
                  <a:gd name="T45" fmla="*/ 19 h 21"/>
                  <a:gd name="T46" fmla="*/ 18 w 19"/>
                  <a:gd name="T47" fmla="*/ 19 h 21"/>
                  <a:gd name="T48" fmla="*/ 18 w 19"/>
                  <a:gd name="T49" fmla="*/ 19 h 21"/>
                  <a:gd name="T50" fmla="*/ 19 w 19"/>
                  <a:gd name="T51" fmla="*/ 21 h 21"/>
                  <a:gd name="T52" fmla="*/ 19 w 19"/>
                  <a:gd name="T53" fmla="*/ 19 h 21"/>
                  <a:gd name="T54" fmla="*/ 18 w 19"/>
                  <a:gd name="T55" fmla="*/ 19 h 21"/>
                  <a:gd name="T56" fmla="*/ 18 w 19"/>
                  <a:gd name="T57" fmla="*/ 18 h 21"/>
                  <a:gd name="T58" fmla="*/ 16 w 19"/>
                  <a:gd name="T59" fmla="*/ 18 h 21"/>
                  <a:gd name="T60" fmla="*/ 16 w 19"/>
                  <a:gd name="T61" fmla="*/ 18 h 21"/>
                  <a:gd name="T62" fmla="*/ 18 w 19"/>
                  <a:gd name="T63" fmla="*/ 16 h 21"/>
                  <a:gd name="T64" fmla="*/ 16 w 19"/>
                  <a:gd name="T65" fmla="*/ 16 h 21"/>
                  <a:gd name="T66" fmla="*/ 16 w 19"/>
                  <a:gd name="T67" fmla="*/ 14 h 21"/>
                  <a:gd name="T68" fmla="*/ 16 w 19"/>
                  <a:gd name="T69" fmla="*/ 13 h 21"/>
                  <a:gd name="T70" fmla="*/ 16 w 19"/>
                  <a:gd name="T71" fmla="*/ 13 h 21"/>
                  <a:gd name="T72" fmla="*/ 16 w 19"/>
                  <a:gd name="T73" fmla="*/ 11 h 21"/>
                  <a:gd name="T74" fmla="*/ 14 w 19"/>
                  <a:gd name="T75" fmla="*/ 11 h 21"/>
                  <a:gd name="T76" fmla="*/ 14 w 19"/>
                  <a:gd name="T77" fmla="*/ 8 h 21"/>
                  <a:gd name="T78" fmla="*/ 16 w 19"/>
                  <a:gd name="T79" fmla="*/ 6 h 21"/>
                  <a:gd name="T80" fmla="*/ 16 w 19"/>
                  <a:gd name="T81" fmla="*/ 6 h 21"/>
                  <a:gd name="T82" fmla="*/ 16 w 19"/>
                  <a:gd name="T83" fmla="*/ 5 h 21"/>
                  <a:gd name="T84" fmla="*/ 16 w 19"/>
                  <a:gd name="T85" fmla="*/ 5 h 21"/>
                  <a:gd name="T86" fmla="*/ 14 w 19"/>
                  <a:gd name="T87" fmla="*/ 5 h 21"/>
                  <a:gd name="T88" fmla="*/ 14 w 19"/>
                  <a:gd name="T89" fmla="*/ 3 h 21"/>
                  <a:gd name="T90" fmla="*/ 13 w 19"/>
                  <a:gd name="T91" fmla="*/ 3 h 21"/>
                  <a:gd name="T92" fmla="*/ 13 w 19"/>
                  <a:gd name="T93" fmla="*/ 3 h 21"/>
                  <a:gd name="T94" fmla="*/ 13 w 19"/>
                  <a:gd name="T95" fmla="*/ 2 h 21"/>
                  <a:gd name="T96" fmla="*/ 13 w 19"/>
                  <a:gd name="T97" fmla="*/ 2 h 21"/>
                  <a:gd name="T98" fmla="*/ 11 w 19"/>
                  <a:gd name="T99" fmla="*/ 0 h 21"/>
                  <a:gd name="T100" fmla="*/ 6 w 19"/>
                  <a:gd name="T101" fmla="*/ 0 h 21"/>
                  <a:gd name="T102" fmla="*/ 3 w 19"/>
                  <a:gd name="T103" fmla="*/ 2 h 21"/>
                  <a:gd name="T104" fmla="*/ 0 w 19"/>
                  <a:gd name="T10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" h="21">
                    <a:moveTo>
                      <a:pt x="0" y="0"/>
                    </a:moveTo>
                    <a:lnTo>
                      <a:pt x="0" y="3"/>
                    </a:lnTo>
                    <a:lnTo>
                      <a:pt x="2" y="5"/>
                    </a:lnTo>
                    <a:lnTo>
                      <a:pt x="2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5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10" y="13"/>
                    </a:lnTo>
                    <a:lnTo>
                      <a:pt x="8" y="13"/>
                    </a:lnTo>
                    <a:lnTo>
                      <a:pt x="8" y="14"/>
                    </a:lnTo>
                    <a:lnTo>
                      <a:pt x="10" y="16"/>
                    </a:lnTo>
                    <a:lnTo>
                      <a:pt x="10" y="18"/>
                    </a:lnTo>
                    <a:lnTo>
                      <a:pt x="11" y="18"/>
                    </a:lnTo>
                    <a:lnTo>
                      <a:pt x="13" y="19"/>
                    </a:lnTo>
                    <a:lnTo>
                      <a:pt x="13" y="19"/>
                    </a:lnTo>
                    <a:lnTo>
                      <a:pt x="14" y="19"/>
                    </a:lnTo>
                    <a:lnTo>
                      <a:pt x="18" y="19"/>
                    </a:lnTo>
                    <a:lnTo>
                      <a:pt x="18" y="19"/>
                    </a:lnTo>
                    <a:lnTo>
                      <a:pt x="19" y="21"/>
                    </a:lnTo>
                    <a:lnTo>
                      <a:pt x="19" y="19"/>
                    </a:lnTo>
                    <a:lnTo>
                      <a:pt x="18" y="19"/>
                    </a:lnTo>
                    <a:lnTo>
                      <a:pt x="18" y="18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8" y="16"/>
                    </a:lnTo>
                    <a:lnTo>
                      <a:pt x="16" y="16"/>
                    </a:lnTo>
                    <a:lnTo>
                      <a:pt x="16" y="14"/>
                    </a:lnTo>
                    <a:lnTo>
                      <a:pt x="16" y="13"/>
                    </a:lnTo>
                    <a:lnTo>
                      <a:pt x="16" y="13"/>
                    </a:lnTo>
                    <a:lnTo>
                      <a:pt x="16" y="11"/>
                    </a:lnTo>
                    <a:lnTo>
                      <a:pt x="14" y="11"/>
                    </a:lnTo>
                    <a:lnTo>
                      <a:pt x="14" y="8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3"/>
                    </a:lnTo>
                    <a:lnTo>
                      <a:pt x="13" y="3"/>
                    </a:lnTo>
                    <a:lnTo>
                      <a:pt x="13" y="2"/>
                    </a:lnTo>
                    <a:lnTo>
                      <a:pt x="13" y="2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37" name="Freeform 1037">
                <a:extLst>
                  <a:ext uri="{FF2B5EF4-FFF2-40B4-BE49-F238E27FC236}">
                    <a16:creationId xmlns:a16="http://schemas.microsoft.com/office/drawing/2014/main" id="{3E075BEC-AC6C-8351-39C4-5734DF6D5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8" y="2316"/>
                <a:ext cx="3" cy="3"/>
              </a:xfrm>
              <a:custGeom>
                <a:avLst/>
                <a:gdLst>
                  <a:gd name="T0" fmla="*/ 1 w 3"/>
                  <a:gd name="T1" fmla="*/ 3 h 3"/>
                  <a:gd name="T2" fmla="*/ 1 w 3"/>
                  <a:gd name="T3" fmla="*/ 3 h 3"/>
                  <a:gd name="T4" fmla="*/ 3 w 3"/>
                  <a:gd name="T5" fmla="*/ 0 h 3"/>
                  <a:gd name="T6" fmla="*/ 3 w 3"/>
                  <a:gd name="T7" fmla="*/ 0 h 3"/>
                  <a:gd name="T8" fmla="*/ 3 w 3"/>
                  <a:gd name="T9" fmla="*/ 0 h 3"/>
                  <a:gd name="T10" fmla="*/ 1 w 3"/>
                  <a:gd name="T11" fmla="*/ 1 h 3"/>
                  <a:gd name="T12" fmla="*/ 1 w 3"/>
                  <a:gd name="T13" fmla="*/ 1 h 3"/>
                  <a:gd name="T14" fmla="*/ 1 w 3"/>
                  <a:gd name="T15" fmla="*/ 1 h 3"/>
                  <a:gd name="T16" fmla="*/ 0 w 3"/>
                  <a:gd name="T17" fmla="*/ 1 h 3"/>
                  <a:gd name="T18" fmla="*/ 1 w 3"/>
                  <a:gd name="T19" fmla="*/ 3 h 3"/>
                  <a:gd name="T20" fmla="*/ 1 w 3"/>
                  <a:gd name="T2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lnTo>
                      <a:pt x="1" y="3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1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38" name="Freeform 1038">
                <a:extLst>
                  <a:ext uri="{FF2B5EF4-FFF2-40B4-BE49-F238E27FC236}">
                    <a16:creationId xmlns:a16="http://schemas.microsoft.com/office/drawing/2014/main" id="{05BEBEF9-FCBD-FE41-2E21-A9286366E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" y="231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1 h 1"/>
                  <a:gd name="T12" fmla="*/ 1 w 1"/>
                  <a:gd name="T13" fmla="*/ 1 h 1"/>
                  <a:gd name="T14" fmla="*/ 1 w 1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1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39" name="Freeform 1039">
                <a:extLst>
                  <a:ext uri="{FF2B5EF4-FFF2-40B4-BE49-F238E27FC236}">
                    <a16:creationId xmlns:a16="http://schemas.microsoft.com/office/drawing/2014/main" id="{CFF24EF7-6AA0-C9EB-87FB-B4938997DD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9" y="2185"/>
                <a:ext cx="31" cy="42"/>
              </a:xfrm>
              <a:custGeom>
                <a:avLst/>
                <a:gdLst>
                  <a:gd name="T0" fmla="*/ 0 w 31"/>
                  <a:gd name="T1" fmla="*/ 11 h 42"/>
                  <a:gd name="T2" fmla="*/ 4 w 31"/>
                  <a:gd name="T3" fmla="*/ 13 h 42"/>
                  <a:gd name="T4" fmla="*/ 4 w 31"/>
                  <a:gd name="T5" fmla="*/ 15 h 42"/>
                  <a:gd name="T6" fmla="*/ 0 w 31"/>
                  <a:gd name="T7" fmla="*/ 13 h 42"/>
                  <a:gd name="T8" fmla="*/ 2 w 31"/>
                  <a:gd name="T9" fmla="*/ 16 h 42"/>
                  <a:gd name="T10" fmla="*/ 2 w 31"/>
                  <a:gd name="T11" fmla="*/ 19 h 42"/>
                  <a:gd name="T12" fmla="*/ 7 w 31"/>
                  <a:gd name="T13" fmla="*/ 16 h 42"/>
                  <a:gd name="T14" fmla="*/ 8 w 31"/>
                  <a:gd name="T15" fmla="*/ 18 h 42"/>
                  <a:gd name="T16" fmla="*/ 10 w 31"/>
                  <a:gd name="T17" fmla="*/ 18 h 42"/>
                  <a:gd name="T18" fmla="*/ 8 w 31"/>
                  <a:gd name="T19" fmla="*/ 16 h 42"/>
                  <a:gd name="T20" fmla="*/ 7 w 31"/>
                  <a:gd name="T21" fmla="*/ 15 h 42"/>
                  <a:gd name="T22" fmla="*/ 8 w 31"/>
                  <a:gd name="T23" fmla="*/ 11 h 42"/>
                  <a:gd name="T24" fmla="*/ 10 w 31"/>
                  <a:gd name="T25" fmla="*/ 13 h 42"/>
                  <a:gd name="T26" fmla="*/ 13 w 31"/>
                  <a:gd name="T27" fmla="*/ 18 h 42"/>
                  <a:gd name="T28" fmla="*/ 13 w 31"/>
                  <a:gd name="T29" fmla="*/ 19 h 42"/>
                  <a:gd name="T30" fmla="*/ 10 w 31"/>
                  <a:gd name="T31" fmla="*/ 24 h 42"/>
                  <a:gd name="T32" fmla="*/ 8 w 31"/>
                  <a:gd name="T33" fmla="*/ 26 h 42"/>
                  <a:gd name="T34" fmla="*/ 8 w 31"/>
                  <a:gd name="T35" fmla="*/ 31 h 42"/>
                  <a:gd name="T36" fmla="*/ 10 w 31"/>
                  <a:gd name="T37" fmla="*/ 34 h 42"/>
                  <a:gd name="T38" fmla="*/ 8 w 31"/>
                  <a:gd name="T39" fmla="*/ 35 h 42"/>
                  <a:gd name="T40" fmla="*/ 8 w 31"/>
                  <a:gd name="T41" fmla="*/ 38 h 42"/>
                  <a:gd name="T42" fmla="*/ 13 w 31"/>
                  <a:gd name="T43" fmla="*/ 38 h 42"/>
                  <a:gd name="T44" fmla="*/ 12 w 31"/>
                  <a:gd name="T45" fmla="*/ 37 h 42"/>
                  <a:gd name="T46" fmla="*/ 13 w 31"/>
                  <a:gd name="T47" fmla="*/ 32 h 42"/>
                  <a:gd name="T48" fmla="*/ 15 w 31"/>
                  <a:gd name="T49" fmla="*/ 32 h 42"/>
                  <a:gd name="T50" fmla="*/ 15 w 31"/>
                  <a:gd name="T51" fmla="*/ 34 h 42"/>
                  <a:gd name="T52" fmla="*/ 15 w 31"/>
                  <a:gd name="T53" fmla="*/ 34 h 42"/>
                  <a:gd name="T54" fmla="*/ 15 w 31"/>
                  <a:gd name="T55" fmla="*/ 40 h 42"/>
                  <a:gd name="T56" fmla="*/ 15 w 31"/>
                  <a:gd name="T57" fmla="*/ 42 h 42"/>
                  <a:gd name="T58" fmla="*/ 20 w 31"/>
                  <a:gd name="T59" fmla="*/ 38 h 42"/>
                  <a:gd name="T60" fmla="*/ 20 w 31"/>
                  <a:gd name="T61" fmla="*/ 35 h 42"/>
                  <a:gd name="T62" fmla="*/ 24 w 31"/>
                  <a:gd name="T63" fmla="*/ 32 h 42"/>
                  <a:gd name="T64" fmla="*/ 24 w 31"/>
                  <a:gd name="T65" fmla="*/ 27 h 42"/>
                  <a:gd name="T66" fmla="*/ 26 w 31"/>
                  <a:gd name="T67" fmla="*/ 23 h 42"/>
                  <a:gd name="T68" fmla="*/ 31 w 31"/>
                  <a:gd name="T69" fmla="*/ 16 h 42"/>
                  <a:gd name="T70" fmla="*/ 31 w 31"/>
                  <a:gd name="T71" fmla="*/ 15 h 42"/>
                  <a:gd name="T72" fmla="*/ 29 w 31"/>
                  <a:gd name="T73" fmla="*/ 13 h 42"/>
                  <a:gd name="T74" fmla="*/ 29 w 31"/>
                  <a:gd name="T75" fmla="*/ 10 h 42"/>
                  <a:gd name="T76" fmla="*/ 26 w 31"/>
                  <a:gd name="T77" fmla="*/ 8 h 42"/>
                  <a:gd name="T78" fmla="*/ 28 w 31"/>
                  <a:gd name="T79" fmla="*/ 5 h 42"/>
                  <a:gd name="T80" fmla="*/ 24 w 31"/>
                  <a:gd name="T81" fmla="*/ 5 h 42"/>
                  <a:gd name="T82" fmla="*/ 23 w 31"/>
                  <a:gd name="T83" fmla="*/ 5 h 42"/>
                  <a:gd name="T84" fmla="*/ 18 w 31"/>
                  <a:gd name="T85" fmla="*/ 2 h 42"/>
                  <a:gd name="T86" fmla="*/ 15 w 31"/>
                  <a:gd name="T87" fmla="*/ 0 h 42"/>
                  <a:gd name="T88" fmla="*/ 12 w 31"/>
                  <a:gd name="T89" fmla="*/ 2 h 42"/>
                  <a:gd name="T90" fmla="*/ 8 w 31"/>
                  <a:gd name="T91" fmla="*/ 5 h 42"/>
                  <a:gd name="T92" fmla="*/ 7 w 31"/>
                  <a:gd name="T93" fmla="*/ 7 h 42"/>
                  <a:gd name="T94" fmla="*/ 4 w 31"/>
                  <a:gd name="T95" fmla="*/ 7 h 42"/>
                  <a:gd name="T96" fmla="*/ 4 w 31"/>
                  <a:gd name="T97" fmla="*/ 8 h 42"/>
                  <a:gd name="T98" fmla="*/ 0 w 31"/>
                  <a:gd name="T99" fmla="*/ 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1" h="42">
                    <a:moveTo>
                      <a:pt x="0" y="8"/>
                    </a:moveTo>
                    <a:lnTo>
                      <a:pt x="0" y="10"/>
                    </a:lnTo>
                    <a:lnTo>
                      <a:pt x="0" y="11"/>
                    </a:lnTo>
                    <a:lnTo>
                      <a:pt x="2" y="13"/>
                    </a:lnTo>
                    <a:lnTo>
                      <a:pt x="4" y="13"/>
                    </a:lnTo>
                    <a:lnTo>
                      <a:pt x="4" y="13"/>
                    </a:lnTo>
                    <a:lnTo>
                      <a:pt x="5" y="16"/>
                    </a:lnTo>
                    <a:lnTo>
                      <a:pt x="4" y="16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2" y="15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4" y="19"/>
                    </a:lnTo>
                    <a:lnTo>
                      <a:pt x="2" y="19"/>
                    </a:lnTo>
                    <a:lnTo>
                      <a:pt x="4" y="19"/>
                    </a:lnTo>
                    <a:lnTo>
                      <a:pt x="5" y="18"/>
                    </a:lnTo>
                    <a:lnTo>
                      <a:pt x="7" y="16"/>
                    </a:lnTo>
                    <a:lnTo>
                      <a:pt x="7" y="18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7" y="16"/>
                    </a:lnTo>
                    <a:lnTo>
                      <a:pt x="7" y="15"/>
                    </a:lnTo>
                    <a:lnTo>
                      <a:pt x="7" y="13"/>
                    </a:lnTo>
                    <a:lnTo>
                      <a:pt x="7" y="11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10" y="13"/>
                    </a:lnTo>
                    <a:lnTo>
                      <a:pt x="12" y="15"/>
                    </a:lnTo>
                    <a:lnTo>
                      <a:pt x="13" y="16"/>
                    </a:lnTo>
                    <a:lnTo>
                      <a:pt x="13" y="18"/>
                    </a:lnTo>
                    <a:lnTo>
                      <a:pt x="12" y="18"/>
                    </a:lnTo>
                    <a:lnTo>
                      <a:pt x="13" y="19"/>
                    </a:lnTo>
                    <a:lnTo>
                      <a:pt x="13" y="19"/>
                    </a:lnTo>
                    <a:lnTo>
                      <a:pt x="13" y="21"/>
                    </a:lnTo>
                    <a:lnTo>
                      <a:pt x="12" y="24"/>
                    </a:lnTo>
                    <a:lnTo>
                      <a:pt x="10" y="24"/>
                    </a:lnTo>
                    <a:lnTo>
                      <a:pt x="10" y="26"/>
                    </a:lnTo>
                    <a:lnTo>
                      <a:pt x="8" y="26"/>
                    </a:lnTo>
                    <a:lnTo>
                      <a:pt x="8" y="26"/>
                    </a:lnTo>
                    <a:lnTo>
                      <a:pt x="8" y="29"/>
                    </a:lnTo>
                    <a:lnTo>
                      <a:pt x="8" y="31"/>
                    </a:lnTo>
                    <a:lnTo>
                      <a:pt x="8" y="31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10" y="34"/>
                    </a:lnTo>
                    <a:lnTo>
                      <a:pt x="10" y="35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7" y="35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10" y="38"/>
                    </a:lnTo>
                    <a:lnTo>
                      <a:pt x="13" y="40"/>
                    </a:lnTo>
                    <a:lnTo>
                      <a:pt x="13" y="38"/>
                    </a:lnTo>
                    <a:lnTo>
                      <a:pt x="13" y="38"/>
                    </a:lnTo>
                    <a:lnTo>
                      <a:pt x="13" y="37"/>
                    </a:lnTo>
                    <a:lnTo>
                      <a:pt x="12" y="37"/>
                    </a:lnTo>
                    <a:lnTo>
                      <a:pt x="12" y="35"/>
                    </a:lnTo>
                    <a:lnTo>
                      <a:pt x="13" y="34"/>
                    </a:lnTo>
                    <a:lnTo>
                      <a:pt x="13" y="32"/>
                    </a:lnTo>
                    <a:lnTo>
                      <a:pt x="13" y="32"/>
                    </a:lnTo>
                    <a:lnTo>
                      <a:pt x="15" y="32"/>
                    </a:lnTo>
                    <a:lnTo>
                      <a:pt x="15" y="32"/>
                    </a:lnTo>
                    <a:lnTo>
                      <a:pt x="16" y="32"/>
                    </a:lnTo>
                    <a:lnTo>
                      <a:pt x="16" y="34"/>
                    </a:lnTo>
                    <a:lnTo>
                      <a:pt x="15" y="34"/>
                    </a:lnTo>
                    <a:lnTo>
                      <a:pt x="15" y="34"/>
                    </a:lnTo>
                    <a:lnTo>
                      <a:pt x="15" y="34"/>
                    </a:lnTo>
                    <a:lnTo>
                      <a:pt x="15" y="34"/>
                    </a:lnTo>
                    <a:lnTo>
                      <a:pt x="15" y="37"/>
                    </a:lnTo>
                    <a:lnTo>
                      <a:pt x="15" y="38"/>
                    </a:lnTo>
                    <a:lnTo>
                      <a:pt x="15" y="40"/>
                    </a:lnTo>
                    <a:lnTo>
                      <a:pt x="15" y="40"/>
                    </a:lnTo>
                    <a:lnTo>
                      <a:pt x="15" y="40"/>
                    </a:lnTo>
                    <a:lnTo>
                      <a:pt x="15" y="42"/>
                    </a:lnTo>
                    <a:lnTo>
                      <a:pt x="15" y="42"/>
                    </a:lnTo>
                    <a:lnTo>
                      <a:pt x="16" y="40"/>
                    </a:lnTo>
                    <a:lnTo>
                      <a:pt x="20" y="38"/>
                    </a:lnTo>
                    <a:lnTo>
                      <a:pt x="18" y="37"/>
                    </a:lnTo>
                    <a:lnTo>
                      <a:pt x="20" y="35"/>
                    </a:lnTo>
                    <a:lnTo>
                      <a:pt x="20" y="35"/>
                    </a:lnTo>
                    <a:lnTo>
                      <a:pt x="21" y="35"/>
                    </a:lnTo>
                    <a:lnTo>
                      <a:pt x="23" y="37"/>
                    </a:lnTo>
                    <a:lnTo>
                      <a:pt x="24" y="32"/>
                    </a:lnTo>
                    <a:lnTo>
                      <a:pt x="24" y="31"/>
                    </a:lnTo>
                    <a:lnTo>
                      <a:pt x="24" y="29"/>
                    </a:lnTo>
                    <a:lnTo>
                      <a:pt x="24" y="27"/>
                    </a:lnTo>
                    <a:lnTo>
                      <a:pt x="24" y="26"/>
                    </a:lnTo>
                    <a:lnTo>
                      <a:pt x="26" y="24"/>
                    </a:lnTo>
                    <a:lnTo>
                      <a:pt x="26" y="23"/>
                    </a:lnTo>
                    <a:lnTo>
                      <a:pt x="26" y="21"/>
                    </a:lnTo>
                    <a:lnTo>
                      <a:pt x="28" y="19"/>
                    </a:lnTo>
                    <a:lnTo>
                      <a:pt x="31" y="16"/>
                    </a:lnTo>
                    <a:lnTo>
                      <a:pt x="31" y="15"/>
                    </a:lnTo>
                    <a:lnTo>
                      <a:pt x="31" y="15"/>
                    </a:lnTo>
                    <a:lnTo>
                      <a:pt x="31" y="15"/>
                    </a:lnTo>
                    <a:lnTo>
                      <a:pt x="31" y="13"/>
                    </a:lnTo>
                    <a:lnTo>
                      <a:pt x="31" y="13"/>
                    </a:lnTo>
                    <a:lnTo>
                      <a:pt x="29" y="13"/>
                    </a:lnTo>
                    <a:lnTo>
                      <a:pt x="29" y="11"/>
                    </a:lnTo>
                    <a:lnTo>
                      <a:pt x="29" y="11"/>
                    </a:lnTo>
                    <a:lnTo>
                      <a:pt x="29" y="10"/>
                    </a:lnTo>
                    <a:lnTo>
                      <a:pt x="28" y="10"/>
                    </a:lnTo>
                    <a:lnTo>
                      <a:pt x="26" y="10"/>
                    </a:lnTo>
                    <a:lnTo>
                      <a:pt x="26" y="8"/>
                    </a:lnTo>
                    <a:lnTo>
                      <a:pt x="28" y="7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23" y="5"/>
                    </a:lnTo>
                    <a:lnTo>
                      <a:pt x="23" y="5"/>
                    </a:lnTo>
                    <a:lnTo>
                      <a:pt x="21" y="5"/>
                    </a:lnTo>
                    <a:lnTo>
                      <a:pt x="20" y="3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3"/>
                    </a:lnTo>
                    <a:lnTo>
                      <a:pt x="10" y="5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40" name="Freeform 1040">
                <a:extLst>
                  <a:ext uri="{FF2B5EF4-FFF2-40B4-BE49-F238E27FC236}">
                    <a16:creationId xmlns:a16="http://schemas.microsoft.com/office/drawing/2014/main" id="{C2095FBE-B6FC-CAF7-90E6-61D4849215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6" y="2174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2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41" name="Freeform 1041">
                <a:extLst>
                  <a:ext uri="{FF2B5EF4-FFF2-40B4-BE49-F238E27FC236}">
                    <a16:creationId xmlns:a16="http://schemas.microsoft.com/office/drawing/2014/main" id="{CB88EADE-294C-AC40-0F66-434EBF7D1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9" y="2187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0 h 1"/>
                  <a:gd name="T4" fmla="*/ 2 w 2"/>
                  <a:gd name="T5" fmla="*/ 0 h 1"/>
                  <a:gd name="T6" fmla="*/ 2 w 2"/>
                  <a:gd name="T7" fmla="*/ 0 h 1"/>
                  <a:gd name="T8" fmla="*/ 0 w 2"/>
                  <a:gd name="T9" fmla="*/ 1 h 1"/>
                  <a:gd name="T10" fmla="*/ 2 w 2"/>
                  <a:gd name="T11" fmla="*/ 1 h 1"/>
                  <a:gd name="T12" fmla="*/ 2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42" name="Freeform 1042">
                <a:extLst>
                  <a:ext uri="{FF2B5EF4-FFF2-40B4-BE49-F238E27FC236}">
                    <a16:creationId xmlns:a16="http://schemas.microsoft.com/office/drawing/2014/main" id="{992539F4-C6D7-49B6-5FCC-93F8C50B1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5" y="2074"/>
                <a:ext cx="144" cy="118"/>
              </a:xfrm>
              <a:custGeom>
                <a:avLst/>
                <a:gdLst>
                  <a:gd name="T0" fmla="*/ 18 w 144"/>
                  <a:gd name="T1" fmla="*/ 97 h 118"/>
                  <a:gd name="T2" fmla="*/ 8 w 144"/>
                  <a:gd name="T3" fmla="*/ 103 h 118"/>
                  <a:gd name="T4" fmla="*/ 0 w 144"/>
                  <a:gd name="T5" fmla="*/ 107 h 118"/>
                  <a:gd name="T6" fmla="*/ 7 w 144"/>
                  <a:gd name="T7" fmla="*/ 110 h 118"/>
                  <a:gd name="T8" fmla="*/ 18 w 144"/>
                  <a:gd name="T9" fmla="*/ 110 h 118"/>
                  <a:gd name="T10" fmla="*/ 27 w 144"/>
                  <a:gd name="T11" fmla="*/ 105 h 118"/>
                  <a:gd name="T12" fmla="*/ 37 w 144"/>
                  <a:gd name="T13" fmla="*/ 103 h 118"/>
                  <a:gd name="T14" fmla="*/ 47 w 144"/>
                  <a:gd name="T15" fmla="*/ 100 h 118"/>
                  <a:gd name="T16" fmla="*/ 58 w 144"/>
                  <a:gd name="T17" fmla="*/ 100 h 118"/>
                  <a:gd name="T18" fmla="*/ 55 w 144"/>
                  <a:gd name="T19" fmla="*/ 107 h 118"/>
                  <a:gd name="T20" fmla="*/ 59 w 144"/>
                  <a:gd name="T21" fmla="*/ 116 h 118"/>
                  <a:gd name="T22" fmla="*/ 77 w 144"/>
                  <a:gd name="T23" fmla="*/ 107 h 118"/>
                  <a:gd name="T24" fmla="*/ 74 w 144"/>
                  <a:gd name="T25" fmla="*/ 99 h 118"/>
                  <a:gd name="T26" fmla="*/ 77 w 144"/>
                  <a:gd name="T27" fmla="*/ 97 h 118"/>
                  <a:gd name="T28" fmla="*/ 80 w 144"/>
                  <a:gd name="T29" fmla="*/ 99 h 118"/>
                  <a:gd name="T30" fmla="*/ 80 w 144"/>
                  <a:gd name="T31" fmla="*/ 102 h 118"/>
                  <a:gd name="T32" fmla="*/ 94 w 144"/>
                  <a:gd name="T33" fmla="*/ 102 h 118"/>
                  <a:gd name="T34" fmla="*/ 102 w 144"/>
                  <a:gd name="T35" fmla="*/ 94 h 118"/>
                  <a:gd name="T36" fmla="*/ 102 w 144"/>
                  <a:gd name="T37" fmla="*/ 102 h 118"/>
                  <a:gd name="T38" fmla="*/ 107 w 144"/>
                  <a:gd name="T39" fmla="*/ 94 h 118"/>
                  <a:gd name="T40" fmla="*/ 113 w 144"/>
                  <a:gd name="T41" fmla="*/ 94 h 118"/>
                  <a:gd name="T42" fmla="*/ 115 w 144"/>
                  <a:gd name="T43" fmla="*/ 89 h 118"/>
                  <a:gd name="T44" fmla="*/ 120 w 144"/>
                  <a:gd name="T45" fmla="*/ 87 h 118"/>
                  <a:gd name="T46" fmla="*/ 117 w 144"/>
                  <a:gd name="T47" fmla="*/ 95 h 118"/>
                  <a:gd name="T48" fmla="*/ 120 w 144"/>
                  <a:gd name="T49" fmla="*/ 94 h 118"/>
                  <a:gd name="T50" fmla="*/ 126 w 144"/>
                  <a:gd name="T51" fmla="*/ 87 h 118"/>
                  <a:gd name="T52" fmla="*/ 126 w 144"/>
                  <a:gd name="T53" fmla="*/ 78 h 118"/>
                  <a:gd name="T54" fmla="*/ 129 w 144"/>
                  <a:gd name="T55" fmla="*/ 68 h 118"/>
                  <a:gd name="T56" fmla="*/ 129 w 144"/>
                  <a:gd name="T57" fmla="*/ 53 h 118"/>
                  <a:gd name="T58" fmla="*/ 137 w 144"/>
                  <a:gd name="T59" fmla="*/ 46 h 118"/>
                  <a:gd name="T60" fmla="*/ 139 w 144"/>
                  <a:gd name="T61" fmla="*/ 38 h 118"/>
                  <a:gd name="T62" fmla="*/ 142 w 144"/>
                  <a:gd name="T63" fmla="*/ 33 h 118"/>
                  <a:gd name="T64" fmla="*/ 144 w 144"/>
                  <a:gd name="T65" fmla="*/ 24 h 118"/>
                  <a:gd name="T66" fmla="*/ 136 w 144"/>
                  <a:gd name="T67" fmla="*/ 10 h 118"/>
                  <a:gd name="T68" fmla="*/ 131 w 144"/>
                  <a:gd name="T69" fmla="*/ 0 h 118"/>
                  <a:gd name="T70" fmla="*/ 133 w 144"/>
                  <a:gd name="T71" fmla="*/ 5 h 118"/>
                  <a:gd name="T72" fmla="*/ 133 w 144"/>
                  <a:gd name="T73" fmla="*/ 10 h 118"/>
                  <a:gd name="T74" fmla="*/ 126 w 144"/>
                  <a:gd name="T75" fmla="*/ 10 h 118"/>
                  <a:gd name="T76" fmla="*/ 123 w 144"/>
                  <a:gd name="T77" fmla="*/ 5 h 118"/>
                  <a:gd name="T78" fmla="*/ 120 w 144"/>
                  <a:gd name="T79" fmla="*/ 11 h 118"/>
                  <a:gd name="T80" fmla="*/ 118 w 144"/>
                  <a:gd name="T81" fmla="*/ 18 h 118"/>
                  <a:gd name="T82" fmla="*/ 115 w 144"/>
                  <a:gd name="T83" fmla="*/ 24 h 118"/>
                  <a:gd name="T84" fmla="*/ 118 w 144"/>
                  <a:gd name="T85" fmla="*/ 30 h 118"/>
                  <a:gd name="T86" fmla="*/ 115 w 144"/>
                  <a:gd name="T87" fmla="*/ 40 h 118"/>
                  <a:gd name="T88" fmla="*/ 110 w 144"/>
                  <a:gd name="T89" fmla="*/ 51 h 118"/>
                  <a:gd name="T90" fmla="*/ 101 w 144"/>
                  <a:gd name="T91" fmla="*/ 60 h 118"/>
                  <a:gd name="T92" fmla="*/ 86 w 144"/>
                  <a:gd name="T93" fmla="*/ 68 h 118"/>
                  <a:gd name="T94" fmla="*/ 80 w 144"/>
                  <a:gd name="T95" fmla="*/ 67 h 118"/>
                  <a:gd name="T96" fmla="*/ 83 w 144"/>
                  <a:gd name="T97" fmla="*/ 60 h 118"/>
                  <a:gd name="T98" fmla="*/ 77 w 144"/>
                  <a:gd name="T99" fmla="*/ 68 h 118"/>
                  <a:gd name="T100" fmla="*/ 67 w 144"/>
                  <a:gd name="T101" fmla="*/ 81 h 118"/>
                  <a:gd name="T102" fmla="*/ 61 w 144"/>
                  <a:gd name="T103" fmla="*/ 89 h 118"/>
                  <a:gd name="T104" fmla="*/ 56 w 144"/>
                  <a:gd name="T105" fmla="*/ 86 h 118"/>
                  <a:gd name="T106" fmla="*/ 37 w 144"/>
                  <a:gd name="T107" fmla="*/ 89 h 118"/>
                  <a:gd name="T108" fmla="*/ 27 w 144"/>
                  <a:gd name="T109" fmla="*/ 8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4" h="118">
                    <a:moveTo>
                      <a:pt x="27" y="89"/>
                    </a:moveTo>
                    <a:lnTo>
                      <a:pt x="24" y="89"/>
                    </a:lnTo>
                    <a:lnTo>
                      <a:pt x="24" y="91"/>
                    </a:lnTo>
                    <a:lnTo>
                      <a:pt x="23" y="92"/>
                    </a:lnTo>
                    <a:lnTo>
                      <a:pt x="21" y="94"/>
                    </a:lnTo>
                    <a:lnTo>
                      <a:pt x="18" y="95"/>
                    </a:lnTo>
                    <a:lnTo>
                      <a:pt x="18" y="97"/>
                    </a:lnTo>
                    <a:lnTo>
                      <a:pt x="16" y="97"/>
                    </a:lnTo>
                    <a:lnTo>
                      <a:pt x="15" y="99"/>
                    </a:lnTo>
                    <a:lnTo>
                      <a:pt x="13" y="100"/>
                    </a:lnTo>
                    <a:lnTo>
                      <a:pt x="12" y="100"/>
                    </a:lnTo>
                    <a:lnTo>
                      <a:pt x="10" y="102"/>
                    </a:lnTo>
                    <a:lnTo>
                      <a:pt x="8" y="102"/>
                    </a:lnTo>
                    <a:lnTo>
                      <a:pt x="8" y="103"/>
                    </a:lnTo>
                    <a:lnTo>
                      <a:pt x="7" y="105"/>
                    </a:lnTo>
                    <a:lnTo>
                      <a:pt x="5" y="105"/>
                    </a:lnTo>
                    <a:lnTo>
                      <a:pt x="4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0" y="107"/>
                    </a:lnTo>
                    <a:lnTo>
                      <a:pt x="0" y="107"/>
                    </a:lnTo>
                    <a:lnTo>
                      <a:pt x="2" y="111"/>
                    </a:lnTo>
                    <a:lnTo>
                      <a:pt x="2" y="110"/>
                    </a:lnTo>
                    <a:lnTo>
                      <a:pt x="4" y="110"/>
                    </a:lnTo>
                    <a:lnTo>
                      <a:pt x="4" y="111"/>
                    </a:lnTo>
                    <a:lnTo>
                      <a:pt x="5" y="111"/>
                    </a:lnTo>
                    <a:lnTo>
                      <a:pt x="7" y="111"/>
                    </a:lnTo>
                    <a:lnTo>
                      <a:pt x="7" y="110"/>
                    </a:lnTo>
                    <a:lnTo>
                      <a:pt x="8" y="110"/>
                    </a:lnTo>
                    <a:lnTo>
                      <a:pt x="12" y="110"/>
                    </a:lnTo>
                    <a:lnTo>
                      <a:pt x="12" y="110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111"/>
                    </a:lnTo>
                    <a:lnTo>
                      <a:pt x="18" y="110"/>
                    </a:lnTo>
                    <a:lnTo>
                      <a:pt x="18" y="107"/>
                    </a:lnTo>
                    <a:lnTo>
                      <a:pt x="20" y="105"/>
                    </a:lnTo>
                    <a:lnTo>
                      <a:pt x="21" y="105"/>
                    </a:lnTo>
                    <a:lnTo>
                      <a:pt x="23" y="107"/>
                    </a:lnTo>
                    <a:lnTo>
                      <a:pt x="24" y="107"/>
                    </a:lnTo>
                    <a:lnTo>
                      <a:pt x="26" y="107"/>
                    </a:lnTo>
                    <a:lnTo>
                      <a:pt x="27" y="105"/>
                    </a:lnTo>
                    <a:lnTo>
                      <a:pt x="29" y="107"/>
                    </a:lnTo>
                    <a:lnTo>
                      <a:pt x="31" y="105"/>
                    </a:lnTo>
                    <a:lnTo>
                      <a:pt x="32" y="105"/>
                    </a:lnTo>
                    <a:lnTo>
                      <a:pt x="34" y="103"/>
                    </a:lnTo>
                    <a:lnTo>
                      <a:pt x="34" y="105"/>
                    </a:lnTo>
                    <a:lnTo>
                      <a:pt x="35" y="103"/>
                    </a:lnTo>
                    <a:lnTo>
                      <a:pt x="37" y="103"/>
                    </a:lnTo>
                    <a:lnTo>
                      <a:pt x="39" y="103"/>
                    </a:lnTo>
                    <a:lnTo>
                      <a:pt x="40" y="103"/>
                    </a:lnTo>
                    <a:lnTo>
                      <a:pt x="42" y="102"/>
                    </a:lnTo>
                    <a:lnTo>
                      <a:pt x="43" y="100"/>
                    </a:lnTo>
                    <a:lnTo>
                      <a:pt x="43" y="100"/>
                    </a:lnTo>
                    <a:lnTo>
                      <a:pt x="45" y="100"/>
                    </a:lnTo>
                    <a:lnTo>
                      <a:pt x="47" y="100"/>
                    </a:lnTo>
                    <a:lnTo>
                      <a:pt x="48" y="99"/>
                    </a:lnTo>
                    <a:lnTo>
                      <a:pt x="50" y="99"/>
                    </a:lnTo>
                    <a:lnTo>
                      <a:pt x="51" y="100"/>
                    </a:lnTo>
                    <a:lnTo>
                      <a:pt x="53" y="100"/>
                    </a:lnTo>
                    <a:lnTo>
                      <a:pt x="55" y="102"/>
                    </a:lnTo>
                    <a:lnTo>
                      <a:pt x="56" y="102"/>
                    </a:lnTo>
                    <a:lnTo>
                      <a:pt x="58" y="100"/>
                    </a:lnTo>
                    <a:lnTo>
                      <a:pt x="59" y="102"/>
                    </a:lnTo>
                    <a:lnTo>
                      <a:pt x="59" y="102"/>
                    </a:lnTo>
                    <a:lnTo>
                      <a:pt x="59" y="103"/>
                    </a:lnTo>
                    <a:lnTo>
                      <a:pt x="58" y="105"/>
                    </a:lnTo>
                    <a:lnTo>
                      <a:pt x="58" y="105"/>
                    </a:lnTo>
                    <a:lnTo>
                      <a:pt x="56" y="107"/>
                    </a:lnTo>
                    <a:lnTo>
                      <a:pt x="55" y="107"/>
                    </a:lnTo>
                    <a:lnTo>
                      <a:pt x="56" y="108"/>
                    </a:lnTo>
                    <a:lnTo>
                      <a:pt x="56" y="110"/>
                    </a:lnTo>
                    <a:lnTo>
                      <a:pt x="56" y="111"/>
                    </a:lnTo>
                    <a:lnTo>
                      <a:pt x="58" y="113"/>
                    </a:lnTo>
                    <a:lnTo>
                      <a:pt x="58" y="114"/>
                    </a:lnTo>
                    <a:lnTo>
                      <a:pt x="59" y="116"/>
                    </a:lnTo>
                    <a:lnTo>
                      <a:pt x="59" y="116"/>
                    </a:lnTo>
                    <a:lnTo>
                      <a:pt x="63" y="118"/>
                    </a:lnTo>
                    <a:lnTo>
                      <a:pt x="66" y="116"/>
                    </a:lnTo>
                    <a:lnTo>
                      <a:pt x="67" y="113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4" y="107"/>
                    </a:lnTo>
                    <a:lnTo>
                      <a:pt x="77" y="107"/>
                    </a:lnTo>
                    <a:lnTo>
                      <a:pt x="77" y="105"/>
                    </a:lnTo>
                    <a:lnTo>
                      <a:pt x="78" y="105"/>
                    </a:lnTo>
                    <a:lnTo>
                      <a:pt x="78" y="103"/>
                    </a:lnTo>
                    <a:lnTo>
                      <a:pt x="77" y="103"/>
                    </a:lnTo>
                    <a:lnTo>
                      <a:pt x="75" y="102"/>
                    </a:lnTo>
                    <a:lnTo>
                      <a:pt x="74" y="100"/>
                    </a:lnTo>
                    <a:lnTo>
                      <a:pt x="74" y="99"/>
                    </a:lnTo>
                    <a:lnTo>
                      <a:pt x="75" y="97"/>
                    </a:lnTo>
                    <a:lnTo>
                      <a:pt x="77" y="95"/>
                    </a:lnTo>
                    <a:lnTo>
                      <a:pt x="77" y="95"/>
                    </a:lnTo>
                    <a:lnTo>
                      <a:pt x="77" y="95"/>
                    </a:lnTo>
                    <a:lnTo>
                      <a:pt x="78" y="95"/>
                    </a:lnTo>
                    <a:lnTo>
                      <a:pt x="77" y="97"/>
                    </a:lnTo>
                    <a:lnTo>
                      <a:pt x="77" y="97"/>
                    </a:lnTo>
                    <a:lnTo>
                      <a:pt x="78" y="99"/>
                    </a:lnTo>
                    <a:lnTo>
                      <a:pt x="78" y="100"/>
                    </a:lnTo>
                    <a:lnTo>
                      <a:pt x="78" y="100"/>
                    </a:lnTo>
                    <a:lnTo>
                      <a:pt x="78" y="100"/>
                    </a:lnTo>
                    <a:lnTo>
                      <a:pt x="78" y="99"/>
                    </a:lnTo>
                    <a:lnTo>
                      <a:pt x="78" y="99"/>
                    </a:lnTo>
                    <a:lnTo>
                      <a:pt x="80" y="99"/>
                    </a:lnTo>
                    <a:lnTo>
                      <a:pt x="80" y="99"/>
                    </a:lnTo>
                    <a:lnTo>
                      <a:pt x="80" y="100"/>
                    </a:lnTo>
                    <a:lnTo>
                      <a:pt x="82" y="99"/>
                    </a:lnTo>
                    <a:lnTo>
                      <a:pt x="83" y="99"/>
                    </a:lnTo>
                    <a:lnTo>
                      <a:pt x="83" y="100"/>
                    </a:lnTo>
                    <a:lnTo>
                      <a:pt x="83" y="100"/>
                    </a:lnTo>
                    <a:lnTo>
                      <a:pt x="80" y="102"/>
                    </a:lnTo>
                    <a:lnTo>
                      <a:pt x="80" y="102"/>
                    </a:lnTo>
                    <a:lnTo>
                      <a:pt x="83" y="102"/>
                    </a:lnTo>
                    <a:lnTo>
                      <a:pt x="86" y="100"/>
                    </a:lnTo>
                    <a:lnTo>
                      <a:pt x="90" y="102"/>
                    </a:lnTo>
                    <a:lnTo>
                      <a:pt x="91" y="102"/>
                    </a:lnTo>
                    <a:lnTo>
                      <a:pt x="93" y="102"/>
                    </a:lnTo>
                    <a:lnTo>
                      <a:pt x="94" y="102"/>
                    </a:lnTo>
                    <a:lnTo>
                      <a:pt x="96" y="100"/>
                    </a:lnTo>
                    <a:lnTo>
                      <a:pt x="98" y="99"/>
                    </a:lnTo>
                    <a:lnTo>
                      <a:pt x="98" y="97"/>
                    </a:lnTo>
                    <a:lnTo>
                      <a:pt x="99" y="95"/>
                    </a:lnTo>
                    <a:lnTo>
                      <a:pt x="99" y="95"/>
                    </a:lnTo>
                    <a:lnTo>
                      <a:pt x="99" y="95"/>
                    </a:lnTo>
                    <a:lnTo>
                      <a:pt x="102" y="94"/>
                    </a:lnTo>
                    <a:lnTo>
                      <a:pt x="102" y="94"/>
                    </a:lnTo>
                    <a:lnTo>
                      <a:pt x="104" y="95"/>
                    </a:lnTo>
                    <a:lnTo>
                      <a:pt x="102" y="97"/>
                    </a:lnTo>
                    <a:lnTo>
                      <a:pt x="102" y="97"/>
                    </a:lnTo>
                    <a:lnTo>
                      <a:pt x="102" y="100"/>
                    </a:lnTo>
                    <a:lnTo>
                      <a:pt x="102" y="102"/>
                    </a:lnTo>
                    <a:lnTo>
                      <a:pt x="102" y="102"/>
                    </a:lnTo>
                    <a:lnTo>
                      <a:pt x="104" y="102"/>
                    </a:lnTo>
                    <a:lnTo>
                      <a:pt x="105" y="100"/>
                    </a:lnTo>
                    <a:lnTo>
                      <a:pt x="105" y="100"/>
                    </a:lnTo>
                    <a:lnTo>
                      <a:pt x="107" y="99"/>
                    </a:lnTo>
                    <a:lnTo>
                      <a:pt x="107" y="97"/>
                    </a:lnTo>
                    <a:lnTo>
                      <a:pt x="107" y="94"/>
                    </a:lnTo>
                    <a:lnTo>
                      <a:pt x="107" y="94"/>
                    </a:lnTo>
                    <a:lnTo>
                      <a:pt x="107" y="92"/>
                    </a:lnTo>
                    <a:lnTo>
                      <a:pt x="109" y="92"/>
                    </a:lnTo>
                    <a:lnTo>
                      <a:pt x="110" y="92"/>
                    </a:lnTo>
                    <a:lnTo>
                      <a:pt x="112" y="92"/>
                    </a:lnTo>
                    <a:lnTo>
                      <a:pt x="112" y="92"/>
                    </a:lnTo>
                    <a:lnTo>
                      <a:pt x="113" y="94"/>
                    </a:lnTo>
                    <a:lnTo>
                      <a:pt x="113" y="94"/>
                    </a:lnTo>
                    <a:lnTo>
                      <a:pt x="115" y="92"/>
                    </a:lnTo>
                    <a:lnTo>
                      <a:pt x="115" y="92"/>
                    </a:lnTo>
                    <a:lnTo>
                      <a:pt x="113" y="92"/>
                    </a:lnTo>
                    <a:lnTo>
                      <a:pt x="113" y="91"/>
                    </a:lnTo>
                    <a:lnTo>
                      <a:pt x="113" y="91"/>
                    </a:lnTo>
                    <a:lnTo>
                      <a:pt x="115" y="89"/>
                    </a:lnTo>
                    <a:lnTo>
                      <a:pt x="115" y="89"/>
                    </a:lnTo>
                    <a:lnTo>
                      <a:pt x="115" y="87"/>
                    </a:lnTo>
                    <a:lnTo>
                      <a:pt x="115" y="87"/>
                    </a:lnTo>
                    <a:lnTo>
                      <a:pt x="117" y="86"/>
                    </a:lnTo>
                    <a:lnTo>
                      <a:pt x="117" y="86"/>
                    </a:lnTo>
                    <a:lnTo>
                      <a:pt x="118" y="86"/>
                    </a:lnTo>
                    <a:lnTo>
                      <a:pt x="118" y="87"/>
                    </a:lnTo>
                    <a:lnTo>
                      <a:pt x="120" y="87"/>
                    </a:lnTo>
                    <a:lnTo>
                      <a:pt x="120" y="87"/>
                    </a:lnTo>
                    <a:lnTo>
                      <a:pt x="118" y="89"/>
                    </a:lnTo>
                    <a:lnTo>
                      <a:pt x="117" y="91"/>
                    </a:lnTo>
                    <a:lnTo>
                      <a:pt x="117" y="91"/>
                    </a:lnTo>
                    <a:lnTo>
                      <a:pt x="115" y="92"/>
                    </a:lnTo>
                    <a:lnTo>
                      <a:pt x="117" y="92"/>
                    </a:lnTo>
                    <a:lnTo>
                      <a:pt x="117" y="95"/>
                    </a:lnTo>
                    <a:lnTo>
                      <a:pt x="117" y="95"/>
                    </a:lnTo>
                    <a:lnTo>
                      <a:pt x="115" y="97"/>
                    </a:lnTo>
                    <a:lnTo>
                      <a:pt x="117" y="97"/>
                    </a:lnTo>
                    <a:lnTo>
                      <a:pt x="117" y="97"/>
                    </a:lnTo>
                    <a:lnTo>
                      <a:pt x="118" y="97"/>
                    </a:lnTo>
                    <a:lnTo>
                      <a:pt x="118" y="95"/>
                    </a:lnTo>
                    <a:lnTo>
                      <a:pt x="120" y="94"/>
                    </a:lnTo>
                    <a:lnTo>
                      <a:pt x="121" y="94"/>
                    </a:lnTo>
                    <a:lnTo>
                      <a:pt x="123" y="94"/>
                    </a:lnTo>
                    <a:lnTo>
                      <a:pt x="123" y="92"/>
                    </a:lnTo>
                    <a:lnTo>
                      <a:pt x="123" y="92"/>
                    </a:lnTo>
                    <a:lnTo>
                      <a:pt x="123" y="91"/>
                    </a:lnTo>
                    <a:lnTo>
                      <a:pt x="125" y="89"/>
                    </a:lnTo>
                    <a:lnTo>
                      <a:pt x="126" y="87"/>
                    </a:lnTo>
                    <a:lnTo>
                      <a:pt x="126" y="86"/>
                    </a:lnTo>
                    <a:lnTo>
                      <a:pt x="129" y="86"/>
                    </a:lnTo>
                    <a:lnTo>
                      <a:pt x="128" y="84"/>
                    </a:lnTo>
                    <a:lnTo>
                      <a:pt x="128" y="84"/>
                    </a:lnTo>
                    <a:lnTo>
                      <a:pt x="126" y="81"/>
                    </a:lnTo>
                    <a:lnTo>
                      <a:pt x="126" y="80"/>
                    </a:lnTo>
                    <a:lnTo>
                      <a:pt x="126" y="78"/>
                    </a:lnTo>
                    <a:lnTo>
                      <a:pt x="126" y="76"/>
                    </a:lnTo>
                    <a:lnTo>
                      <a:pt x="126" y="76"/>
                    </a:lnTo>
                    <a:lnTo>
                      <a:pt x="126" y="75"/>
                    </a:lnTo>
                    <a:lnTo>
                      <a:pt x="126" y="75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29" y="68"/>
                    </a:lnTo>
                    <a:lnTo>
                      <a:pt x="129" y="68"/>
                    </a:lnTo>
                    <a:lnTo>
                      <a:pt x="131" y="67"/>
                    </a:lnTo>
                    <a:lnTo>
                      <a:pt x="131" y="65"/>
                    </a:lnTo>
                    <a:lnTo>
                      <a:pt x="131" y="60"/>
                    </a:lnTo>
                    <a:lnTo>
                      <a:pt x="131" y="57"/>
                    </a:lnTo>
                    <a:lnTo>
                      <a:pt x="131" y="54"/>
                    </a:lnTo>
                    <a:lnTo>
                      <a:pt x="129" y="53"/>
                    </a:lnTo>
                    <a:lnTo>
                      <a:pt x="129" y="51"/>
                    </a:lnTo>
                    <a:lnTo>
                      <a:pt x="131" y="49"/>
                    </a:lnTo>
                    <a:lnTo>
                      <a:pt x="133" y="48"/>
                    </a:lnTo>
                    <a:lnTo>
                      <a:pt x="133" y="48"/>
                    </a:lnTo>
                    <a:lnTo>
                      <a:pt x="134" y="46"/>
                    </a:lnTo>
                    <a:lnTo>
                      <a:pt x="136" y="46"/>
                    </a:lnTo>
                    <a:lnTo>
                      <a:pt x="137" y="46"/>
                    </a:lnTo>
                    <a:lnTo>
                      <a:pt x="137" y="45"/>
                    </a:lnTo>
                    <a:lnTo>
                      <a:pt x="137" y="43"/>
                    </a:lnTo>
                    <a:lnTo>
                      <a:pt x="137" y="41"/>
                    </a:lnTo>
                    <a:lnTo>
                      <a:pt x="139" y="40"/>
                    </a:lnTo>
                    <a:lnTo>
                      <a:pt x="139" y="40"/>
                    </a:lnTo>
                    <a:lnTo>
                      <a:pt x="139" y="38"/>
                    </a:lnTo>
                    <a:lnTo>
                      <a:pt x="139" y="38"/>
                    </a:lnTo>
                    <a:lnTo>
                      <a:pt x="141" y="38"/>
                    </a:lnTo>
                    <a:lnTo>
                      <a:pt x="141" y="38"/>
                    </a:lnTo>
                    <a:lnTo>
                      <a:pt x="141" y="37"/>
                    </a:lnTo>
                    <a:lnTo>
                      <a:pt x="141" y="37"/>
                    </a:lnTo>
                    <a:lnTo>
                      <a:pt x="142" y="37"/>
                    </a:lnTo>
                    <a:lnTo>
                      <a:pt x="142" y="35"/>
                    </a:lnTo>
                    <a:lnTo>
                      <a:pt x="142" y="33"/>
                    </a:lnTo>
                    <a:lnTo>
                      <a:pt x="144" y="32"/>
                    </a:lnTo>
                    <a:lnTo>
                      <a:pt x="144" y="29"/>
                    </a:lnTo>
                    <a:lnTo>
                      <a:pt x="144" y="27"/>
                    </a:lnTo>
                    <a:lnTo>
                      <a:pt x="144" y="27"/>
                    </a:lnTo>
                    <a:lnTo>
                      <a:pt x="144" y="25"/>
                    </a:lnTo>
                    <a:lnTo>
                      <a:pt x="144" y="25"/>
                    </a:lnTo>
                    <a:lnTo>
                      <a:pt x="144" y="24"/>
                    </a:lnTo>
                    <a:lnTo>
                      <a:pt x="142" y="22"/>
                    </a:lnTo>
                    <a:lnTo>
                      <a:pt x="141" y="18"/>
                    </a:lnTo>
                    <a:lnTo>
                      <a:pt x="139" y="16"/>
                    </a:lnTo>
                    <a:lnTo>
                      <a:pt x="137" y="14"/>
                    </a:lnTo>
                    <a:lnTo>
                      <a:pt x="137" y="13"/>
                    </a:lnTo>
                    <a:lnTo>
                      <a:pt x="136" y="11"/>
                    </a:lnTo>
                    <a:lnTo>
                      <a:pt x="136" y="10"/>
                    </a:lnTo>
                    <a:lnTo>
                      <a:pt x="136" y="6"/>
                    </a:lnTo>
                    <a:lnTo>
                      <a:pt x="136" y="3"/>
                    </a:lnTo>
                    <a:lnTo>
                      <a:pt x="137" y="2"/>
                    </a:lnTo>
                    <a:lnTo>
                      <a:pt x="134" y="2"/>
                    </a:lnTo>
                    <a:lnTo>
                      <a:pt x="134" y="2"/>
                    </a:lnTo>
                    <a:lnTo>
                      <a:pt x="133" y="0"/>
                    </a:lnTo>
                    <a:lnTo>
                      <a:pt x="131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29" y="2"/>
                    </a:lnTo>
                    <a:lnTo>
                      <a:pt x="128" y="3"/>
                    </a:lnTo>
                    <a:lnTo>
                      <a:pt x="128" y="5"/>
                    </a:lnTo>
                    <a:lnTo>
                      <a:pt x="133" y="5"/>
                    </a:lnTo>
                    <a:lnTo>
                      <a:pt x="133" y="5"/>
                    </a:lnTo>
                    <a:lnTo>
                      <a:pt x="133" y="3"/>
                    </a:lnTo>
                    <a:lnTo>
                      <a:pt x="134" y="3"/>
                    </a:lnTo>
                    <a:lnTo>
                      <a:pt x="134" y="5"/>
                    </a:lnTo>
                    <a:lnTo>
                      <a:pt x="134" y="6"/>
                    </a:lnTo>
                    <a:lnTo>
                      <a:pt x="134" y="8"/>
                    </a:lnTo>
                    <a:lnTo>
                      <a:pt x="133" y="8"/>
                    </a:lnTo>
                    <a:lnTo>
                      <a:pt x="133" y="10"/>
                    </a:lnTo>
                    <a:lnTo>
                      <a:pt x="129" y="8"/>
                    </a:lnTo>
                    <a:lnTo>
                      <a:pt x="129" y="8"/>
                    </a:lnTo>
                    <a:lnTo>
                      <a:pt x="129" y="10"/>
                    </a:lnTo>
                    <a:lnTo>
                      <a:pt x="128" y="10"/>
                    </a:lnTo>
                    <a:lnTo>
                      <a:pt x="128" y="10"/>
                    </a:lnTo>
                    <a:lnTo>
                      <a:pt x="128" y="10"/>
                    </a:lnTo>
                    <a:lnTo>
                      <a:pt x="126" y="10"/>
                    </a:lnTo>
                    <a:lnTo>
                      <a:pt x="126" y="5"/>
                    </a:lnTo>
                    <a:lnTo>
                      <a:pt x="126" y="5"/>
                    </a:lnTo>
                    <a:lnTo>
                      <a:pt x="125" y="5"/>
                    </a:lnTo>
                    <a:lnTo>
                      <a:pt x="125" y="5"/>
                    </a:lnTo>
                    <a:lnTo>
                      <a:pt x="123" y="5"/>
                    </a:lnTo>
                    <a:lnTo>
                      <a:pt x="123" y="3"/>
                    </a:lnTo>
                    <a:lnTo>
                      <a:pt x="123" y="5"/>
                    </a:lnTo>
                    <a:lnTo>
                      <a:pt x="121" y="5"/>
                    </a:lnTo>
                    <a:lnTo>
                      <a:pt x="123" y="8"/>
                    </a:lnTo>
                    <a:lnTo>
                      <a:pt x="123" y="8"/>
                    </a:lnTo>
                    <a:lnTo>
                      <a:pt x="121" y="10"/>
                    </a:lnTo>
                    <a:lnTo>
                      <a:pt x="121" y="10"/>
                    </a:lnTo>
                    <a:lnTo>
                      <a:pt x="121" y="11"/>
                    </a:lnTo>
                    <a:lnTo>
                      <a:pt x="120" y="11"/>
                    </a:lnTo>
                    <a:lnTo>
                      <a:pt x="120" y="11"/>
                    </a:lnTo>
                    <a:lnTo>
                      <a:pt x="118" y="11"/>
                    </a:lnTo>
                    <a:lnTo>
                      <a:pt x="118" y="13"/>
                    </a:lnTo>
                    <a:lnTo>
                      <a:pt x="117" y="13"/>
                    </a:lnTo>
                    <a:lnTo>
                      <a:pt x="117" y="14"/>
                    </a:lnTo>
                    <a:lnTo>
                      <a:pt x="118" y="16"/>
                    </a:lnTo>
                    <a:lnTo>
                      <a:pt x="118" y="18"/>
                    </a:lnTo>
                    <a:lnTo>
                      <a:pt x="118" y="19"/>
                    </a:lnTo>
                    <a:lnTo>
                      <a:pt x="118" y="21"/>
                    </a:lnTo>
                    <a:lnTo>
                      <a:pt x="117" y="22"/>
                    </a:lnTo>
                    <a:lnTo>
                      <a:pt x="117" y="22"/>
                    </a:lnTo>
                    <a:lnTo>
                      <a:pt x="115" y="22"/>
                    </a:lnTo>
                    <a:lnTo>
                      <a:pt x="115" y="24"/>
                    </a:lnTo>
                    <a:lnTo>
                      <a:pt x="115" y="24"/>
                    </a:lnTo>
                    <a:lnTo>
                      <a:pt x="115" y="24"/>
                    </a:lnTo>
                    <a:lnTo>
                      <a:pt x="117" y="24"/>
                    </a:lnTo>
                    <a:lnTo>
                      <a:pt x="117" y="24"/>
                    </a:lnTo>
                    <a:lnTo>
                      <a:pt x="118" y="25"/>
                    </a:lnTo>
                    <a:lnTo>
                      <a:pt x="118" y="27"/>
                    </a:lnTo>
                    <a:lnTo>
                      <a:pt x="118" y="29"/>
                    </a:lnTo>
                    <a:lnTo>
                      <a:pt x="118" y="30"/>
                    </a:lnTo>
                    <a:lnTo>
                      <a:pt x="118" y="32"/>
                    </a:lnTo>
                    <a:lnTo>
                      <a:pt x="118" y="32"/>
                    </a:lnTo>
                    <a:lnTo>
                      <a:pt x="118" y="33"/>
                    </a:lnTo>
                    <a:lnTo>
                      <a:pt x="117" y="33"/>
                    </a:lnTo>
                    <a:lnTo>
                      <a:pt x="117" y="33"/>
                    </a:lnTo>
                    <a:lnTo>
                      <a:pt x="117" y="37"/>
                    </a:lnTo>
                    <a:lnTo>
                      <a:pt x="115" y="40"/>
                    </a:lnTo>
                    <a:lnTo>
                      <a:pt x="115" y="41"/>
                    </a:lnTo>
                    <a:lnTo>
                      <a:pt x="113" y="41"/>
                    </a:lnTo>
                    <a:lnTo>
                      <a:pt x="113" y="43"/>
                    </a:lnTo>
                    <a:lnTo>
                      <a:pt x="112" y="45"/>
                    </a:lnTo>
                    <a:lnTo>
                      <a:pt x="112" y="46"/>
                    </a:lnTo>
                    <a:lnTo>
                      <a:pt x="110" y="48"/>
                    </a:lnTo>
                    <a:lnTo>
                      <a:pt x="110" y="51"/>
                    </a:lnTo>
                    <a:lnTo>
                      <a:pt x="110" y="51"/>
                    </a:lnTo>
                    <a:lnTo>
                      <a:pt x="109" y="53"/>
                    </a:lnTo>
                    <a:lnTo>
                      <a:pt x="104" y="54"/>
                    </a:lnTo>
                    <a:lnTo>
                      <a:pt x="102" y="56"/>
                    </a:lnTo>
                    <a:lnTo>
                      <a:pt x="102" y="57"/>
                    </a:lnTo>
                    <a:lnTo>
                      <a:pt x="101" y="59"/>
                    </a:lnTo>
                    <a:lnTo>
                      <a:pt x="101" y="60"/>
                    </a:lnTo>
                    <a:lnTo>
                      <a:pt x="99" y="60"/>
                    </a:lnTo>
                    <a:lnTo>
                      <a:pt x="96" y="64"/>
                    </a:lnTo>
                    <a:lnTo>
                      <a:pt x="94" y="64"/>
                    </a:lnTo>
                    <a:lnTo>
                      <a:pt x="94" y="65"/>
                    </a:lnTo>
                    <a:lnTo>
                      <a:pt x="91" y="67"/>
                    </a:lnTo>
                    <a:lnTo>
                      <a:pt x="86" y="68"/>
                    </a:lnTo>
                    <a:lnTo>
                      <a:pt x="86" y="68"/>
                    </a:lnTo>
                    <a:lnTo>
                      <a:pt x="83" y="70"/>
                    </a:lnTo>
                    <a:lnTo>
                      <a:pt x="83" y="70"/>
                    </a:lnTo>
                    <a:lnTo>
                      <a:pt x="83" y="70"/>
                    </a:lnTo>
                    <a:lnTo>
                      <a:pt x="82" y="70"/>
                    </a:lnTo>
                    <a:lnTo>
                      <a:pt x="80" y="70"/>
                    </a:lnTo>
                    <a:lnTo>
                      <a:pt x="80" y="68"/>
                    </a:lnTo>
                    <a:lnTo>
                      <a:pt x="80" y="67"/>
                    </a:lnTo>
                    <a:lnTo>
                      <a:pt x="80" y="67"/>
                    </a:lnTo>
                    <a:lnTo>
                      <a:pt x="78" y="65"/>
                    </a:lnTo>
                    <a:lnTo>
                      <a:pt x="78" y="65"/>
                    </a:lnTo>
                    <a:lnTo>
                      <a:pt x="80" y="64"/>
                    </a:lnTo>
                    <a:lnTo>
                      <a:pt x="80" y="64"/>
                    </a:lnTo>
                    <a:lnTo>
                      <a:pt x="82" y="62"/>
                    </a:lnTo>
                    <a:lnTo>
                      <a:pt x="83" y="60"/>
                    </a:lnTo>
                    <a:lnTo>
                      <a:pt x="83" y="60"/>
                    </a:lnTo>
                    <a:lnTo>
                      <a:pt x="83" y="59"/>
                    </a:lnTo>
                    <a:lnTo>
                      <a:pt x="82" y="60"/>
                    </a:lnTo>
                    <a:lnTo>
                      <a:pt x="78" y="60"/>
                    </a:lnTo>
                    <a:lnTo>
                      <a:pt x="77" y="62"/>
                    </a:lnTo>
                    <a:lnTo>
                      <a:pt x="75" y="64"/>
                    </a:lnTo>
                    <a:lnTo>
                      <a:pt x="77" y="68"/>
                    </a:lnTo>
                    <a:lnTo>
                      <a:pt x="75" y="70"/>
                    </a:lnTo>
                    <a:lnTo>
                      <a:pt x="74" y="73"/>
                    </a:lnTo>
                    <a:lnTo>
                      <a:pt x="70" y="76"/>
                    </a:lnTo>
                    <a:lnTo>
                      <a:pt x="70" y="78"/>
                    </a:lnTo>
                    <a:lnTo>
                      <a:pt x="69" y="78"/>
                    </a:lnTo>
                    <a:lnTo>
                      <a:pt x="67" y="80"/>
                    </a:lnTo>
                    <a:lnTo>
                      <a:pt x="67" y="81"/>
                    </a:lnTo>
                    <a:lnTo>
                      <a:pt x="67" y="83"/>
                    </a:lnTo>
                    <a:lnTo>
                      <a:pt x="67" y="84"/>
                    </a:lnTo>
                    <a:lnTo>
                      <a:pt x="67" y="86"/>
                    </a:lnTo>
                    <a:lnTo>
                      <a:pt x="66" y="87"/>
                    </a:lnTo>
                    <a:lnTo>
                      <a:pt x="64" y="87"/>
                    </a:lnTo>
                    <a:lnTo>
                      <a:pt x="63" y="89"/>
                    </a:lnTo>
                    <a:lnTo>
                      <a:pt x="61" y="89"/>
                    </a:lnTo>
                    <a:lnTo>
                      <a:pt x="58" y="89"/>
                    </a:lnTo>
                    <a:lnTo>
                      <a:pt x="58" y="87"/>
                    </a:lnTo>
                    <a:lnTo>
                      <a:pt x="56" y="87"/>
                    </a:lnTo>
                    <a:lnTo>
                      <a:pt x="58" y="86"/>
                    </a:lnTo>
                    <a:lnTo>
                      <a:pt x="58" y="86"/>
                    </a:lnTo>
                    <a:lnTo>
                      <a:pt x="56" y="86"/>
                    </a:lnTo>
                    <a:lnTo>
                      <a:pt x="56" y="86"/>
                    </a:lnTo>
                    <a:lnTo>
                      <a:pt x="53" y="86"/>
                    </a:lnTo>
                    <a:lnTo>
                      <a:pt x="47" y="87"/>
                    </a:lnTo>
                    <a:lnTo>
                      <a:pt x="45" y="87"/>
                    </a:lnTo>
                    <a:lnTo>
                      <a:pt x="43" y="87"/>
                    </a:lnTo>
                    <a:lnTo>
                      <a:pt x="40" y="89"/>
                    </a:lnTo>
                    <a:lnTo>
                      <a:pt x="39" y="89"/>
                    </a:lnTo>
                    <a:lnTo>
                      <a:pt x="37" y="89"/>
                    </a:lnTo>
                    <a:lnTo>
                      <a:pt x="35" y="89"/>
                    </a:lnTo>
                    <a:lnTo>
                      <a:pt x="34" y="89"/>
                    </a:lnTo>
                    <a:lnTo>
                      <a:pt x="34" y="89"/>
                    </a:lnTo>
                    <a:lnTo>
                      <a:pt x="32" y="89"/>
                    </a:lnTo>
                    <a:lnTo>
                      <a:pt x="31" y="87"/>
                    </a:lnTo>
                    <a:lnTo>
                      <a:pt x="31" y="87"/>
                    </a:lnTo>
                    <a:lnTo>
                      <a:pt x="27" y="8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43" name="Freeform 1043">
                <a:extLst>
                  <a:ext uri="{FF2B5EF4-FFF2-40B4-BE49-F238E27FC236}">
                    <a16:creationId xmlns:a16="http://schemas.microsoft.com/office/drawing/2014/main" id="{13549BD7-4A4D-D1E4-E204-35A427043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3" y="2262"/>
                <a:ext cx="8" cy="4"/>
              </a:xfrm>
              <a:custGeom>
                <a:avLst/>
                <a:gdLst>
                  <a:gd name="T0" fmla="*/ 2 w 8"/>
                  <a:gd name="T1" fmla="*/ 4 h 4"/>
                  <a:gd name="T2" fmla="*/ 3 w 8"/>
                  <a:gd name="T3" fmla="*/ 4 h 4"/>
                  <a:gd name="T4" fmla="*/ 5 w 8"/>
                  <a:gd name="T5" fmla="*/ 3 h 4"/>
                  <a:gd name="T6" fmla="*/ 5 w 8"/>
                  <a:gd name="T7" fmla="*/ 3 h 4"/>
                  <a:gd name="T8" fmla="*/ 5 w 8"/>
                  <a:gd name="T9" fmla="*/ 3 h 4"/>
                  <a:gd name="T10" fmla="*/ 5 w 8"/>
                  <a:gd name="T11" fmla="*/ 3 h 4"/>
                  <a:gd name="T12" fmla="*/ 6 w 8"/>
                  <a:gd name="T13" fmla="*/ 1 h 4"/>
                  <a:gd name="T14" fmla="*/ 6 w 8"/>
                  <a:gd name="T15" fmla="*/ 1 h 4"/>
                  <a:gd name="T16" fmla="*/ 8 w 8"/>
                  <a:gd name="T17" fmla="*/ 1 h 4"/>
                  <a:gd name="T18" fmla="*/ 8 w 8"/>
                  <a:gd name="T19" fmla="*/ 0 h 4"/>
                  <a:gd name="T20" fmla="*/ 8 w 8"/>
                  <a:gd name="T21" fmla="*/ 0 h 4"/>
                  <a:gd name="T22" fmla="*/ 6 w 8"/>
                  <a:gd name="T23" fmla="*/ 0 h 4"/>
                  <a:gd name="T24" fmla="*/ 6 w 8"/>
                  <a:gd name="T25" fmla="*/ 0 h 4"/>
                  <a:gd name="T26" fmla="*/ 6 w 8"/>
                  <a:gd name="T27" fmla="*/ 1 h 4"/>
                  <a:gd name="T28" fmla="*/ 5 w 8"/>
                  <a:gd name="T29" fmla="*/ 1 h 4"/>
                  <a:gd name="T30" fmla="*/ 5 w 8"/>
                  <a:gd name="T31" fmla="*/ 1 h 4"/>
                  <a:gd name="T32" fmla="*/ 3 w 8"/>
                  <a:gd name="T33" fmla="*/ 1 h 4"/>
                  <a:gd name="T34" fmla="*/ 2 w 8"/>
                  <a:gd name="T35" fmla="*/ 3 h 4"/>
                  <a:gd name="T36" fmla="*/ 2 w 8"/>
                  <a:gd name="T37" fmla="*/ 3 h 4"/>
                  <a:gd name="T38" fmla="*/ 2 w 8"/>
                  <a:gd name="T39" fmla="*/ 3 h 4"/>
                  <a:gd name="T40" fmla="*/ 0 w 8"/>
                  <a:gd name="T41" fmla="*/ 3 h 4"/>
                  <a:gd name="T42" fmla="*/ 2 w 8"/>
                  <a:gd name="T4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" h="4">
                    <a:moveTo>
                      <a:pt x="2" y="4"/>
                    </a:moveTo>
                    <a:lnTo>
                      <a:pt x="3" y="4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44" name="Freeform 1044">
                <a:extLst>
                  <a:ext uri="{FF2B5EF4-FFF2-40B4-BE49-F238E27FC236}">
                    <a16:creationId xmlns:a16="http://schemas.microsoft.com/office/drawing/2014/main" id="{571B2C27-C43E-32EB-CDC5-8E6D03AEC2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7" y="2171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0 w 2"/>
                  <a:gd name="T3" fmla="*/ 2 h 3"/>
                  <a:gd name="T4" fmla="*/ 2 w 2"/>
                  <a:gd name="T5" fmla="*/ 3 h 3"/>
                  <a:gd name="T6" fmla="*/ 2 w 2"/>
                  <a:gd name="T7" fmla="*/ 3 h 3"/>
                  <a:gd name="T8" fmla="*/ 2 w 2"/>
                  <a:gd name="T9" fmla="*/ 2 h 3"/>
                  <a:gd name="T10" fmla="*/ 2 w 2"/>
                  <a:gd name="T11" fmla="*/ 0 h 3"/>
                  <a:gd name="T12" fmla="*/ 2 w 2"/>
                  <a:gd name="T13" fmla="*/ 0 h 3"/>
                  <a:gd name="T14" fmla="*/ 0 w 2"/>
                  <a:gd name="T15" fmla="*/ 0 h 3"/>
                  <a:gd name="T16" fmla="*/ 0 w 2"/>
                  <a:gd name="T17" fmla="*/ 0 h 3"/>
                  <a:gd name="T18" fmla="*/ 0 w 2"/>
                  <a:gd name="T19" fmla="*/ 2 h 3"/>
                  <a:gd name="T20" fmla="*/ 0 w 2"/>
                  <a:gd name="T21" fmla="*/ 3 h 3"/>
                  <a:gd name="T22" fmla="*/ 0 w 2"/>
                  <a:gd name="T2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lnTo>
                      <a:pt x="0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45" name="Freeform 1045">
                <a:extLst>
                  <a:ext uri="{FF2B5EF4-FFF2-40B4-BE49-F238E27FC236}">
                    <a16:creationId xmlns:a16="http://schemas.microsoft.com/office/drawing/2014/main" id="{69CD1961-7487-7BCE-BCCD-4873ED64C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5" y="2174"/>
                <a:ext cx="3" cy="7"/>
              </a:xfrm>
              <a:custGeom>
                <a:avLst/>
                <a:gdLst>
                  <a:gd name="T0" fmla="*/ 0 w 3"/>
                  <a:gd name="T1" fmla="*/ 5 h 7"/>
                  <a:gd name="T2" fmla="*/ 1 w 3"/>
                  <a:gd name="T3" fmla="*/ 7 h 7"/>
                  <a:gd name="T4" fmla="*/ 1 w 3"/>
                  <a:gd name="T5" fmla="*/ 5 h 7"/>
                  <a:gd name="T6" fmla="*/ 1 w 3"/>
                  <a:gd name="T7" fmla="*/ 5 h 7"/>
                  <a:gd name="T8" fmla="*/ 3 w 3"/>
                  <a:gd name="T9" fmla="*/ 3 h 7"/>
                  <a:gd name="T10" fmla="*/ 3 w 3"/>
                  <a:gd name="T11" fmla="*/ 2 h 7"/>
                  <a:gd name="T12" fmla="*/ 3 w 3"/>
                  <a:gd name="T13" fmla="*/ 2 h 7"/>
                  <a:gd name="T14" fmla="*/ 3 w 3"/>
                  <a:gd name="T15" fmla="*/ 0 h 7"/>
                  <a:gd name="T16" fmla="*/ 3 w 3"/>
                  <a:gd name="T17" fmla="*/ 0 h 7"/>
                  <a:gd name="T18" fmla="*/ 1 w 3"/>
                  <a:gd name="T19" fmla="*/ 2 h 7"/>
                  <a:gd name="T20" fmla="*/ 1 w 3"/>
                  <a:gd name="T21" fmla="*/ 2 h 7"/>
                  <a:gd name="T22" fmla="*/ 1 w 3"/>
                  <a:gd name="T23" fmla="*/ 3 h 7"/>
                  <a:gd name="T24" fmla="*/ 0 w 3"/>
                  <a:gd name="T25" fmla="*/ 5 h 7"/>
                  <a:gd name="T26" fmla="*/ 0 w 3"/>
                  <a:gd name="T2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7">
                    <a:moveTo>
                      <a:pt x="0" y="5"/>
                    </a:moveTo>
                    <a:lnTo>
                      <a:pt x="1" y="7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46" name="Freeform 1046">
                <a:extLst>
                  <a:ext uri="{FF2B5EF4-FFF2-40B4-BE49-F238E27FC236}">
                    <a16:creationId xmlns:a16="http://schemas.microsoft.com/office/drawing/2014/main" id="{40905D63-FFC3-9222-73A7-4D962FD899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6" y="2193"/>
                <a:ext cx="3" cy="3"/>
              </a:xfrm>
              <a:custGeom>
                <a:avLst/>
                <a:gdLst>
                  <a:gd name="T0" fmla="*/ 0 w 3"/>
                  <a:gd name="T1" fmla="*/ 2 h 3"/>
                  <a:gd name="T2" fmla="*/ 0 w 3"/>
                  <a:gd name="T3" fmla="*/ 2 h 3"/>
                  <a:gd name="T4" fmla="*/ 0 w 3"/>
                  <a:gd name="T5" fmla="*/ 3 h 3"/>
                  <a:gd name="T6" fmla="*/ 0 w 3"/>
                  <a:gd name="T7" fmla="*/ 3 h 3"/>
                  <a:gd name="T8" fmla="*/ 2 w 3"/>
                  <a:gd name="T9" fmla="*/ 2 h 3"/>
                  <a:gd name="T10" fmla="*/ 2 w 3"/>
                  <a:gd name="T11" fmla="*/ 2 h 3"/>
                  <a:gd name="T12" fmla="*/ 3 w 3"/>
                  <a:gd name="T13" fmla="*/ 0 h 3"/>
                  <a:gd name="T14" fmla="*/ 2 w 3"/>
                  <a:gd name="T15" fmla="*/ 0 h 3"/>
                  <a:gd name="T16" fmla="*/ 2 w 3"/>
                  <a:gd name="T17" fmla="*/ 0 h 3"/>
                  <a:gd name="T18" fmla="*/ 0 w 3"/>
                  <a:gd name="T1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47" name="Freeform 1047">
                <a:extLst>
                  <a:ext uri="{FF2B5EF4-FFF2-40B4-BE49-F238E27FC236}">
                    <a16:creationId xmlns:a16="http://schemas.microsoft.com/office/drawing/2014/main" id="{4C94CB30-5B5B-778D-0067-A0EA47910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5" y="2181"/>
                <a:ext cx="1" cy="3"/>
              </a:xfrm>
              <a:custGeom>
                <a:avLst/>
                <a:gdLst>
                  <a:gd name="T0" fmla="*/ 0 w 1"/>
                  <a:gd name="T1" fmla="*/ 1 h 3"/>
                  <a:gd name="T2" fmla="*/ 0 w 1"/>
                  <a:gd name="T3" fmla="*/ 3 h 3"/>
                  <a:gd name="T4" fmla="*/ 0 w 1"/>
                  <a:gd name="T5" fmla="*/ 1 h 3"/>
                  <a:gd name="T6" fmla="*/ 1 w 1"/>
                  <a:gd name="T7" fmla="*/ 0 h 3"/>
                  <a:gd name="T8" fmla="*/ 1 w 1"/>
                  <a:gd name="T9" fmla="*/ 0 h 3"/>
                  <a:gd name="T10" fmla="*/ 0 w 1"/>
                  <a:gd name="T11" fmla="*/ 0 h 3"/>
                  <a:gd name="T12" fmla="*/ 0 w 1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3">
                    <a:moveTo>
                      <a:pt x="0" y="1"/>
                    </a:move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48" name="Freeform 1048">
                <a:extLst>
                  <a:ext uri="{FF2B5EF4-FFF2-40B4-BE49-F238E27FC236}">
                    <a16:creationId xmlns:a16="http://schemas.microsoft.com/office/drawing/2014/main" id="{F8FC67C6-D65C-CF0F-B311-295D2D5CC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3" y="2384"/>
                <a:ext cx="3" cy="2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0 w 3"/>
                  <a:gd name="T5" fmla="*/ 0 h 2"/>
                  <a:gd name="T6" fmla="*/ 0 w 3"/>
                  <a:gd name="T7" fmla="*/ 2 h 2"/>
                  <a:gd name="T8" fmla="*/ 1 w 3"/>
                  <a:gd name="T9" fmla="*/ 2 h 2"/>
                  <a:gd name="T10" fmla="*/ 3 w 3"/>
                  <a:gd name="T11" fmla="*/ 2 h 2"/>
                  <a:gd name="T12" fmla="*/ 3 w 3"/>
                  <a:gd name="T13" fmla="*/ 0 h 2"/>
                  <a:gd name="T14" fmla="*/ 1 w 3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49" name="Freeform 1049">
                <a:extLst>
                  <a:ext uri="{FF2B5EF4-FFF2-40B4-BE49-F238E27FC236}">
                    <a16:creationId xmlns:a16="http://schemas.microsoft.com/office/drawing/2014/main" id="{ACD445F7-715A-86DB-C2E8-779596A931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" y="2316"/>
                <a:ext cx="2" cy="1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0 w 2"/>
                  <a:gd name="T9" fmla="*/ 0 h 1"/>
                  <a:gd name="T10" fmla="*/ 0 w 2"/>
                  <a:gd name="T11" fmla="*/ 0 h 1"/>
                  <a:gd name="T12" fmla="*/ 0 w 2"/>
                  <a:gd name="T13" fmla="*/ 0 h 1"/>
                  <a:gd name="T14" fmla="*/ 0 w 2"/>
                  <a:gd name="T15" fmla="*/ 1 h 1"/>
                  <a:gd name="T16" fmla="*/ 0 w 2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50" name="Freeform 1050">
                <a:extLst>
                  <a:ext uri="{FF2B5EF4-FFF2-40B4-BE49-F238E27FC236}">
                    <a16:creationId xmlns:a16="http://schemas.microsoft.com/office/drawing/2014/main" id="{1ED4BAF2-7412-A006-5AB3-B3F0359A82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9" y="2441"/>
                <a:ext cx="3" cy="5"/>
              </a:xfrm>
              <a:custGeom>
                <a:avLst/>
                <a:gdLst>
                  <a:gd name="T0" fmla="*/ 2 w 3"/>
                  <a:gd name="T1" fmla="*/ 5 h 5"/>
                  <a:gd name="T2" fmla="*/ 2 w 3"/>
                  <a:gd name="T3" fmla="*/ 5 h 5"/>
                  <a:gd name="T4" fmla="*/ 2 w 3"/>
                  <a:gd name="T5" fmla="*/ 5 h 5"/>
                  <a:gd name="T6" fmla="*/ 3 w 3"/>
                  <a:gd name="T7" fmla="*/ 3 h 5"/>
                  <a:gd name="T8" fmla="*/ 2 w 3"/>
                  <a:gd name="T9" fmla="*/ 2 h 5"/>
                  <a:gd name="T10" fmla="*/ 3 w 3"/>
                  <a:gd name="T11" fmla="*/ 2 h 5"/>
                  <a:gd name="T12" fmla="*/ 3 w 3"/>
                  <a:gd name="T13" fmla="*/ 2 h 5"/>
                  <a:gd name="T14" fmla="*/ 3 w 3"/>
                  <a:gd name="T15" fmla="*/ 2 h 5"/>
                  <a:gd name="T16" fmla="*/ 3 w 3"/>
                  <a:gd name="T17" fmla="*/ 0 h 5"/>
                  <a:gd name="T18" fmla="*/ 2 w 3"/>
                  <a:gd name="T19" fmla="*/ 0 h 5"/>
                  <a:gd name="T20" fmla="*/ 0 w 3"/>
                  <a:gd name="T21" fmla="*/ 0 h 5"/>
                  <a:gd name="T22" fmla="*/ 0 w 3"/>
                  <a:gd name="T23" fmla="*/ 2 h 5"/>
                  <a:gd name="T24" fmla="*/ 0 w 3"/>
                  <a:gd name="T25" fmla="*/ 2 h 5"/>
                  <a:gd name="T26" fmla="*/ 2 w 3"/>
                  <a:gd name="T27" fmla="*/ 3 h 5"/>
                  <a:gd name="T28" fmla="*/ 2 w 3"/>
                  <a:gd name="T29" fmla="*/ 3 h 5"/>
                  <a:gd name="T30" fmla="*/ 2 w 3"/>
                  <a:gd name="T31" fmla="*/ 5 h 5"/>
                  <a:gd name="T32" fmla="*/ 2 w 3"/>
                  <a:gd name="T33" fmla="*/ 5 h 5"/>
                  <a:gd name="T34" fmla="*/ 2 w 3"/>
                  <a:gd name="T3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" h="5">
                    <a:moveTo>
                      <a:pt x="2" y="5"/>
                    </a:moveTo>
                    <a:lnTo>
                      <a:pt x="2" y="5"/>
                    </a:lnTo>
                    <a:lnTo>
                      <a:pt x="2" y="5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51" name="Freeform 1051">
                <a:extLst>
                  <a:ext uri="{FF2B5EF4-FFF2-40B4-BE49-F238E27FC236}">
                    <a16:creationId xmlns:a16="http://schemas.microsoft.com/office/drawing/2014/main" id="{6E24C0E4-4401-1F59-FAAE-268BB493A2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3" y="2316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2 w 3"/>
                  <a:gd name="T3" fmla="*/ 0 h 1"/>
                  <a:gd name="T4" fmla="*/ 2 w 3"/>
                  <a:gd name="T5" fmla="*/ 1 h 1"/>
                  <a:gd name="T6" fmla="*/ 0 w 3"/>
                  <a:gd name="T7" fmla="*/ 1 h 1"/>
                  <a:gd name="T8" fmla="*/ 0 w 3"/>
                  <a:gd name="T9" fmla="*/ 1 h 1"/>
                  <a:gd name="T10" fmla="*/ 3 w 3"/>
                  <a:gd name="T11" fmla="*/ 1 h 1"/>
                  <a:gd name="T12" fmla="*/ 3 w 3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52" name="Freeform 1052">
                <a:extLst>
                  <a:ext uri="{FF2B5EF4-FFF2-40B4-BE49-F238E27FC236}">
                    <a16:creationId xmlns:a16="http://schemas.microsoft.com/office/drawing/2014/main" id="{E5989A52-91F0-44C8-F9E7-F21334296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0" y="2346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0 h 1"/>
                  <a:gd name="T4" fmla="*/ 2 w 2"/>
                  <a:gd name="T5" fmla="*/ 0 h 1"/>
                  <a:gd name="T6" fmla="*/ 0 w 2"/>
                  <a:gd name="T7" fmla="*/ 0 h 1"/>
                  <a:gd name="T8" fmla="*/ 0 w 2"/>
                  <a:gd name="T9" fmla="*/ 0 h 1"/>
                  <a:gd name="T10" fmla="*/ 0 w 2"/>
                  <a:gd name="T11" fmla="*/ 0 h 1"/>
                  <a:gd name="T12" fmla="*/ 0 w 2"/>
                  <a:gd name="T13" fmla="*/ 1 h 1"/>
                  <a:gd name="T14" fmla="*/ 2 w 2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53" name="Freeform 1053">
                <a:extLst>
                  <a:ext uri="{FF2B5EF4-FFF2-40B4-BE49-F238E27FC236}">
                    <a16:creationId xmlns:a16="http://schemas.microsoft.com/office/drawing/2014/main" id="{14A1CAC1-E1EC-870F-942C-3CFD8450E4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7" y="2306"/>
                <a:ext cx="24" cy="45"/>
              </a:xfrm>
              <a:custGeom>
                <a:avLst/>
                <a:gdLst>
                  <a:gd name="T0" fmla="*/ 0 w 24"/>
                  <a:gd name="T1" fmla="*/ 27 h 45"/>
                  <a:gd name="T2" fmla="*/ 0 w 24"/>
                  <a:gd name="T3" fmla="*/ 29 h 45"/>
                  <a:gd name="T4" fmla="*/ 0 w 24"/>
                  <a:gd name="T5" fmla="*/ 29 h 45"/>
                  <a:gd name="T6" fmla="*/ 0 w 24"/>
                  <a:gd name="T7" fmla="*/ 30 h 45"/>
                  <a:gd name="T8" fmla="*/ 0 w 24"/>
                  <a:gd name="T9" fmla="*/ 30 h 45"/>
                  <a:gd name="T10" fmla="*/ 1 w 24"/>
                  <a:gd name="T11" fmla="*/ 34 h 45"/>
                  <a:gd name="T12" fmla="*/ 1 w 24"/>
                  <a:gd name="T13" fmla="*/ 35 h 45"/>
                  <a:gd name="T14" fmla="*/ 3 w 24"/>
                  <a:gd name="T15" fmla="*/ 37 h 45"/>
                  <a:gd name="T16" fmla="*/ 3 w 24"/>
                  <a:gd name="T17" fmla="*/ 37 h 45"/>
                  <a:gd name="T18" fmla="*/ 3 w 24"/>
                  <a:gd name="T19" fmla="*/ 37 h 45"/>
                  <a:gd name="T20" fmla="*/ 5 w 24"/>
                  <a:gd name="T21" fmla="*/ 38 h 45"/>
                  <a:gd name="T22" fmla="*/ 6 w 24"/>
                  <a:gd name="T23" fmla="*/ 38 h 45"/>
                  <a:gd name="T24" fmla="*/ 6 w 24"/>
                  <a:gd name="T25" fmla="*/ 40 h 45"/>
                  <a:gd name="T26" fmla="*/ 8 w 24"/>
                  <a:gd name="T27" fmla="*/ 41 h 45"/>
                  <a:gd name="T28" fmla="*/ 8 w 24"/>
                  <a:gd name="T29" fmla="*/ 43 h 45"/>
                  <a:gd name="T30" fmla="*/ 8 w 24"/>
                  <a:gd name="T31" fmla="*/ 45 h 45"/>
                  <a:gd name="T32" fmla="*/ 9 w 24"/>
                  <a:gd name="T33" fmla="*/ 45 h 45"/>
                  <a:gd name="T34" fmla="*/ 9 w 24"/>
                  <a:gd name="T35" fmla="*/ 43 h 45"/>
                  <a:gd name="T36" fmla="*/ 9 w 24"/>
                  <a:gd name="T37" fmla="*/ 41 h 45"/>
                  <a:gd name="T38" fmla="*/ 9 w 24"/>
                  <a:gd name="T39" fmla="*/ 40 h 45"/>
                  <a:gd name="T40" fmla="*/ 11 w 24"/>
                  <a:gd name="T41" fmla="*/ 38 h 45"/>
                  <a:gd name="T42" fmla="*/ 11 w 24"/>
                  <a:gd name="T43" fmla="*/ 37 h 45"/>
                  <a:gd name="T44" fmla="*/ 11 w 24"/>
                  <a:gd name="T45" fmla="*/ 35 h 45"/>
                  <a:gd name="T46" fmla="*/ 14 w 24"/>
                  <a:gd name="T47" fmla="*/ 34 h 45"/>
                  <a:gd name="T48" fmla="*/ 16 w 24"/>
                  <a:gd name="T49" fmla="*/ 30 h 45"/>
                  <a:gd name="T50" fmla="*/ 16 w 24"/>
                  <a:gd name="T51" fmla="*/ 29 h 45"/>
                  <a:gd name="T52" fmla="*/ 17 w 24"/>
                  <a:gd name="T53" fmla="*/ 29 h 45"/>
                  <a:gd name="T54" fmla="*/ 17 w 24"/>
                  <a:gd name="T55" fmla="*/ 24 h 45"/>
                  <a:gd name="T56" fmla="*/ 19 w 24"/>
                  <a:gd name="T57" fmla="*/ 21 h 45"/>
                  <a:gd name="T58" fmla="*/ 19 w 24"/>
                  <a:gd name="T59" fmla="*/ 19 h 45"/>
                  <a:gd name="T60" fmla="*/ 19 w 24"/>
                  <a:gd name="T61" fmla="*/ 16 h 45"/>
                  <a:gd name="T62" fmla="*/ 21 w 24"/>
                  <a:gd name="T63" fmla="*/ 14 h 45"/>
                  <a:gd name="T64" fmla="*/ 21 w 24"/>
                  <a:gd name="T65" fmla="*/ 13 h 45"/>
                  <a:gd name="T66" fmla="*/ 22 w 24"/>
                  <a:gd name="T67" fmla="*/ 10 h 45"/>
                  <a:gd name="T68" fmla="*/ 22 w 24"/>
                  <a:gd name="T69" fmla="*/ 8 h 45"/>
                  <a:gd name="T70" fmla="*/ 22 w 24"/>
                  <a:gd name="T71" fmla="*/ 6 h 45"/>
                  <a:gd name="T72" fmla="*/ 22 w 24"/>
                  <a:gd name="T73" fmla="*/ 6 h 45"/>
                  <a:gd name="T74" fmla="*/ 22 w 24"/>
                  <a:gd name="T75" fmla="*/ 5 h 45"/>
                  <a:gd name="T76" fmla="*/ 24 w 24"/>
                  <a:gd name="T77" fmla="*/ 3 h 45"/>
                  <a:gd name="T78" fmla="*/ 24 w 24"/>
                  <a:gd name="T79" fmla="*/ 3 h 45"/>
                  <a:gd name="T80" fmla="*/ 22 w 24"/>
                  <a:gd name="T81" fmla="*/ 2 h 45"/>
                  <a:gd name="T82" fmla="*/ 21 w 24"/>
                  <a:gd name="T83" fmla="*/ 2 h 45"/>
                  <a:gd name="T84" fmla="*/ 21 w 24"/>
                  <a:gd name="T85" fmla="*/ 2 h 45"/>
                  <a:gd name="T86" fmla="*/ 21 w 24"/>
                  <a:gd name="T87" fmla="*/ 0 h 45"/>
                  <a:gd name="T88" fmla="*/ 19 w 24"/>
                  <a:gd name="T89" fmla="*/ 0 h 45"/>
                  <a:gd name="T90" fmla="*/ 19 w 24"/>
                  <a:gd name="T91" fmla="*/ 0 h 45"/>
                  <a:gd name="T92" fmla="*/ 17 w 24"/>
                  <a:gd name="T93" fmla="*/ 0 h 45"/>
                  <a:gd name="T94" fmla="*/ 16 w 24"/>
                  <a:gd name="T95" fmla="*/ 2 h 45"/>
                  <a:gd name="T96" fmla="*/ 13 w 24"/>
                  <a:gd name="T97" fmla="*/ 2 h 45"/>
                  <a:gd name="T98" fmla="*/ 13 w 24"/>
                  <a:gd name="T99" fmla="*/ 3 h 45"/>
                  <a:gd name="T100" fmla="*/ 11 w 24"/>
                  <a:gd name="T101" fmla="*/ 5 h 45"/>
                  <a:gd name="T102" fmla="*/ 11 w 24"/>
                  <a:gd name="T103" fmla="*/ 6 h 45"/>
                  <a:gd name="T104" fmla="*/ 9 w 24"/>
                  <a:gd name="T105" fmla="*/ 6 h 45"/>
                  <a:gd name="T106" fmla="*/ 8 w 24"/>
                  <a:gd name="T107" fmla="*/ 8 h 45"/>
                  <a:gd name="T108" fmla="*/ 6 w 24"/>
                  <a:gd name="T109" fmla="*/ 10 h 45"/>
                  <a:gd name="T110" fmla="*/ 1 w 24"/>
                  <a:gd name="T111" fmla="*/ 21 h 45"/>
                  <a:gd name="T112" fmla="*/ 0 w 24"/>
                  <a:gd name="T113" fmla="*/ 21 h 45"/>
                  <a:gd name="T114" fmla="*/ 0 w 24"/>
                  <a:gd name="T115" fmla="*/ 24 h 45"/>
                  <a:gd name="T116" fmla="*/ 0 w 24"/>
                  <a:gd name="T117" fmla="*/ 26 h 45"/>
                  <a:gd name="T118" fmla="*/ 0 w 24"/>
                  <a:gd name="T119" fmla="*/ 26 h 45"/>
                  <a:gd name="T120" fmla="*/ 0 w 24"/>
                  <a:gd name="T121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" h="45">
                    <a:moveTo>
                      <a:pt x="0" y="27"/>
                    </a:moveTo>
                    <a:lnTo>
                      <a:pt x="0" y="29"/>
                    </a:lnTo>
                    <a:lnTo>
                      <a:pt x="0" y="29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1" y="34"/>
                    </a:lnTo>
                    <a:lnTo>
                      <a:pt x="1" y="35"/>
                    </a:lnTo>
                    <a:lnTo>
                      <a:pt x="3" y="37"/>
                    </a:lnTo>
                    <a:lnTo>
                      <a:pt x="3" y="37"/>
                    </a:lnTo>
                    <a:lnTo>
                      <a:pt x="3" y="37"/>
                    </a:lnTo>
                    <a:lnTo>
                      <a:pt x="5" y="38"/>
                    </a:lnTo>
                    <a:lnTo>
                      <a:pt x="6" y="38"/>
                    </a:lnTo>
                    <a:lnTo>
                      <a:pt x="6" y="40"/>
                    </a:lnTo>
                    <a:lnTo>
                      <a:pt x="8" y="41"/>
                    </a:lnTo>
                    <a:lnTo>
                      <a:pt x="8" y="43"/>
                    </a:lnTo>
                    <a:lnTo>
                      <a:pt x="8" y="45"/>
                    </a:lnTo>
                    <a:lnTo>
                      <a:pt x="9" y="45"/>
                    </a:lnTo>
                    <a:lnTo>
                      <a:pt x="9" y="43"/>
                    </a:lnTo>
                    <a:lnTo>
                      <a:pt x="9" y="41"/>
                    </a:lnTo>
                    <a:lnTo>
                      <a:pt x="9" y="40"/>
                    </a:lnTo>
                    <a:lnTo>
                      <a:pt x="11" y="38"/>
                    </a:lnTo>
                    <a:lnTo>
                      <a:pt x="11" y="37"/>
                    </a:lnTo>
                    <a:lnTo>
                      <a:pt x="11" y="35"/>
                    </a:lnTo>
                    <a:lnTo>
                      <a:pt x="14" y="34"/>
                    </a:lnTo>
                    <a:lnTo>
                      <a:pt x="16" y="30"/>
                    </a:lnTo>
                    <a:lnTo>
                      <a:pt x="16" y="29"/>
                    </a:lnTo>
                    <a:lnTo>
                      <a:pt x="17" y="29"/>
                    </a:lnTo>
                    <a:lnTo>
                      <a:pt x="17" y="24"/>
                    </a:lnTo>
                    <a:lnTo>
                      <a:pt x="19" y="21"/>
                    </a:lnTo>
                    <a:lnTo>
                      <a:pt x="19" y="19"/>
                    </a:lnTo>
                    <a:lnTo>
                      <a:pt x="19" y="16"/>
                    </a:lnTo>
                    <a:lnTo>
                      <a:pt x="21" y="14"/>
                    </a:lnTo>
                    <a:lnTo>
                      <a:pt x="21" y="13"/>
                    </a:lnTo>
                    <a:lnTo>
                      <a:pt x="22" y="10"/>
                    </a:lnTo>
                    <a:lnTo>
                      <a:pt x="22" y="8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5"/>
                    </a:lnTo>
                    <a:lnTo>
                      <a:pt x="24" y="3"/>
                    </a:lnTo>
                    <a:lnTo>
                      <a:pt x="24" y="3"/>
                    </a:lnTo>
                    <a:lnTo>
                      <a:pt x="22" y="2"/>
                    </a:lnTo>
                    <a:lnTo>
                      <a:pt x="21" y="2"/>
                    </a:lnTo>
                    <a:lnTo>
                      <a:pt x="21" y="2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6" y="2"/>
                    </a:lnTo>
                    <a:lnTo>
                      <a:pt x="13" y="2"/>
                    </a:lnTo>
                    <a:lnTo>
                      <a:pt x="13" y="3"/>
                    </a:lnTo>
                    <a:lnTo>
                      <a:pt x="11" y="5"/>
                    </a:lnTo>
                    <a:lnTo>
                      <a:pt x="11" y="6"/>
                    </a:lnTo>
                    <a:lnTo>
                      <a:pt x="9" y="6"/>
                    </a:lnTo>
                    <a:lnTo>
                      <a:pt x="8" y="8"/>
                    </a:lnTo>
                    <a:lnTo>
                      <a:pt x="6" y="10"/>
                    </a:lnTo>
                    <a:lnTo>
                      <a:pt x="1" y="21"/>
                    </a:lnTo>
                    <a:lnTo>
                      <a:pt x="0" y="21"/>
                    </a:lnTo>
                    <a:lnTo>
                      <a:pt x="0" y="24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54" name="Freeform 1054">
                <a:extLst>
                  <a:ext uri="{FF2B5EF4-FFF2-40B4-BE49-F238E27FC236}">
                    <a16:creationId xmlns:a16="http://schemas.microsoft.com/office/drawing/2014/main" id="{6201DB31-22FD-3342-E187-8DA1C07340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" y="2489"/>
                <a:ext cx="32" cy="38"/>
              </a:xfrm>
              <a:custGeom>
                <a:avLst/>
                <a:gdLst>
                  <a:gd name="T0" fmla="*/ 10 w 32"/>
                  <a:gd name="T1" fmla="*/ 27 h 38"/>
                  <a:gd name="T2" fmla="*/ 7 w 32"/>
                  <a:gd name="T3" fmla="*/ 29 h 38"/>
                  <a:gd name="T4" fmla="*/ 3 w 32"/>
                  <a:gd name="T5" fmla="*/ 32 h 38"/>
                  <a:gd name="T6" fmla="*/ 2 w 32"/>
                  <a:gd name="T7" fmla="*/ 33 h 38"/>
                  <a:gd name="T8" fmla="*/ 0 w 32"/>
                  <a:gd name="T9" fmla="*/ 36 h 38"/>
                  <a:gd name="T10" fmla="*/ 2 w 32"/>
                  <a:gd name="T11" fmla="*/ 38 h 38"/>
                  <a:gd name="T12" fmla="*/ 3 w 32"/>
                  <a:gd name="T13" fmla="*/ 36 h 38"/>
                  <a:gd name="T14" fmla="*/ 3 w 32"/>
                  <a:gd name="T15" fmla="*/ 35 h 38"/>
                  <a:gd name="T16" fmla="*/ 7 w 32"/>
                  <a:gd name="T17" fmla="*/ 35 h 38"/>
                  <a:gd name="T18" fmla="*/ 8 w 32"/>
                  <a:gd name="T19" fmla="*/ 33 h 38"/>
                  <a:gd name="T20" fmla="*/ 11 w 32"/>
                  <a:gd name="T21" fmla="*/ 30 h 38"/>
                  <a:gd name="T22" fmla="*/ 13 w 32"/>
                  <a:gd name="T23" fmla="*/ 29 h 38"/>
                  <a:gd name="T24" fmla="*/ 16 w 32"/>
                  <a:gd name="T25" fmla="*/ 27 h 38"/>
                  <a:gd name="T26" fmla="*/ 18 w 32"/>
                  <a:gd name="T27" fmla="*/ 25 h 38"/>
                  <a:gd name="T28" fmla="*/ 19 w 32"/>
                  <a:gd name="T29" fmla="*/ 19 h 38"/>
                  <a:gd name="T30" fmla="*/ 21 w 32"/>
                  <a:gd name="T31" fmla="*/ 17 h 38"/>
                  <a:gd name="T32" fmla="*/ 26 w 32"/>
                  <a:gd name="T33" fmla="*/ 17 h 38"/>
                  <a:gd name="T34" fmla="*/ 26 w 32"/>
                  <a:gd name="T35" fmla="*/ 16 h 38"/>
                  <a:gd name="T36" fmla="*/ 27 w 32"/>
                  <a:gd name="T37" fmla="*/ 13 h 38"/>
                  <a:gd name="T38" fmla="*/ 31 w 32"/>
                  <a:gd name="T39" fmla="*/ 13 h 38"/>
                  <a:gd name="T40" fmla="*/ 32 w 32"/>
                  <a:gd name="T41" fmla="*/ 11 h 38"/>
                  <a:gd name="T42" fmla="*/ 31 w 32"/>
                  <a:gd name="T43" fmla="*/ 8 h 38"/>
                  <a:gd name="T44" fmla="*/ 31 w 32"/>
                  <a:gd name="T45" fmla="*/ 5 h 38"/>
                  <a:gd name="T46" fmla="*/ 31 w 32"/>
                  <a:gd name="T47" fmla="*/ 3 h 38"/>
                  <a:gd name="T48" fmla="*/ 31 w 32"/>
                  <a:gd name="T49" fmla="*/ 0 h 38"/>
                  <a:gd name="T50" fmla="*/ 29 w 32"/>
                  <a:gd name="T51" fmla="*/ 2 h 38"/>
                  <a:gd name="T52" fmla="*/ 27 w 32"/>
                  <a:gd name="T53" fmla="*/ 5 h 38"/>
                  <a:gd name="T54" fmla="*/ 27 w 32"/>
                  <a:gd name="T55" fmla="*/ 8 h 38"/>
                  <a:gd name="T56" fmla="*/ 27 w 32"/>
                  <a:gd name="T57" fmla="*/ 9 h 38"/>
                  <a:gd name="T58" fmla="*/ 26 w 32"/>
                  <a:gd name="T59" fmla="*/ 11 h 38"/>
                  <a:gd name="T60" fmla="*/ 24 w 32"/>
                  <a:gd name="T61" fmla="*/ 13 h 38"/>
                  <a:gd name="T62" fmla="*/ 21 w 32"/>
                  <a:gd name="T63" fmla="*/ 16 h 38"/>
                  <a:gd name="T64" fmla="*/ 19 w 32"/>
                  <a:gd name="T65" fmla="*/ 17 h 38"/>
                  <a:gd name="T66" fmla="*/ 15 w 32"/>
                  <a:gd name="T67" fmla="*/ 22 h 38"/>
                  <a:gd name="T68" fmla="*/ 10 w 32"/>
                  <a:gd name="T69" fmla="*/ 2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2" h="38">
                    <a:moveTo>
                      <a:pt x="10" y="27"/>
                    </a:moveTo>
                    <a:lnTo>
                      <a:pt x="10" y="27"/>
                    </a:lnTo>
                    <a:lnTo>
                      <a:pt x="8" y="27"/>
                    </a:lnTo>
                    <a:lnTo>
                      <a:pt x="7" y="29"/>
                    </a:lnTo>
                    <a:lnTo>
                      <a:pt x="5" y="30"/>
                    </a:lnTo>
                    <a:lnTo>
                      <a:pt x="3" y="32"/>
                    </a:lnTo>
                    <a:lnTo>
                      <a:pt x="2" y="33"/>
                    </a:lnTo>
                    <a:lnTo>
                      <a:pt x="2" y="33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2" y="36"/>
                    </a:lnTo>
                    <a:lnTo>
                      <a:pt x="3" y="36"/>
                    </a:lnTo>
                    <a:lnTo>
                      <a:pt x="3" y="36"/>
                    </a:lnTo>
                    <a:lnTo>
                      <a:pt x="3" y="35"/>
                    </a:lnTo>
                    <a:lnTo>
                      <a:pt x="5" y="35"/>
                    </a:lnTo>
                    <a:lnTo>
                      <a:pt x="7" y="35"/>
                    </a:lnTo>
                    <a:lnTo>
                      <a:pt x="7" y="33"/>
                    </a:lnTo>
                    <a:lnTo>
                      <a:pt x="8" y="33"/>
                    </a:lnTo>
                    <a:lnTo>
                      <a:pt x="10" y="32"/>
                    </a:lnTo>
                    <a:lnTo>
                      <a:pt x="11" y="30"/>
                    </a:lnTo>
                    <a:lnTo>
                      <a:pt x="11" y="29"/>
                    </a:lnTo>
                    <a:lnTo>
                      <a:pt x="13" y="29"/>
                    </a:lnTo>
                    <a:lnTo>
                      <a:pt x="15" y="27"/>
                    </a:lnTo>
                    <a:lnTo>
                      <a:pt x="16" y="27"/>
                    </a:lnTo>
                    <a:lnTo>
                      <a:pt x="16" y="25"/>
                    </a:lnTo>
                    <a:lnTo>
                      <a:pt x="18" y="25"/>
                    </a:lnTo>
                    <a:lnTo>
                      <a:pt x="19" y="21"/>
                    </a:lnTo>
                    <a:lnTo>
                      <a:pt x="19" y="19"/>
                    </a:lnTo>
                    <a:lnTo>
                      <a:pt x="19" y="19"/>
                    </a:lnTo>
                    <a:lnTo>
                      <a:pt x="21" y="17"/>
                    </a:lnTo>
                    <a:lnTo>
                      <a:pt x="23" y="17"/>
                    </a:lnTo>
                    <a:lnTo>
                      <a:pt x="26" y="17"/>
                    </a:lnTo>
                    <a:lnTo>
                      <a:pt x="26" y="16"/>
                    </a:lnTo>
                    <a:lnTo>
                      <a:pt x="26" y="16"/>
                    </a:lnTo>
                    <a:lnTo>
                      <a:pt x="26" y="14"/>
                    </a:lnTo>
                    <a:lnTo>
                      <a:pt x="27" y="13"/>
                    </a:lnTo>
                    <a:lnTo>
                      <a:pt x="29" y="13"/>
                    </a:lnTo>
                    <a:lnTo>
                      <a:pt x="31" y="13"/>
                    </a:lnTo>
                    <a:lnTo>
                      <a:pt x="31" y="13"/>
                    </a:lnTo>
                    <a:lnTo>
                      <a:pt x="32" y="11"/>
                    </a:lnTo>
                    <a:lnTo>
                      <a:pt x="32" y="11"/>
                    </a:lnTo>
                    <a:lnTo>
                      <a:pt x="31" y="8"/>
                    </a:lnTo>
                    <a:lnTo>
                      <a:pt x="29" y="5"/>
                    </a:lnTo>
                    <a:lnTo>
                      <a:pt x="31" y="5"/>
                    </a:lnTo>
                    <a:lnTo>
                      <a:pt x="29" y="3"/>
                    </a:lnTo>
                    <a:lnTo>
                      <a:pt x="31" y="3"/>
                    </a:lnTo>
                    <a:lnTo>
                      <a:pt x="31" y="2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9" y="2"/>
                    </a:lnTo>
                    <a:lnTo>
                      <a:pt x="27" y="5"/>
                    </a:lnTo>
                    <a:lnTo>
                      <a:pt x="27" y="5"/>
                    </a:lnTo>
                    <a:lnTo>
                      <a:pt x="26" y="6"/>
                    </a:lnTo>
                    <a:lnTo>
                      <a:pt x="27" y="8"/>
                    </a:lnTo>
                    <a:lnTo>
                      <a:pt x="27" y="8"/>
                    </a:lnTo>
                    <a:lnTo>
                      <a:pt x="27" y="9"/>
                    </a:lnTo>
                    <a:lnTo>
                      <a:pt x="26" y="11"/>
                    </a:lnTo>
                    <a:lnTo>
                      <a:pt x="26" y="11"/>
                    </a:lnTo>
                    <a:lnTo>
                      <a:pt x="24" y="13"/>
                    </a:lnTo>
                    <a:lnTo>
                      <a:pt x="24" y="13"/>
                    </a:lnTo>
                    <a:lnTo>
                      <a:pt x="23" y="13"/>
                    </a:lnTo>
                    <a:lnTo>
                      <a:pt x="21" y="16"/>
                    </a:lnTo>
                    <a:lnTo>
                      <a:pt x="21" y="16"/>
                    </a:lnTo>
                    <a:lnTo>
                      <a:pt x="19" y="17"/>
                    </a:lnTo>
                    <a:lnTo>
                      <a:pt x="16" y="21"/>
                    </a:lnTo>
                    <a:lnTo>
                      <a:pt x="15" y="22"/>
                    </a:lnTo>
                    <a:lnTo>
                      <a:pt x="11" y="25"/>
                    </a:lnTo>
                    <a:lnTo>
                      <a:pt x="10" y="27"/>
                    </a:lnTo>
                    <a:lnTo>
                      <a:pt x="10" y="2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55" name="Freeform 1055">
                <a:extLst>
                  <a:ext uri="{FF2B5EF4-FFF2-40B4-BE49-F238E27FC236}">
                    <a16:creationId xmlns:a16="http://schemas.microsoft.com/office/drawing/2014/main" id="{0F22EB17-B3DB-2373-DC82-E83C0DFE33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4" y="2599"/>
                <a:ext cx="1" cy="4"/>
              </a:xfrm>
              <a:custGeom>
                <a:avLst/>
                <a:gdLst>
                  <a:gd name="T0" fmla="*/ 0 w 1"/>
                  <a:gd name="T1" fmla="*/ 0 h 4"/>
                  <a:gd name="T2" fmla="*/ 0 w 1"/>
                  <a:gd name="T3" fmla="*/ 0 h 4"/>
                  <a:gd name="T4" fmla="*/ 0 w 1"/>
                  <a:gd name="T5" fmla="*/ 0 h 4"/>
                  <a:gd name="T6" fmla="*/ 0 w 1"/>
                  <a:gd name="T7" fmla="*/ 4 h 4"/>
                  <a:gd name="T8" fmla="*/ 0 w 1"/>
                  <a:gd name="T9" fmla="*/ 4 h 4"/>
                  <a:gd name="T10" fmla="*/ 1 w 1"/>
                  <a:gd name="T11" fmla="*/ 4 h 4"/>
                  <a:gd name="T12" fmla="*/ 1 w 1"/>
                  <a:gd name="T13" fmla="*/ 4 h 4"/>
                  <a:gd name="T14" fmla="*/ 1 w 1"/>
                  <a:gd name="T15" fmla="*/ 3 h 4"/>
                  <a:gd name="T16" fmla="*/ 1 w 1"/>
                  <a:gd name="T17" fmla="*/ 1 h 4"/>
                  <a:gd name="T18" fmla="*/ 0 w 1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56" name="Freeform 1056">
                <a:extLst>
                  <a:ext uri="{FF2B5EF4-FFF2-40B4-BE49-F238E27FC236}">
                    <a16:creationId xmlns:a16="http://schemas.microsoft.com/office/drawing/2014/main" id="{7ABDDF32-B7C6-BAF7-901D-406C417DFA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0" y="2354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0 h 1"/>
                  <a:gd name="T10" fmla="*/ 1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57" name="Freeform 1057">
                <a:extLst>
                  <a:ext uri="{FF2B5EF4-FFF2-40B4-BE49-F238E27FC236}">
                    <a16:creationId xmlns:a16="http://schemas.microsoft.com/office/drawing/2014/main" id="{3EF2895F-4924-CC5C-6342-F0FC5D857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1" y="2352"/>
                <a:ext cx="4" cy="3"/>
              </a:xfrm>
              <a:custGeom>
                <a:avLst/>
                <a:gdLst>
                  <a:gd name="T0" fmla="*/ 2 w 4"/>
                  <a:gd name="T1" fmla="*/ 3 h 3"/>
                  <a:gd name="T2" fmla="*/ 2 w 4"/>
                  <a:gd name="T3" fmla="*/ 3 h 3"/>
                  <a:gd name="T4" fmla="*/ 2 w 4"/>
                  <a:gd name="T5" fmla="*/ 2 h 3"/>
                  <a:gd name="T6" fmla="*/ 2 w 4"/>
                  <a:gd name="T7" fmla="*/ 2 h 3"/>
                  <a:gd name="T8" fmla="*/ 4 w 4"/>
                  <a:gd name="T9" fmla="*/ 0 h 3"/>
                  <a:gd name="T10" fmla="*/ 2 w 4"/>
                  <a:gd name="T11" fmla="*/ 0 h 3"/>
                  <a:gd name="T12" fmla="*/ 2 w 4"/>
                  <a:gd name="T13" fmla="*/ 0 h 3"/>
                  <a:gd name="T14" fmla="*/ 2 w 4"/>
                  <a:gd name="T15" fmla="*/ 2 h 3"/>
                  <a:gd name="T16" fmla="*/ 0 w 4"/>
                  <a:gd name="T17" fmla="*/ 2 h 3"/>
                  <a:gd name="T18" fmla="*/ 2 w 4"/>
                  <a:gd name="T19" fmla="*/ 2 h 3"/>
                  <a:gd name="T20" fmla="*/ 2 w 4"/>
                  <a:gd name="T21" fmla="*/ 3 h 3"/>
                  <a:gd name="T22" fmla="*/ 2 w 4"/>
                  <a:gd name="T2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2" y="3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58" name="Freeform 1058">
                <a:extLst>
                  <a:ext uri="{FF2B5EF4-FFF2-40B4-BE49-F238E27FC236}">
                    <a16:creationId xmlns:a16="http://schemas.microsoft.com/office/drawing/2014/main" id="{090CA109-3BCF-50FA-D8F0-3C518C4762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6" y="2346"/>
                <a:ext cx="3" cy="1"/>
              </a:xfrm>
              <a:custGeom>
                <a:avLst/>
                <a:gdLst>
                  <a:gd name="T0" fmla="*/ 3 w 3"/>
                  <a:gd name="T1" fmla="*/ 1 h 1"/>
                  <a:gd name="T2" fmla="*/ 3 w 3"/>
                  <a:gd name="T3" fmla="*/ 0 h 1"/>
                  <a:gd name="T4" fmla="*/ 3 w 3"/>
                  <a:gd name="T5" fmla="*/ 0 h 1"/>
                  <a:gd name="T6" fmla="*/ 1 w 3"/>
                  <a:gd name="T7" fmla="*/ 0 h 1"/>
                  <a:gd name="T8" fmla="*/ 0 w 3"/>
                  <a:gd name="T9" fmla="*/ 0 h 1"/>
                  <a:gd name="T10" fmla="*/ 1 w 3"/>
                  <a:gd name="T11" fmla="*/ 1 h 1"/>
                  <a:gd name="T12" fmla="*/ 1 w 3"/>
                  <a:gd name="T13" fmla="*/ 1 h 1"/>
                  <a:gd name="T14" fmla="*/ 3 w 3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59" name="Freeform 1059">
                <a:extLst>
                  <a:ext uri="{FF2B5EF4-FFF2-40B4-BE49-F238E27FC236}">
                    <a16:creationId xmlns:a16="http://schemas.microsoft.com/office/drawing/2014/main" id="{D910E7BA-C0A8-6710-7BC2-17779C9DDC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0" y="2266"/>
                <a:ext cx="1" cy="2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0 h 2"/>
                  <a:gd name="T4" fmla="*/ 1 w 1"/>
                  <a:gd name="T5" fmla="*/ 0 h 2"/>
                  <a:gd name="T6" fmla="*/ 0 w 1"/>
                  <a:gd name="T7" fmla="*/ 0 h 2"/>
                  <a:gd name="T8" fmla="*/ 0 w 1"/>
                  <a:gd name="T9" fmla="*/ 2 h 2"/>
                  <a:gd name="T10" fmla="*/ 1 w 1"/>
                  <a:gd name="T11" fmla="*/ 2 h 2"/>
                  <a:gd name="T12" fmla="*/ 1 w 1"/>
                  <a:gd name="T13" fmla="*/ 2 h 2"/>
                  <a:gd name="T14" fmla="*/ 1 w 1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60" name="Freeform 1060">
                <a:extLst>
                  <a:ext uri="{FF2B5EF4-FFF2-40B4-BE49-F238E27FC236}">
                    <a16:creationId xmlns:a16="http://schemas.microsoft.com/office/drawing/2014/main" id="{860B4555-8DD3-C8BD-782C-3BA1B0D973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1" y="2239"/>
                <a:ext cx="5" cy="2"/>
              </a:xfrm>
              <a:custGeom>
                <a:avLst/>
                <a:gdLst>
                  <a:gd name="T0" fmla="*/ 5 w 5"/>
                  <a:gd name="T1" fmla="*/ 2 h 2"/>
                  <a:gd name="T2" fmla="*/ 5 w 5"/>
                  <a:gd name="T3" fmla="*/ 2 h 2"/>
                  <a:gd name="T4" fmla="*/ 5 w 5"/>
                  <a:gd name="T5" fmla="*/ 0 h 2"/>
                  <a:gd name="T6" fmla="*/ 1 w 5"/>
                  <a:gd name="T7" fmla="*/ 0 h 2"/>
                  <a:gd name="T8" fmla="*/ 0 w 5"/>
                  <a:gd name="T9" fmla="*/ 0 h 2"/>
                  <a:gd name="T10" fmla="*/ 0 w 5"/>
                  <a:gd name="T11" fmla="*/ 0 h 2"/>
                  <a:gd name="T12" fmla="*/ 1 w 5"/>
                  <a:gd name="T13" fmla="*/ 2 h 2"/>
                  <a:gd name="T14" fmla="*/ 3 w 5"/>
                  <a:gd name="T15" fmla="*/ 2 h 2"/>
                  <a:gd name="T16" fmla="*/ 5 w 5"/>
                  <a:gd name="T17" fmla="*/ 2 h 2"/>
                  <a:gd name="T18" fmla="*/ 5 w 5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2">
                    <a:moveTo>
                      <a:pt x="5" y="2"/>
                    </a:moveTo>
                    <a:lnTo>
                      <a:pt x="5" y="2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61" name="Freeform 1061">
                <a:extLst>
                  <a:ext uri="{FF2B5EF4-FFF2-40B4-BE49-F238E27FC236}">
                    <a16:creationId xmlns:a16="http://schemas.microsoft.com/office/drawing/2014/main" id="{23FA50DB-E174-8EC9-454C-A7C6D05A3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2" y="2244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2 h 2"/>
                  <a:gd name="T8" fmla="*/ 2 w 2"/>
                  <a:gd name="T9" fmla="*/ 2 h 2"/>
                  <a:gd name="T10" fmla="*/ 0 w 2"/>
                  <a:gd name="T11" fmla="*/ 0 h 2"/>
                  <a:gd name="T12" fmla="*/ 0 w 2"/>
                  <a:gd name="T13" fmla="*/ 0 h 2"/>
                  <a:gd name="T14" fmla="*/ 0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62" name="Freeform 1062">
                <a:extLst>
                  <a:ext uri="{FF2B5EF4-FFF2-40B4-BE49-F238E27FC236}">
                    <a16:creationId xmlns:a16="http://schemas.microsoft.com/office/drawing/2014/main" id="{8B1DA141-861A-1300-857A-7B8EE20CD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" y="2395"/>
                <a:ext cx="57" cy="78"/>
              </a:xfrm>
              <a:custGeom>
                <a:avLst/>
                <a:gdLst>
                  <a:gd name="T0" fmla="*/ 2 w 57"/>
                  <a:gd name="T1" fmla="*/ 30 h 78"/>
                  <a:gd name="T2" fmla="*/ 0 w 57"/>
                  <a:gd name="T3" fmla="*/ 34 h 78"/>
                  <a:gd name="T4" fmla="*/ 2 w 57"/>
                  <a:gd name="T5" fmla="*/ 37 h 78"/>
                  <a:gd name="T6" fmla="*/ 5 w 57"/>
                  <a:gd name="T7" fmla="*/ 45 h 78"/>
                  <a:gd name="T8" fmla="*/ 6 w 57"/>
                  <a:gd name="T9" fmla="*/ 49 h 78"/>
                  <a:gd name="T10" fmla="*/ 8 w 57"/>
                  <a:gd name="T11" fmla="*/ 54 h 78"/>
                  <a:gd name="T12" fmla="*/ 11 w 57"/>
                  <a:gd name="T13" fmla="*/ 54 h 78"/>
                  <a:gd name="T14" fmla="*/ 11 w 57"/>
                  <a:gd name="T15" fmla="*/ 49 h 78"/>
                  <a:gd name="T16" fmla="*/ 16 w 57"/>
                  <a:gd name="T17" fmla="*/ 51 h 78"/>
                  <a:gd name="T18" fmla="*/ 11 w 57"/>
                  <a:gd name="T19" fmla="*/ 57 h 78"/>
                  <a:gd name="T20" fmla="*/ 13 w 57"/>
                  <a:gd name="T21" fmla="*/ 61 h 78"/>
                  <a:gd name="T22" fmla="*/ 18 w 57"/>
                  <a:gd name="T23" fmla="*/ 64 h 78"/>
                  <a:gd name="T24" fmla="*/ 22 w 57"/>
                  <a:gd name="T25" fmla="*/ 62 h 78"/>
                  <a:gd name="T26" fmla="*/ 26 w 57"/>
                  <a:gd name="T27" fmla="*/ 61 h 78"/>
                  <a:gd name="T28" fmla="*/ 34 w 57"/>
                  <a:gd name="T29" fmla="*/ 65 h 78"/>
                  <a:gd name="T30" fmla="*/ 37 w 57"/>
                  <a:gd name="T31" fmla="*/ 70 h 78"/>
                  <a:gd name="T32" fmla="*/ 37 w 57"/>
                  <a:gd name="T33" fmla="*/ 65 h 78"/>
                  <a:gd name="T34" fmla="*/ 37 w 57"/>
                  <a:gd name="T35" fmla="*/ 62 h 78"/>
                  <a:gd name="T36" fmla="*/ 37 w 57"/>
                  <a:gd name="T37" fmla="*/ 61 h 78"/>
                  <a:gd name="T38" fmla="*/ 42 w 57"/>
                  <a:gd name="T39" fmla="*/ 65 h 78"/>
                  <a:gd name="T40" fmla="*/ 46 w 57"/>
                  <a:gd name="T41" fmla="*/ 70 h 78"/>
                  <a:gd name="T42" fmla="*/ 51 w 57"/>
                  <a:gd name="T43" fmla="*/ 73 h 78"/>
                  <a:gd name="T44" fmla="*/ 54 w 57"/>
                  <a:gd name="T45" fmla="*/ 73 h 78"/>
                  <a:gd name="T46" fmla="*/ 54 w 57"/>
                  <a:gd name="T47" fmla="*/ 78 h 78"/>
                  <a:gd name="T48" fmla="*/ 56 w 57"/>
                  <a:gd name="T49" fmla="*/ 72 h 78"/>
                  <a:gd name="T50" fmla="*/ 53 w 57"/>
                  <a:gd name="T51" fmla="*/ 72 h 78"/>
                  <a:gd name="T52" fmla="*/ 51 w 57"/>
                  <a:gd name="T53" fmla="*/ 67 h 78"/>
                  <a:gd name="T54" fmla="*/ 53 w 57"/>
                  <a:gd name="T55" fmla="*/ 64 h 78"/>
                  <a:gd name="T56" fmla="*/ 51 w 57"/>
                  <a:gd name="T57" fmla="*/ 61 h 78"/>
                  <a:gd name="T58" fmla="*/ 46 w 57"/>
                  <a:gd name="T59" fmla="*/ 59 h 78"/>
                  <a:gd name="T60" fmla="*/ 46 w 57"/>
                  <a:gd name="T61" fmla="*/ 62 h 78"/>
                  <a:gd name="T62" fmla="*/ 43 w 57"/>
                  <a:gd name="T63" fmla="*/ 62 h 78"/>
                  <a:gd name="T64" fmla="*/ 42 w 57"/>
                  <a:gd name="T65" fmla="*/ 57 h 78"/>
                  <a:gd name="T66" fmla="*/ 35 w 57"/>
                  <a:gd name="T67" fmla="*/ 56 h 78"/>
                  <a:gd name="T68" fmla="*/ 32 w 57"/>
                  <a:gd name="T69" fmla="*/ 57 h 78"/>
                  <a:gd name="T70" fmla="*/ 32 w 57"/>
                  <a:gd name="T71" fmla="*/ 61 h 78"/>
                  <a:gd name="T72" fmla="*/ 29 w 57"/>
                  <a:gd name="T73" fmla="*/ 59 h 78"/>
                  <a:gd name="T74" fmla="*/ 26 w 57"/>
                  <a:gd name="T75" fmla="*/ 57 h 78"/>
                  <a:gd name="T76" fmla="*/ 26 w 57"/>
                  <a:gd name="T77" fmla="*/ 51 h 78"/>
                  <a:gd name="T78" fmla="*/ 22 w 57"/>
                  <a:gd name="T79" fmla="*/ 45 h 78"/>
                  <a:gd name="T80" fmla="*/ 22 w 57"/>
                  <a:gd name="T81" fmla="*/ 41 h 78"/>
                  <a:gd name="T82" fmla="*/ 24 w 57"/>
                  <a:gd name="T83" fmla="*/ 37 h 78"/>
                  <a:gd name="T84" fmla="*/ 26 w 57"/>
                  <a:gd name="T85" fmla="*/ 34 h 78"/>
                  <a:gd name="T86" fmla="*/ 32 w 57"/>
                  <a:gd name="T87" fmla="*/ 29 h 78"/>
                  <a:gd name="T88" fmla="*/ 35 w 57"/>
                  <a:gd name="T89" fmla="*/ 19 h 78"/>
                  <a:gd name="T90" fmla="*/ 35 w 57"/>
                  <a:gd name="T91" fmla="*/ 18 h 78"/>
                  <a:gd name="T92" fmla="*/ 32 w 57"/>
                  <a:gd name="T93" fmla="*/ 14 h 78"/>
                  <a:gd name="T94" fmla="*/ 32 w 57"/>
                  <a:gd name="T95" fmla="*/ 6 h 78"/>
                  <a:gd name="T96" fmla="*/ 34 w 57"/>
                  <a:gd name="T97" fmla="*/ 2 h 78"/>
                  <a:gd name="T98" fmla="*/ 30 w 57"/>
                  <a:gd name="T99" fmla="*/ 3 h 78"/>
                  <a:gd name="T100" fmla="*/ 26 w 57"/>
                  <a:gd name="T101" fmla="*/ 3 h 78"/>
                  <a:gd name="T102" fmla="*/ 18 w 57"/>
                  <a:gd name="T103" fmla="*/ 0 h 78"/>
                  <a:gd name="T104" fmla="*/ 13 w 57"/>
                  <a:gd name="T105" fmla="*/ 0 h 78"/>
                  <a:gd name="T106" fmla="*/ 10 w 57"/>
                  <a:gd name="T107" fmla="*/ 5 h 78"/>
                  <a:gd name="T108" fmla="*/ 10 w 57"/>
                  <a:gd name="T109" fmla="*/ 16 h 78"/>
                  <a:gd name="T110" fmla="*/ 8 w 57"/>
                  <a:gd name="T111" fmla="*/ 24 h 78"/>
                  <a:gd name="T112" fmla="*/ 8 w 57"/>
                  <a:gd name="T113" fmla="*/ 30 h 78"/>
                  <a:gd name="T114" fmla="*/ 6 w 57"/>
                  <a:gd name="T115" fmla="*/ 34 h 78"/>
                  <a:gd name="T116" fmla="*/ 3 w 57"/>
                  <a:gd name="T117" fmla="*/ 3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7" h="78">
                    <a:moveTo>
                      <a:pt x="3" y="30"/>
                    </a:moveTo>
                    <a:lnTo>
                      <a:pt x="3" y="30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2" y="35"/>
                    </a:lnTo>
                    <a:lnTo>
                      <a:pt x="2" y="35"/>
                    </a:lnTo>
                    <a:lnTo>
                      <a:pt x="2" y="35"/>
                    </a:lnTo>
                    <a:lnTo>
                      <a:pt x="2" y="37"/>
                    </a:lnTo>
                    <a:lnTo>
                      <a:pt x="3" y="41"/>
                    </a:lnTo>
                    <a:lnTo>
                      <a:pt x="3" y="43"/>
                    </a:lnTo>
                    <a:lnTo>
                      <a:pt x="3" y="43"/>
                    </a:lnTo>
                    <a:lnTo>
                      <a:pt x="5" y="45"/>
                    </a:lnTo>
                    <a:lnTo>
                      <a:pt x="5" y="48"/>
                    </a:lnTo>
                    <a:lnTo>
                      <a:pt x="5" y="49"/>
                    </a:lnTo>
                    <a:lnTo>
                      <a:pt x="5" y="49"/>
                    </a:lnTo>
                    <a:lnTo>
                      <a:pt x="6" y="49"/>
                    </a:lnTo>
                    <a:lnTo>
                      <a:pt x="6" y="49"/>
                    </a:lnTo>
                    <a:lnTo>
                      <a:pt x="8" y="51"/>
                    </a:lnTo>
                    <a:lnTo>
                      <a:pt x="8" y="53"/>
                    </a:lnTo>
                    <a:lnTo>
                      <a:pt x="8" y="54"/>
                    </a:lnTo>
                    <a:lnTo>
                      <a:pt x="10" y="54"/>
                    </a:lnTo>
                    <a:lnTo>
                      <a:pt x="10" y="54"/>
                    </a:lnTo>
                    <a:lnTo>
                      <a:pt x="11" y="54"/>
                    </a:lnTo>
                    <a:lnTo>
                      <a:pt x="11" y="54"/>
                    </a:lnTo>
                    <a:lnTo>
                      <a:pt x="11" y="53"/>
                    </a:lnTo>
                    <a:lnTo>
                      <a:pt x="11" y="49"/>
                    </a:lnTo>
                    <a:lnTo>
                      <a:pt x="11" y="48"/>
                    </a:lnTo>
                    <a:lnTo>
                      <a:pt x="11" y="49"/>
                    </a:lnTo>
                    <a:lnTo>
                      <a:pt x="13" y="49"/>
                    </a:lnTo>
                    <a:lnTo>
                      <a:pt x="14" y="49"/>
                    </a:lnTo>
                    <a:lnTo>
                      <a:pt x="14" y="51"/>
                    </a:lnTo>
                    <a:lnTo>
                      <a:pt x="16" y="51"/>
                    </a:lnTo>
                    <a:lnTo>
                      <a:pt x="16" y="53"/>
                    </a:lnTo>
                    <a:lnTo>
                      <a:pt x="16" y="54"/>
                    </a:lnTo>
                    <a:lnTo>
                      <a:pt x="13" y="56"/>
                    </a:lnTo>
                    <a:lnTo>
                      <a:pt x="11" y="57"/>
                    </a:lnTo>
                    <a:lnTo>
                      <a:pt x="11" y="57"/>
                    </a:lnTo>
                    <a:lnTo>
                      <a:pt x="11" y="61"/>
                    </a:lnTo>
                    <a:lnTo>
                      <a:pt x="11" y="62"/>
                    </a:lnTo>
                    <a:lnTo>
                      <a:pt x="13" y="61"/>
                    </a:lnTo>
                    <a:lnTo>
                      <a:pt x="14" y="61"/>
                    </a:lnTo>
                    <a:lnTo>
                      <a:pt x="16" y="62"/>
                    </a:lnTo>
                    <a:lnTo>
                      <a:pt x="16" y="64"/>
                    </a:lnTo>
                    <a:lnTo>
                      <a:pt x="18" y="64"/>
                    </a:lnTo>
                    <a:lnTo>
                      <a:pt x="19" y="64"/>
                    </a:lnTo>
                    <a:lnTo>
                      <a:pt x="21" y="64"/>
                    </a:lnTo>
                    <a:lnTo>
                      <a:pt x="22" y="64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1"/>
                    </a:lnTo>
                    <a:lnTo>
                      <a:pt x="26" y="61"/>
                    </a:lnTo>
                    <a:lnTo>
                      <a:pt x="26" y="61"/>
                    </a:lnTo>
                    <a:lnTo>
                      <a:pt x="27" y="61"/>
                    </a:lnTo>
                    <a:lnTo>
                      <a:pt x="30" y="62"/>
                    </a:lnTo>
                    <a:lnTo>
                      <a:pt x="32" y="64"/>
                    </a:lnTo>
                    <a:lnTo>
                      <a:pt x="34" y="65"/>
                    </a:lnTo>
                    <a:lnTo>
                      <a:pt x="35" y="67"/>
                    </a:lnTo>
                    <a:lnTo>
                      <a:pt x="35" y="68"/>
                    </a:lnTo>
                    <a:lnTo>
                      <a:pt x="37" y="68"/>
                    </a:lnTo>
                    <a:lnTo>
                      <a:pt x="37" y="70"/>
                    </a:lnTo>
                    <a:lnTo>
                      <a:pt x="37" y="70"/>
                    </a:lnTo>
                    <a:lnTo>
                      <a:pt x="38" y="70"/>
                    </a:lnTo>
                    <a:lnTo>
                      <a:pt x="38" y="67"/>
                    </a:lnTo>
                    <a:lnTo>
                      <a:pt x="37" y="65"/>
                    </a:lnTo>
                    <a:lnTo>
                      <a:pt x="37" y="65"/>
                    </a:lnTo>
                    <a:lnTo>
                      <a:pt x="37" y="64"/>
                    </a:lnTo>
                    <a:lnTo>
                      <a:pt x="35" y="64"/>
                    </a:lnTo>
                    <a:lnTo>
                      <a:pt x="37" y="62"/>
                    </a:lnTo>
                    <a:lnTo>
                      <a:pt x="35" y="62"/>
                    </a:lnTo>
                    <a:lnTo>
                      <a:pt x="35" y="61"/>
                    </a:lnTo>
                    <a:lnTo>
                      <a:pt x="35" y="61"/>
                    </a:lnTo>
                    <a:lnTo>
                      <a:pt x="37" y="61"/>
                    </a:lnTo>
                    <a:lnTo>
                      <a:pt x="37" y="61"/>
                    </a:lnTo>
                    <a:lnTo>
                      <a:pt x="40" y="64"/>
                    </a:lnTo>
                    <a:lnTo>
                      <a:pt x="40" y="65"/>
                    </a:lnTo>
                    <a:lnTo>
                      <a:pt x="42" y="65"/>
                    </a:lnTo>
                    <a:lnTo>
                      <a:pt x="45" y="67"/>
                    </a:lnTo>
                    <a:lnTo>
                      <a:pt x="45" y="67"/>
                    </a:lnTo>
                    <a:lnTo>
                      <a:pt x="45" y="68"/>
                    </a:lnTo>
                    <a:lnTo>
                      <a:pt x="46" y="70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48" y="72"/>
                    </a:lnTo>
                    <a:lnTo>
                      <a:pt x="51" y="73"/>
                    </a:lnTo>
                    <a:lnTo>
                      <a:pt x="51" y="75"/>
                    </a:lnTo>
                    <a:lnTo>
                      <a:pt x="53" y="73"/>
                    </a:lnTo>
                    <a:lnTo>
                      <a:pt x="53" y="73"/>
                    </a:lnTo>
                    <a:lnTo>
                      <a:pt x="54" y="73"/>
                    </a:lnTo>
                    <a:lnTo>
                      <a:pt x="54" y="73"/>
                    </a:lnTo>
                    <a:lnTo>
                      <a:pt x="54" y="75"/>
                    </a:lnTo>
                    <a:lnTo>
                      <a:pt x="54" y="76"/>
                    </a:lnTo>
                    <a:lnTo>
                      <a:pt x="54" y="78"/>
                    </a:lnTo>
                    <a:lnTo>
                      <a:pt x="56" y="78"/>
                    </a:lnTo>
                    <a:lnTo>
                      <a:pt x="57" y="75"/>
                    </a:lnTo>
                    <a:lnTo>
                      <a:pt x="57" y="72"/>
                    </a:lnTo>
                    <a:lnTo>
                      <a:pt x="56" y="72"/>
                    </a:lnTo>
                    <a:lnTo>
                      <a:pt x="56" y="72"/>
                    </a:lnTo>
                    <a:lnTo>
                      <a:pt x="54" y="72"/>
                    </a:lnTo>
                    <a:lnTo>
                      <a:pt x="54" y="72"/>
                    </a:lnTo>
                    <a:lnTo>
                      <a:pt x="53" y="72"/>
                    </a:lnTo>
                    <a:lnTo>
                      <a:pt x="53" y="70"/>
                    </a:lnTo>
                    <a:lnTo>
                      <a:pt x="53" y="68"/>
                    </a:lnTo>
                    <a:lnTo>
                      <a:pt x="53" y="68"/>
                    </a:lnTo>
                    <a:lnTo>
                      <a:pt x="51" y="67"/>
                    </a:lnTo>
                    <a:lnTo>
                      <a:pt x="49" y="65"/>
                    </a:lnTo>
                    <a:lnTo>
                      <a:pt x="49" y="64"/>
                    </a:lnTo>
                    <a:lnTo>
                      <a:pt x="49" y="64"/>
                    </a:lnTo>
                    <a:lnTo>
                      <a:pt x="53" y="64"/>
                    </a:lnTo>
                    <a:lnTo>
                      <a:pt x="53" y="62"/>
                    </a:lnTo>
                    <a:lnTo>
                      <a:pt x="53" y="62"/>
                    </a:lnTo>
                    <a:lnTo>
                      <a:pt x="51" y="61"/>
                    </a:lnTo>
                    <a:lnTo>
                      <a:pt x="51" y="61"/>
                    </a:lnTo>
                    <a:lnTo>
                      <a:pt x="51" y="61"/>
                    </a:lnTo>
                    <a:lnTo>
                      <a:pt x="48" y="61"/>
                    </a:lnTo>
                    <a:lnTo>
                      <a:pt x="48" y="59"/>
                    </a:lnTo>
                    <a:lnTo>
                      <a:pt x="46" y="59"/>
                    </a:lnTo>
                    <a:lnTo>
                      <a:pt x="46" y="59"/>
                    </a:lnTo>
                    <a:lnTo>
                      <a:pt x="46" y="61"/>
                    </a:lnTo>
                    <a:lnTo>
                      <a:pt x="46" y="61"/>
                    </a:lnTo>
                    <a:lnTo>
                      <a:pt x="46" y="62"/>
                    </a:lnTo>
                    <a:lnTo>
                      <a:pt x="45" y="64"/>
                    </a:lnTo>
                    <a:lnTo>
                      <a:pt x="43" y="64"/>
                    </a:lnTo>
                    <a:lnTo>
                      <a:pt x="43" y="62"/>
                    </a:lnTo>
                    <a:lnTo>
                      <a:pt x="43" y="62"/>
                    </a:lnTo>
                    <a:lnTo>
                      <a:pt x="43" y="61"/>
                    </a:lnTo>
                    <a:lnTo>
                      <a:pt x="43" y="61"/>
                    </a:lnTo>
                    <a:lnTo>
                      <a:pt x="43" y="59"/>
                    </a:lnTo>
                    <a:lnTo>
                      <a:pt x="42" y="57"/>
                    </a:lnTo>
                    <a:lnTo>
                      <a:pt x="40" y="57"/>
                    </a:lnTo>
                    <a:lnTo>
                      <a:pt x="40" y="56"/>
                    </a:lnTo>
                    <a:lnTo>
                      <a:pt x="37" y="56"/>
                    </a:lnTo>
                    <a:lnTo>
                      <a:pt x="35" y="56"/>
                    </a:lnTo>
                    <a:lnTo>
                      <a:pt x="35" y="56"/>
                    </a:lnTo>
                    <a:lnTo>
                      <a:pt x="34" y="57"/>
                    </a:lnTo>
                    <a:lnTo>
                      <a:pt x="32" y="57"/>
                    </a:lnTo>
                    <a:lnTo>
                      <a:pt x="32" y="57"/>
                    </a:lnTo>
                    <a:lnTo>
                      <a:pt x="32" y="59"/>
                    </a:lnTo>
                    <a:lnTo>
                      <a:pt x="34" y="59"/>
                    </a:lnTo>
                    <a:lnTo>
                      <a:pt x="34" y="61"/>
                    </a:lnTo>
                    <a:lnTo>
                      <a:pt x="32" y="61"/>
                    </a:lnTo>
                    <a:lnTo>
                      <a:pt x="32" y="61"/>
                    </a:lnTo>
                    <a:lnTo>
                      <a:pt x="32" y="61"/>
                    </a:lnTo>
                    <a:lnTo>
                      <a:pt x="30" y="61"/>
                    </a:lnTo>
                    <a:lnTo>
                      <a:pt x="29" y="59"/>
                    </a:lnTo>
                    <a:lnTo>
                      <a:pt x="27" y="59"/>
                    </a:lnTo>
                    <a:lnTo>
                      <a:pt x="27" y="59"/>
                    </a:lnTo>
                    <a:lnTo>
                      <a:pt x="27" y="57"/>
                    </a:lnTo>
                    <a:lnTo>
                      <a:pt x="26" y="57"/>
                    </a:lnTo>
                    <a:lnTo>
                      <a:pt x="26" y="54"/>
                    </a:lnTo>
                    <a:lnTo>
                      <a:pt x="24" y="53"/>
                    </a:lnTo>
                    <a:lnTo>
                      <a:pt x="24" y="51"/>
                    </a:lnTo>
                    <a:lnTo>
                      <a:pt x="26" y="51"/>
                    </a:lnTo>
                    <a:lnTo>
                      <a:pt x="26" y="49"/>
                    </a:lnTo>
                    <a:lnTo>
                      <a:pt x="26" y="49"/>
                    </a:lnTo>
                    <a:lnTo>
                      <a:pt x="24" y="46"/>
                    </a:lnTo>
                    <a:lnTo>
                      <a:pt x="22" y="45"/>
                    </a:lnTo>
                    <a:lnTo>
                      <a:pt x="22" y="43"/>
                    </a:lnTo>
                    <a:lnTo>
                      <a:pt x="22" y="43"/>
                    </a:lnTo>
                    <a:lnTo>
                      <a:pt x="22" y="41"/>
                    </a:lnTo>
                    <a:lnTo>
                      <a:pt x="22" y="41"/>
                    </a:lnTo>
                    <a:lnTo>
                      <a:pt x="22" y="40"/>
                    </a:lnTo>
                    <a:lnTo>
                      <a:pt x="24" y="38"/>
                    </a:lnTo>
                    <a:lnTo>
                      <a:pt x="24" y="38"/>
                    </a:lnTo>
                    <a:lnTo>
                      <a:pt x="24" y="37"/>
                    </a:lnTo>
                    <a:lnTo>
                      <a:pt x="24" y="37"/>
                    </a:lnTo>
                    <a:lnTo>
                      <a:pt x="24" y="37"/>
                    </a:lnTo>
                    <a:lnTo>
                      <a:pt x="24" y="35"/>
                    </a:lnTo>
                    <a:lnTo>
                      <a:pt x="26" y="34"/>
                    </a:lnTo>
                    <a:lnTo>
                      <a:pt x="27" y="34"/>
                    </a:lnTo>
                    <a:lnTo>
                      <a:pt x="29" y="32"/>
                    </a:lnTo>
                    <a:lnTo>
                      <a:pt x="32" y="32"/>
                    </a:lnTo>
                    <a:lnTo>
                      <a:pt x="32" y="29"/>
                    </a:lnTo>
                    <a:lnTo>
                      <a:pt x="32" y="29"/>
                    </a:lnTo>
                    <a:lnTo>
                      <a:pt x="35" y="22"/>
                    </a:lnTo>
                    <a:lnTo>
                      <a:pt x="35" y="21"/>
                    </a:lnTo>
                    <a:lnTo>
                      <a:pt x="35" y="19"/>
                    </a:lnTo>
                    <a:lnTo>
                      <a:pt x="37" y="19"/>
                    </a:lnTo>
                    <a:lnTo>
                      <a:pt x="35" y="19"/>
                    </a:lnTo>
                    <a:lnTo>
                      <a:pt x="35" y="18"/>
                    </a:lnTo>
                    <a:lnTo>
                      <a:pt x="35" y="18"/>
                    </a:lnTo>
                    <a:lnTo>
                      <a:pt x="35" y="16"/>
                    </a:lnTo>
                    <a:lnTo>
                      <a:pt x="34" y="16"/>
                    </a:lnTo>
                    <a:lnTo>
                      <a:pt x="34" y="16"/>
                    </a:lnTo>
                    <a:lnTo>
                      <a:pt x="32" y="14"/>
                    </a:lnTo>
                    <a:lnTo>
                      <a:pt x="32" y="13"/>
                    </a:lnTo>
                    <a:lnTo>
                      <a:pt x="32" y="11"/>
                    </a:lnTo>
                    <a:lnTo>
                      <a:pt x="32" y="11"/>
                    </a:lnTo>
                    <a:lnTo>
                      <a:pt x="32" y="6"/>
                    </a:lnTo>
                    <a:lnTo>
                      <a:pt x="32" y="5"/>
                    </a:lnTo>
                    <a:lnTo>
                      <a:pt x="34" y="5"/>
                    </a:lnTo>
                    <a:lnTo>
                      <a:pt x="34" y="3"/>
                    </a:lnTo>
                    <a:lnTo>
                      <a:pt x="34" y="2"/>
                    </a:lnTo>
                    <a:lnTo>
                      <a:pt x="34" y="2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30" y="3"/>
                    </a:lnTo>
                    <a:lnTo>
                      <a:pt x="30" y="3"/>
                    </a:lnTo>
                    <a:lnTo>
                      <a:pt x="29" y="3"/>
                    </a:lnTo>
                    <a:lnTo>
                      <a:pt x="27" y="3"/>
                    </a:lnTo>
                    <a:lnTo>
                      <a:pt x="26" y="3"/>
                    </a:lnTo>
                    <a:lnTo>
                      <a:pt x="24" y="3"/>
                    </a:lnTo>
                    <a:lnTo>
                      <a:pt x="19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3" y="0"/>
                    </a:lnTo>
                    <a:lnTo>
                      <a:pt x="11" y="2"/>
                    </a:lnTo>
                    <a:lnTo>
                      <a:pt x="11" y="3"/>
                    </a:lnTo>
                    <a:lnTo>
                      <a:pt x="11" y="5"/>
                    </a:lnTo>
                    <a:lnTo>
                      <a:pt x="10" y="5"/>
                    </a:lnTo>
                    <a:lnTo>
                      <a:pt x="8" y="13"/>
                    </a:lnTo>
                    <a:lnTo>
                      <a:pt x="8" y="14"/>
                    </a:lnTo>
                    <a:lnTo>
                      <a:pt x="10" y="14"/>
                    </a:lnTo>
                    <a:lnTo>
                      <a:pt x="10" y="16"/>
                    </a:lnTo>
                    <a:lnTo>
                      <a:pt x="10" y="18"/>
                    </a:lnTo>
                    <a:lnTo>
                      <a:pt x="10" y="19"/>
                    </a:lnTo>
                    <a:lnTo>
                      <a:pt x="10" y="21"/>
                    </a:lnTo>
                    <a:lnTo>
                      <a:pt x="8" y="24"/>
                    </a:lnTo>
                    <a:lnTo>
                      <a:pt x="8" y="26"/>
                    </a:lnTo>
                    <a:lnTo>
                      <a:pt x="8" y="27"/>
                    </a:lnTo>
                    <a:lnTo>
                      <a:pt x="8" y="29"/>
                    </a:lnTo>
                    <a:lnTo>
                      <a:pt x="8" y="30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8" y="34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5" y="34"/>
                    </a:lnTo>
                    <a:lnTo>
                      <a:pt x="5" y="32"/>
                    </a:lnTo>
                    <a:lnTo>
                      <a:pt x="3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63" name="Freeform 1063">
                <a:extLst>
                  <a:ext uri="{FF2B5EF4-FFF2-40B4-BE49-F238E27FC236}">
                    <a16:creationId xmlns:a16="http://schemas.microsoft.com/office/drawing/2014/main" id="{AD42835D-E963-10C6-B254-1E1A576A2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6" y="2241"/>
                <a:ext cx="1" cy="2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  <a:gd name="T8" fmla="*/ 0 w 1"/>
                  <a:gd name="T9" fmla="*/ 0 h 2"/>
                  <a:gd name="T10" fmla="*/ 0 w 1"/>
                  <a:gd name="T11" fmla="*/ 2 h 2"/>
                  <a:gd name="T12" fmla="*/ 1 w 1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lnTo>
                      <a:pt x="1" y="2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64" name="Freeform 1064">
                <a:extLst>
                  <a:ext uri="{FF2B5EF4-FFF2-40B4-BE49-F238E27FC236}">
                    <a16:creationId xmlns:a16="http://schemas.microsoft.com/office/drawing/2014/main" id="{AE7BB15A-879C-EBA0-DD4B-64CB961CA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9" y="2389"/>
                <a:ext cx="2" cy="3"/>
              </a:xfrm>
              <a:custGeom>
                <a:avLst/>
                <a:gdLst>
                  <a:gd name="T0" fmla="*/ 2 w 2"/>
                  <a:gd name="T1" fmla="*/ 1 h 3"/>
                  <a:gd name="T2" fmla="*/ 2 w 2"/>
                  <a:gd name="T3" fmla="*/ 1 h 3"/>
                  <a:gd name="T4" fmla="*/ 2 w 2"/>
                  <a:gd name="T5" fmla="*/ 0 h 3"/>
                  <a:gd name="T6" fmla="*/ 2 w 2"/>
                  <a:gd name="T7" fmla="*/ 1 h 3"/>
                  <a:gd name="T8" fmla="*/ 0 w 2"/>
                  <a:gd name="T9" fmla="*/ 1 h 3"/>
                  <a:gd name="T10" fmla="*/ 0 w 2"/>
                  <a:gd name="T11" fmla="*/ 1 h 3"/>
                  <a:gd name="T12" fmla="*/ 0 w 2"/>
                  <a:gd name="T13" fmla="*/ 3 h 3"/>
                  <a:gd name="T14" fmla="*/ 0 w 2"/>
                  <a:gd name="T15" fmla="*/ 3 h 3"/>
                  <a:gd name="T16" fmla="*/ 2 w 2"/>
                  <a:gd name="T1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lnTo>
                      <a:pt x="2" y="1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65" name="Freeform 1065">
                <a:extLst>
                  <a:ext uri="{FF2B5EF4-FFF2-40B4-BE49-F238E27FC236}">
                    <a16:creationId xmlns:a16="http://schemas.microsoft.com/office/drawing/2014/main" id="{EBACE989-0654-1DB7-8986-1E90723C5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1" y="2370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  <a:gd name="T10" fmla="*/ 1 w 1"/>
                  <a:gd name="T11" fmla="*/ 0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66" name="Freeform 1066">
                <a:extLst>
                  <a:ext uri="{FF2B5EF4-FFF2-40B4-BE49-F238E27FC236}">
                    <a16:creationId xmlns:a16="http://schemas.microsoft.com/office/drawing/2014/main" id="{4B898A00-A57C-A448-0CE6-547E73B032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1" y="2387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2 h 2"/>
                  <a:gd name="T4" fmla="*/ 2 h 2"/>
                  <a:gd name="T5" fmla="*/ 0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67" name="Freeform 1067">
                <a:extLst>
                  <a:ext uri="{FF2B5EF4-FFF2-40B4-BE49-F238E27FC236}">
                    <a16:creationId xmlns:a16="http://schemas.microsoft.com/office/drawing/2014/main" id="{62DB03B3-5EE6-F2BD-E174-E7564FDD8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9" y="2365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2 h 2"/>
                  <a:gd name="T5" fmla="*/ 2 h 2"/>
                  <a:gd name="T6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68" name="Freeform 1068">
                <a:extLst>
                  <a:ext uri="{FF2B5EF4-FFF2-40B4-BE49-F238E27FC236}">
                    <a16:creationId xmlns:a16="http://schemas.microsoft.com/office/drawing/2014/main" id="{AAC73527-9D7B-EFC5-B415-7DE0F6BFFD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1" y="2362"/>
                <a:ext cx="3" cy="1"/>
              </a:xfrm>
              <a:custGeom>
                <a:avLst/>
                <a:gdLst>
                  <a:gd name="T0" fmla="*/ 2 w 3"/>
                  <a:gd name="T1" fmla="*/ 0 h 1"/>
                  <a:gd name="T2" fmla="*/ 2 w 3"/>
                  <a:gd name="T3" fmla="*/ 0 h 1"/>
                  <a:gd name="T4" fmla="*/ 0 w 3"/>
                  <a:gd name="T5" fmla="*/ 0 h 1"/>
                  <a:gd name="T6" fmla="*/ 0 w 3"/>
                  <a:gd name="T7" fmla="*/ 1 h 1"/>
                  <a:gd name="T8" fmla="*/ 0 w 3"/>
                  <a:gd name="T9" fmla="*/ 1 h 1"/>
                  <a:gd name="T10" fmla="*/ 0 w 3"/>
                  <a:gd name="T11" fmla="*/ 1 h 1"/>
                  <a:gd name="T12" fmla="*/ 2 w 3"/>
                  <a:gd name="T13" fmla="*/ 1 h 1"/>
                  <a:gd name="T14" fmla="*/ 3 w 3"/>
                  <a:gd name="T15" fmla="*/ 1 h 1"/>
                  <a:gd name="T16" fmla="*/ 3 w 3"/>
                  <a:gd name="T17" fmla="*/ 1 h 1"/>
                  <a:gd name="T18" fmla="*/ 3 w 3"/>
                  <a:gd name="T19" fmla="*/ 0 h 1"/>
                  <a:gd name="T20" fmla="*/ 3 w 3"/>
                  <a:gd name="T21" fmla="*/ 0 h 1"/>
                  <a:gd name="T22" fmla="*/ 2 w 3"/>
                  <a:gd name="T2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69" name="Freeform 1069">
                <a:extLst>
                  <a:ext uri="{FF2B5EF4-FFF2-40B4-BE49-F238E27FC236}">
                    <a16:creationId xmlns:a16="http://schemas.microsoft.com/office/drawing/2014/main" id="{33400BE1-CC0C-7547-25E5-BF4B3374C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7" y="2622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2 h 2"/>
                  <a:gd name="T8" fmla="*/ 1 w 1"/>
                  <a:gd name="T9" fmla="*/ 2 h 2"/>
                  <a:gd name="T10" fmla="*/ 0 w 1"/>
                  <a:gd name="T11" fmla="*/ 2 h 2"/>
                  <a:gd name="T12" fmla="*/ 0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70" name="Freeform 1070">
                <a:extLst>
                  <a:ext uri="{FF2B5EF4-FFF2-40B4-BE49-F238E27FC236}">
                    <a16:creationId xmlns:a16="http://schemas.microsoft.com/office/drawing/2014/main" id="{72FC378A-B1F2-3284-3AF6-FB5B9E665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4" y="2692"/>
                <a:ext cx="2" cy="4"/>
              </a:xfrm>
              <a:custGeom>
                <a:avLst/>
                <a:gdLst>
                  <a:gd name="T0" fmla="*/ 2 w 2"/>
                  <a:gd name="T1" fmla="*/ 2 h 4"/>
                  <a:gd name="T2" fmla="*/ 2 w 2"/>
                  <a:gd name="T3" fmla="*/ 4 h 4"/>
                  <a:gd name="T4" fmla="*/ 2 w 2"/>
                  <a:gd name="T5" fmla="*/ 2 h 4"/>
                  <a:gd name="T6" fmla="*/ 2 w 2"/>
                  <a:gd name="T7" fmla="*/ 0 h 4"/>
                  <a:gd name="T8" fmla="*/ 0 w 2"/>
                  <a:gd name="T9" fmla="*/ 0 h 4"/>
                  <a:gd name="T10" fmla="*/ 0 w 2"/>
                  <a:gd name="T11" fmla="*/ 2 h 4"/>
                  <a:gd name="T12" fmla="*/ 2 w 2"/>
                  <a:gd name="T13" fmla="*/ 2 h 4"/>
                  <a:gd name="T14" fmla="*/ 2 w 2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2"/>
                    </a:moveTo>
                    <a:lnTo>
                      <a:pt x="2" y="4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71" name="Freeform 1071">
                <a:extLst>
                  <a:ext uri="{FF2B5EF4-FFF2-40B4-BE49-F238E27FC236}">
                    <a16:creationId xmlns:a16="http://schemas.microsoft.com/office/drawing/2014/main" id="{E97E185C-8B81-68FA-2E36-C66F22624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2904"/>
                <a:ext cx="8" cy="6"/>
              </a:xfrm>
              <a:custGeom>
                <a:avLst/>
                <a:gdLst>
                  <a:gd name="T0" fmla="*/ 4 w 8"/>
                  <a:gd name="T1" fmla="*/ 0 h 6"/>
                  <a:gd name="T2" fmla="*/ 4 w 8"/>
                  <a:gd name="T3" fmla="*/ 0 h 6"/>
                  <a:gd name="T4" fmla="*/ 3 w 8"/>
                  <a:gd name="T5" fmla="*/ 0 h 6"/>
                  <a:gd name="T6" fmla="*/ 1 w 8"/>
                  <a:gd name="T7" fmla="*/ 0 h 6"/>
                  <a:gd name="T8" fmla="*/ 0 w 8"/>
                  <a:gd name="T9" fmla="*/ 1 h 6"/>
                  <a:gd name="T10" fmla="*/ 0 w 8"/>
                  <a:gd name="T11" fmla="*/ 1 h 6"/>
                  <a:gd name="T12" fmla="*/ 1 w 8"/>
                  <a:gd name="T13" fmla="*/ 5 h 6"/>
                  <a:gd name="T14" fmla="*/ 1 w 8"/>
                  <a:gd name="T15" fmla="*/ 5 h 6"/>
                  <a:gd name="T16" fmla="*/ 4 w 8"/>
                  <a:gd name="T17" fmla="*/ 6 h 6"/>
                  <a:gd name="T18" fmla="*/ 4 w 8"/>
                  <a:gd name="T19" fmla="*/ 6 h 6"/>
                  <a:gd name="T20" fmla="*/ 6 w 8"/>
                  <a:gd name="T21" fmla="*/ 6 h 6"/>
                  <a:gd name="T22" fmla="*/ 8 w 8"/>
                  <a:gd name="T23" fmla="*/ 5 h 6"/>
                  <a:gd name="T24" fmla="*/ 8 w 8"/>
                  <a:gd name="T25" fmla="*/ 3 h 6"/>
                  <a:gd name="T26" fmla="*/ 6 w 8"/>
                  <a:gd name="T27" fmla="*/ 1 h 6"/>
                  <a:gd name="T28" fmla="*/ 4 w 8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6">
                    <a:moveTo>
                      <a:pt x="4" y="0"/>
                    </a:moveTo>
                    <a:lnTo>
                      <a:pt x="4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8" y="5"/>
                    </a:lnTo>
                    <a:lnTo>
                      <a:pt x="8" y="3"/>
                    </a:lnTo>
                    <a:lnTo>
                      <a:pt x="6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72" name="Freeform 1072">
                <a:extLst>
                  <a:ext uri="{FF2B5EF4-FFF2-40B4-BE49-F238E27FC236}">
                    <a16:creationId xmlns:a16="http://schemas.microsoft.com/office/drawing/2014/main" id="{9460631A-A2F7-C18B-BC95-A87E6E2F5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3" y="2791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2 w 3"/>
                  <a:gd name="T3" fmla="*/ 0 h 2"/>
                  <a:gd name="T4" fmla="*/ 2 w 3"/>
                  <a:gd name="T5" fmla="*/ 0 h 2"/>
                  <a:gd name="T6" fmla="*/ 0 w 3"/>
                  <a:gd name="T7" fmla="*/ 0 h 2"/>
                  <a:gd name="T8" fmla="*/ 0 w 3"/>
                  <a:gd name="T9" fmla="*/ 0 h 2"/>
                  <a:gd name="T10" fmla="*/ 0 w 3"/>
                  <a:gd name="T11" fmla="*/ 2 h 2"/>
                  <a:gd name="T12" fmla="*/ 3 w 3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73" name="Freeform 1073">
                <a:extLst>
                  <a:ext uri="{FF2B5EF4-FFF2-40B4-BE49-F238E27FC236}">
                    <a16:creationId xmlns:a16="http://schemas.microsoft.com/office/drawing/2014/main" id="{93CB7857-0042-BD3D-23AE-358DE94C5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7" y="2471"/>
                <a:ext cx="16" cy="5"/>
              </a:xfrm>
              <a:custGeom>
                <a:avLst/>
                <a:gdLst>
                  <a:gd name="T0" fmla="*/ 8 w 16"/>
                  <a:gd name="T1" fmla="*/ 0 h 5"/>
                  <a:gd name="T2" fmla="*/ 8 w 16"/>
                  <a:gd name="T3" fmla="*/ 2 h 5"/>
                  <a:gd name="T4" fmla="*/ 7 w 16"/>
                  <a:gd name="T5" fmla="*/ 2 h 5"/>
                  <a:gd name="T6" fmla="*/ 5 w 16"/>
                  <a:gd name="T7" fmla="*/ 0 h 5"/>
                  <a:gd name="T8" fmla="*/ 3 w 16"/>
                  <a:gd name="T9" fmla="*/ 0 h 5"/>
                  <a:gd name="T10" fmla="*/ 2 w 16"/>
                  <a:gd name="T11" fmla="*/ 0 h 5"/>
                  <a:gd name="T12" fmla="*/ 2 w 16"/>
                  <a:gd name="T13" fmla="*/ 2 h 5"/>
                  <a:gd name="T14" fmla="*/ 2 w 16"/>
                  <a:gd name="T15" fmla="*/ 2 h 5"/>
                  <a:gd name="T16" fmla="*/ 0 w 16"/>
                  <a:gd name="T17" fmla="*/ 2 h 5"/>
                  <a:gd name="T18" fmla="*/ 3 w 16"/>
                  <a:gd name="T19" fmla="*/ 4 h 5"/>
                  <a:gd name="T20" fmla="*/ 5 w 16"/>
                  <a:gd name="T21" fmla="*/ 5 h 5"/>
                  <a:gd name="T22" fmla="*/ 7 w 16"/>
                  <a:gd name="T23" fmla="*/ 5 h 5"/>
                  <a:gd name="T24" fmla="*/ 11 w 16"/>
                  <a:gd name="T25" fmla="*/ 5 h 5"/>
                  <a:gd name="T26" fmla="*/ 13 w 16"/>
                  <a:gd name="T27" fmla="*/ 4 h 5"/>
                  <a:gd name="T28" fmla="*/ 14 w 16"/>
                  <a:gd name="T29" fmla="*/ 4 h 5"/>
                  <a:gd name="T30" fmla="*/ 16 w 16"/>
                  <a:gd name="T31" fmla="*/ 4 h 5"/>
                  <a:gd name="T32" fmla="*/ 16 w 16"/>
                  <a:gd name="T33" fmla="*/ 2 h 5"/>
                  <a:gd name="T34" fmla="*/ 11 w 16"/>
                  <a:gd name="T35" fmla="*/ 0 h 5"/>
                  <a:gd name="T36" fmla="*/ 8 w 16"/>
                  <a:gd name="T3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" h="5">
                    <a:moveTo>
                      <a:pt x="8" y="0"/>
                    </a:moveTo>
                    <a:lnTo>
                      <a:pt x="8" y="2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3" y="4"/>
                    </a:lnTo>
                    <a:lnTo>
                      <a:pt x="5" y="5"/>
                    </a:lnTo>
                    <a:lnTo>
                      <a:pt x="7" y="5"/>
                    </a:lnTo>
                    <a:lnTo>
                      <a:pt x="11" y="5"/>
                    </a:lnTo>
                    <a:lnTo>
                      <a:pt x="13" y="4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16" y="2"/>
                    </a:lnTo>
                    <a:lnTo>
                      <a:pt x="11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74" name="Freeform 1074">
                <a:extLst>
                  <a:ext uri="{FF2B5EF4-FFF2-40B4-BE49-F238E27FC236}">
                    <a16:creationId xmlns:a16="http://schemas.microsoft.com/office/drawing/2014/main" id="{73973676-9EF1-DEE2-7EA5-262D23E20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2367"/>
                <a:ext cx="4" cy="6"/>
              </a:xfrm>
              <a:custGeom>
                <a:avLst/>
                <a:gdLst>
                  <a:gd name="T0" fmla="*/ 3 w 4"/>
                  <a:gd name="T1" fmla="*/ 3 h 6"/>
                  <a:gd name="T2" fmla="*/ 0 w 4"/>
                  <a:gd name="T3" fmla="*/ 4 h 6"/>
                  <a:gd name="T4" fmla="*/ 0 w 4"/>
                  <a:gd name="T5" fmla="*/ 6 h 6"/>
                  <a:gd name="T6" fmla="*/ 1 w 4"/>
                  <a:gd name="T7" fmla="*/ 6 h 6"/>
                  <a:gd name="T8" fmla="*/ 1 w 4"/>
                  <a:gd name="T9" fmla="*/ 6 h 6"/>
                  <a:gd name="T10" fmla="*/ 1 w 4"/>
                  <a:gd name="T11" fmla="*/ 6 h 6"/>
                  <a:gd name="T12" fmla="*/ 3 w 4"/>
                  <a:gd name="T13" fmla="*/ 4 h 6"/>
                  <a:gd name="T14" fmla="*/ 4 w 4"/>
                  <a:gd name="T15" fmla="*/ 3 h 6"/>
                  <a:gd name="T16" fmla="*/ 3 w 4"/>
                  <a:gd name="T17" fmla="*/ 0 h 6"/>
                  <a:gd name="T18" fmla="*/ 3 w 4"/>
                  <a:gd name="T1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6">
                    <a:moveTo>
                      <a:pt x="3" y="3"/>
                    </a:moveTo>
                    <a:lnTo>
                      <a:pt x="0" y="4"/>
                    </a:lnTo>
                    <a:lnTo>
                      <a:pt x="0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4" y="3"/>
                    </a:lnTo>
                    <a:lnTo>
                      <a:pt x="3" y="0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75" name="Freeform 1075">
                <a:extLst>
                  <a:ext uri="{FF2B5EF4-FFF2-40B4-BE49-F238E27FC236}">
                    <a16:creationId xmlns:a16="http://schemas.microsoft.com/office/drawing/2014/main" id="{90F4C6D7-B2EF-1F5B-6107-7B8918D33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0" y="2891"/>
                <a:ext cx="6" cy="8"/>
              </a:xfrm>
              <a:custGeom>
                <a:avLst/>
                <a:gdLst>
                  <a:gd name="T0" fmla="*/ 3 w 6"/>
                  <a:gd name="T1" fmla="*/ 0 h 8"/>
                  <a:gd name="T2" fmla="*/ 3 w 6"/>
                  <a:gd name="T3" fmla="*/ 0 h 8"/>
                  <a:gd name="T4" fmla="*/ 1 w 6"/>
                  <a:gd name="T5" fmla="*/ 2 h 8"/>
                  <a:gd name="T6" fmla="*/ 1 w 6"/>
                  <a:gd name="T7" fmla="*/ 3 h 8"/>
                  <a:gd name="T8" fmla="*/ 1 w 6"/>
                  <a:gd name="T9" fmla="*/ 3 h 8"/>
                  <a:gd name="T10" fmla="*/ 0 w 6"/>
                  <a:gd name="T11" fmla="*/ 3 h 8"/>
                  <a:gd name="T12" fmla="*/ 0 w 6"/>
                  <a:gd name="T13" fmla="*/ 5 h 8"/>
                  <a:gd name="T14" fmla="*/ 0 w 6"/>
                  <a:gd name="T15" fmla="*/ 6 h 8"/>
                  <a:gd name="T16" fmla="*/ 0 w 6"/>
                  <a:gd name="T17" fmla="*/ 6 h 8"/>
                  <a:gd name="T18" fmla="*/ 0 w 6"/>
                  <a:gd name="T19" fmla="*/ 6 h 8"/>
                  <a:gd name="T20" fmla="*/ 0 w 6"/>
                  <a:gd name="T21" fmla="*/ 8 h 8"/>
                  <a:gd name="T22" fmla="*/ 1 w 6"/>
                  <a:gd name="T23" fmla="*/ 8 h 8"/>
                  <a:gd name="T24" fmla="*/ 3 w 6"/>
                  <a:gd name="T25" fmla="*/ 6 h 8"/>
                  <a:gd name="T26" fmla="*/ 4 w 6"/>
                  <a:gd name="T27" fmla="*/ 6 h 8"/>
                  <a:gd name="T28" fmla="*/ 4 w 6"/>
                  <a:gd name="T29" fmla="*/ 6 h 8"/>
                  <a:gd name="T30" fmla="*/ 4 w 6"/>
                  <a:gd name="T31" fmla="*/ 5 h 8"/>
                  <a:gd name="T32" fmla="*/ 6 w 6"/>
                  <a:gd name="T33" fmla="*/ 3 h 8"/>
                  <a:gd name="T34" fmla="*/ 4 w 6"/>
                  <a:gd name="T35" fmla="*/ 2 h 8"/>
                  <a:gd name="T36" fmla="*/ 3 w 6"/>
                  <a:gd name="T3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" h="8">
                    <a:moveTo>
                      <a:pt x="3" y="0"/>
                    </a:moveTo>
                    <a:lnTo>
                      <a:pt x="3" y="0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1" y="8"/>
                    </a:lnTo>
                    <a:lnTo>
                      <a:pt x="3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5"/>
                    </a:lnTo>
                    <a:lnTo>
                      <a:pt x="6" y="3"/>
                    </a:lnTo>
                    <a:lnTo>
                      <a:pt x="4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76" name="Freeform 1076">
                <a:extLst>
                  <a:ext uri="{FF2B5EF4-FFF2-40B4-BE49-F238E27FC236}">
                    <a16:creationId xmlns:a16="http://schemas.microsoft.com/office/drawing/2014/main" id="{A936D05D-89E4-2871-2059-81AE599E3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1" y="2788"/>
                <a:ext cx="3" cy="5"/>
              </a:xfrm>
              <a:custGeom>
                <a:avLst/>
                <a:gdLst>
                  <a:gd name="T0" fmla="*/ 3 w 3"/>
                  <a:gd name="T1" fmla="*/ 5 h 5"/>
                  <a:gd name="T2" fmla="*/ 3 w 3"/>
                  <a:gd name="T3" fmla="*/ 3 h 5"/>
                  <a:gd name="T4" fmla="*/ 3 w 3"/>
                  <a:gd name="T5" fmla="*/ 3 h 5"/>
                  <a:gd name="T6" fmla="*/ 3 w 3"/>
                  <a:gd name="T7" fmla="*/ 0 h 5"/>
                  <a:gd name="T8" fmla="*/ 3 w 3"/>
                  <a:gd name="T9" fmla="*/ 0 h 5"/>
                  <a:gd name="T10" fmla="*/ 2 w 3"/>
                  <a:gd name="T11" fmla="*/ 1 h 5"/>
                  <a:gd name="T12" fmla="*/ 2 w 3"/>
                  <a:gd name="T13" fmla="*/ 1 h 5"/>
                  <a:gd name="T14" fmla="*/ 2 w 3"/>
                  <a:gd name="T15" fmla="*/ 1 h 5"/>
                  <a:gd name="T16" fmla="*/ 2 w 3"/>
                  <a:gd name="T17" fmla="*/ 1 h 5"/>
                  <a:gd name="T18" fmla="*/ 0 w 3"/>
                  <a:gd name="T19" fmla="*/ 1 h 5"/>
                  <a:gd name="T20" fmla="*/ 0 w 3"/>
                  <a:gd name="T21" fmla="*/ 1 h 5"/>
                  <a:gd name="T22" fmla="*/ 2 w 3"/>
                  <a:gd name="T23" fmla="*/ 3 h 5"/>
                  <a:gd name="T24" fmla="*/ 3 w 3"/>
                  <a:gd name="T25" fmla="*/ 3 h 5"/>
                  <a:gd name="T26" fmla="*/ 3 w 3"/>
                  <a:gd name="T2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5">
                    <a:moveTo>
                      <a:pt x="3" y="5"/>
                    </a:moveTo>
                    <a:lnTo>
                      <a:pt x="3" y="3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77" name="Freeform 1077">
                <a:extLst>
                  <a:ext uri="{FF2B5EF4-FFF2-40B4-BE49-F238E27FC236}">
                    <a16:creationId xmlns:a16="http://schemas.microsoft.com/office/drawing/2014/main" id="{F3D5AF6F-EC0D-7392-7BC0-55457EB7A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2" y="2796"/>
                <a:ext cx="2" cy="4"/>
              </a:xfrm>
              <a:custGeom>
                <a:avLst/>
                <a:gdLst>
                  <a:gd name="T0" fmla="*/ 0 w 2"/>
                  <a:gd name="T1" fmla="*/ 1 h 4"/>
                  <a:gd name="T2" fmla="*/ 0 w 2"/>
                  <a:gd name="T3" fmla="*/ 1 h 4"/>
                  <a:gd name="T4" fmla="*/ 0 w 2"/>
                  <a:gd name="T5" fmla="*/ 0 h 4"/>
                  <a:gd name="T6" fmla="*/ 0 w 2"/>
                  <a:gd name="T7" fmla="*/ 0 h 4"/>
                  <a:gd name="T8" fmla="*/ 0 w 2"/>
                  <a:gd name="T9" fmla="*/ 1 h 4"/>
                  <a:gd name="T10" fmla="*/ 0 w 2"/>
                  <a:gd name="T11" fmla="*/ 3 h 4"/>
                  <a:gd name="T12" fmla="*/ 0 w 2"/>
                  <a:gd name="T13" fmla="*/ 3 h 4"/>
                  <a:gd name="T14" fmla="*/ 0 w 2"/>
                  <a:gd name="T15" fmla="*/ 4 h 4"/>
                  <a:gd name="T16" fmla="*/ 0 w 2"/>
                  <a:gd name="T17" fmla="*/ 4 h 4"/>
                  <a:gd name="T18" fmla="*/ 2 w 2"/>
                  <a:gd name="T19" fmla="*/ 4 h 4"/>
                  <a:gd name="T20" fmla="*/ 2 w 2"/>
                  <a:gd name="T21" fmla="*/ 3 h 4"/>
                  <a:gd name="T22" fmla="*/ 2 w 2"/>
                  <a:gd name="T23" fmla="*/ 3 h 4"/>
                  <a:gd name="T24" fmla="*/ 2 w 2"/>
                  <a:gd name="T25" fmla="*/ 1 h 4"/>
                  <a:gd name="T26" fmla="*/ 2 w 2"/>
                  <a:gd name="T27" fmla="*/ 1 h 4"/>
                  <a:gd name="T28" fmla="*/ 0 w 2"/>
                  <a:gd name="T2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4">
                    <a:moveTo>
                      <a:pt x="0" y="1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78" name="Freeform 1078">
                <a:extLst>
                  <a:ext uri="{FF2B5EF4-FFF2-40B4-BE49-F238E27FC236}">
                    <a16:creationId xmlns:a16="http://schemas.microsoft.com/office/drawing/2014/main" id="{D58F7CBF-67EF-2DEA-4216-B322AFF83F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2" y="2804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  <a:gd name="T14" fmla="*/ 1 w 1"/>
                  <a:gd name="T15" fmla="*/ 0 h 1"/>
                  <a:gd name="T16" fmla="*/ 1 w 1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79" name="Freeform 1079">
                <a:extLst>
                  <a:ext uri="{FF2B5EF4-FFF2-40B4-BE49-F238E27FC236}">
                    <a16:creationId xmlns:a16="http://schemas.microsoft.com/office/drawing/2014/main" id="{4FE365EE-3737-B6F0-594B-96B8B2D09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6" y="3269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0 w 2"/>
                  <a:gd name="T5" fmla="*/ 0 h 2"/>
                  <a:gd name="T6" fmla="*/ 0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  <a:gd name="T12" fmla="*/ 2 w 2"/>
                  <a:gd name="T13" fmla="*/ 2 h 2"/>
                  <a:gd name="T14" fmla="*/ 2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80" name="Freeform 1080">
                <a:extLst>
                  <a:ext uri="{FF2B5EF4-FFF2-40B4-BE49-F238E27FC236}">
                    <a16:creationId xmlns:a16="http://schemas.microsoft.com/office/drawing/2014/main" id="{D8C375C8-95C7-735E-B832-59C55C0E2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6" y="3308"/>
                <a:ext cx="24" cy="17"/>
              </a:xfrm>
              <a:custGeom>
                <a:avLst/>
                <a:gdLst>
                  <a:gd name="T0" fmla="*/ 22 w 24"/>
                  <a:gd name="T1" fmla="*/ 6 h 17"/>
                  <a:gd name="T2" fmla="*/ 21 w 24"/>
                  <a:gd name="T3" fmla="*/ 6 h 17"/>
                  <a:gd name="T4" fmla="*/ 18 w 24"/>
                  <a:gd name="T5" fmla="*/ 8 h 17"/>
                  <a:gd name="T6" fmla="*/ 14 w 24"/>
                  <a:gd name="T7" fmla="*/ 8 h 17"/>
                  <a:gd name="T8" fmla="*/ 13 w 24"/>
                  <a:gd name="T9" fmla="*/ 9 h 17"/>
                  <a:gd name="T10" fmla="*/ 11 w 24"/>
                  <a:gd name="T11" fmla="*/ 9 h 17"/>
                  <a:gd name="T12" fmla="*/ 10 w 24"/>
                  <a:gd name="T13" fmla="*/ 6 h 17"/>
                  <a:gd name="T14" fmla="*/ 11 w 24"/>
                  <a:gd name="T15" fmla="*/ 6 h 17"/>
                  <a:gd name="T16" fmla="*/ 11 w 24"/>
                  <a:gd name="T17" fmla="*/ 4 h 17"/>
                  <a:gd name="T18" fmla="*/ 8 w 24"/>
                  <a:gd name="T19" fmla="*/ 6 h 17"/>
                  <a:gd name="T20" fmla="*/ 7 w 24"/>
                  <a:gd name="T21" fmla="*/ 6 h 17"/>
                  <a:gd name="T22" fmla="*/ 3 w 24"/>
                  <a:gd name="T23" fmla="*/ 4 h 17"/>
                  <a:gd name="T24" fmla="*/ 5 w 24"/>
                  <a:gd name="T25" fmla="*/ 3 h 17"/>
                  <a:gd name="T26" fmla="*/ 5 w 24"/>
                  <a:gd name="T27" fmla="*/ 1 h 17"/>
                  <a:gd name="T28" fmla="*/ 5 w 24"/>
                  <a:gd name="T29" fmla="*/ 0 h 17"/>
                  <a:gd name="T30" fmla="*/ 5 w 24"/>
                  <a:gd name="T31" fmla="*/ 0 h 17"/>
                  <a:gd name="T32" fmla="*/ 3 w 24"/>
                  <a:gd name="T33" fmla="*/ 0 h 17"/>
                  <a:gd name="T34" fmla="*/ 2 w 24"/>
                  <a:gd name="T35" fmla="*/ 3 h 17"/>
                  <a:gd name="T36" fmla="*/ 2 w 24"/>
                  <a:gd name="T37" fmla="*/ 4 h 17"/>
                  <a:gd name="T38" fmla="*/ 0 w 24"/>
                  <a:gd name="T39" fmla="*/ 6 h 17"/>
                  <a:gd name="T40" fmla="*/ 2 w 24"/>
                  <a:gd name="T41" fmla="*/ 8 h 17"/>
                  <a:gd name="T42" fmla="*/ 2 w 24"/>
                  <a:gd name="T43" fmla="*/ 8 h 17"/>
                  <a:gd name="T44" fmla="*/ 2 w 24"/>
                  <a:gd name="T45" fmla="*/ 9 h 17"/>
                  <a:gd name="T46" fmla="*/ 2 w 24"/>
                  <a:gd name="T47" fmla="*/ 11 h 17"/>
                  <a:gd name="T48" fmla="*/ 2 w 24"/>
                  <a:gd name="T49" fmla="*/ 12 h 17"/>
                  <a:gd name="T50" fmla="*/ 0 w 24"/>
                  <a:gd name="T51" fmla="*/ 14 h 17"/>
                  <a:gd name="T52" fmla="*/ 2 w 24"/>
                  <a:gd name="T53" fmla="*/ 15 h 17"/>
                  <a:gd name="T54" fmla="*/ 3 w 24"/>
                  <a:gd name="T55" fmla="*/ 15 h 17"/>
                  <a:gd name="T56" fmla="*/ 5 w 24"/>
                  <a:gd name="T57" fmla="*/ 14 h 17"/>
                  <a:gd name="T58" fmla="*/ 8 w 24"/>
                  <a:gd name="T59" fmla="*/ 14 h 17"/>
                  <a:gd name="T60" fmla="*/ 11 w 24"/>
                  <a:gd name="T61" fmla="*/ 15 h 17"/>
                  <a:gd name="T62" fmla="*/ 13 w 24"/>
                  <a:gd name="T63" fmla="*/ 14 h 17"/>
                  <a:gd name="T64" fmla="*/ 14 w 24"/>
                  <a:gd name="T65" fmla="*/ 15 h 17"/>
                  <a:gd name="T66" fmla="*/ 18 w 24"/>
                  <a:gd name="T67" fmla="*/ 15 h 17"/>
                  <a:gd name="T68" fmla="*/ 19 w 24"/>
                  <a:gd name="T69" fmla="*/ 15 h 17"/>
                  <a:gd name="T70" fmla="*/ 19 w 24"/>
                  <a:gd name="T71" fmla="*/ 14 h 17"/>
                  <a:gd name="T72" fmla="*/ 19 w 24"/>
                  <a:gd name="T73" fmla="*/ 14 h 17"/>
                  <a:gd name="T74" fmla="*/ 18 w 24"/>
                  <a:gd name="T75" fmla="*/ 14 h 17"/>
                  <a:gd name="T76" fmla="*/ 16 w 24"/>
                  <a:gd name="T77" fmla="*/ 14 h 17"/>
                  <a:gd name="T78" fmla="*/ 13 w 24"/>
                  <a:gd name="T79" fmla="*/ 12 h 17"/>
                  <a:gd name="T80" fmla="*/ 13 w 24"/>
                  <a:gd name="T81" fmla="*/ 12 h 17"/>
                  <a:gd name="T82" fmla="*/ 14 w 24"/>
                  <a:gd name="T83" fmla="*/ 12 h 17"/>
                  <a:gd name="T84" fmla="*/ 16 w 24"/>
                  <a:gd name="T85" fmla="*/ 11 h 17"/>
                  <a:gd name="T86" fmla="*/ 19 w 24"/>
                  <a:gd name="T87" fmla="*/ 11 h 17"/>
                  <a:gd name="T88" fmla="*/ 21 w 24"/>
                  <a:gd name="T89" fmla="*/ 12 h 17"/>
                  <a:gd name="T90" fmla="*/ 21 w 24"/>
                  <a:gd name="T91" fmla="*/ 12 h 17"/>
                  <a:gd name="T92" fmla="*/ 21 w 24"/>
                  <a:gd name="T93" fmla="*/ 11 h 17"/>
                  <a:gd name="T94" fmla="*/ 24 w 24"/>
                  <a:gd name="T95" fmla="*/ 9 h 17"/>
                  <a:gd name="T96" fmla="*/ 24 w 24"/>
                  <a:gd name="T97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4" h="17">
                    <a:moveTo>
                      <a:pt x="22" y="6"/>
                    </a:moveTo>
                    <a:lnTo>
                      <a:pt x="22" y="6"/>
                    </a:lnTo>
                    <a:lnTo>
                      <a:pt x="21" y="6"/>
                    </a:lnTo>
                    <a:lnTo>
                      <a:pt x="21" y="6"/>
                    </a:lnTo>
                    <a:lnTo>
                      <a:pt x="19" y="8"/>
                    </a:lnTo>
                    <a:lnTo>
                      <a:pt x="18" y="8"/>
                    </a:lnTo>
                    <a:lnTo>
                      <a:pt x="16" y="8"/>
                    </a:lnTo>
                    <a:lnTo>
                      <a:pt x="14" y="8"/>
                    </a:lnTo>
                    <a:lnTo>
                      <a:pt x="13" y="9"/>
                    </a:lnTo>
                    <a:lnTo>
                      <a:pt x="13" y="9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8" y="8"/>
                    </a:lnTo>
                    <a:lnTo>
                      <a:pt x="10" y="6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5" y="6"/>
                    </a:lnTo>
                    <a:lnTo>
                      <a:pt x="3" y="4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2" y="15"/>
                    </a:lnTo>
                    <a:lnTo>
                      <a:pt x="2" y="17"/>
                    </a:lnTo>
                    <a:lnTo>
                      <a:pt x="3" y="15"/>
                    </a:lnTo>
                    <a:lnTo>
                      <a:pt x="5" y="15"/>
                    </a:lnTo>
                    <a:lnTo>
                      <a:pt x="5" y="14"/>
                    </a:lnTo>
                    <a:lnTo>
                      <a:pt x="7" y="14"/>
                    </a:lnTo>
                    <a:lnTo>
                      <a:pt x="8" y="14"/>
                    </a:lnTo>
                    <a:lnTo>
                      <a:pt x="10" y="15"/>
                    </a:lnTo>
                    <a:lnTo>
                      <a:pt x="11" y="15"/>
                    </a:lnTo>
                    <a:lnTo>
                      <a:pt x="13" y="15"/>
                    </a:lnTo>
                    <a:lnTo>
                      <a:pt x="13" y="14"/>
                    </a:lnTo>
                    <a:lnTo>
                      <a:pt x="14" y="15"/>
                    </a:lnTo>
                    <a:lnTo>
                      <a:pt x="14" y="15"/>
                    </a:lnTo>
                    <a:lnTo>
                      <a:pt x="16" y="15"/>
                    </a:lnTo>
                    <a:lnTo>
                      <a:pt x="18" y="15"/>
                    </a:lnTo>
                    <a:lnTo>
                      <a:pt x="18" y="15"/>
                    </a:lnTo>
                    <a:lnTo>
                      <a:pt x="19" y="15"/>
                    </a:lnTo>
                    <a:lnTo>
                      <a:pt x="19" y="15"/>
                    </a:lnTo>
                    <a:lnTo>
                      <a:pt x="19" y="14"/>
                    </a:lnTo>
                    <a:lnTo>
                      <a:pt x="21" y="14"/>
                    </a:lnTo>
                    <a:lnTo>
                      <a:pt x="19" y="14"/>
                    </a:lnTo>
                    <a:lnTo>
                      <a:pt x="19" y="12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6" y="14"/>
                    </a:lnTo>
                    <a:lnTo>
                      <a:pt x="14" y="14"/>
                    </a:lnTo>
                    <a:lnTo>
                      <a:pt x="13" y="12"/>
                    </a:lnTo>
                    <a:lnTo>
                      <a:pt x="13" y="12"/>
                    </a:lnTo>
                    <a:lnTo>
                      <a:pt x="13" y="12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4" y="11"/>
                    </a:lnTo>
                    <a:lnTo>
                      <a:pt x="16" y="11"/>
                    </a:lnTo>
                    <a:lnTo>
                      <a:pt x="16" y="11"/>
                    </a:lnTo>
                    <a:lnTo>
                      <a:pt x="19" y="11"/>
                    </a:lnTo>
                    <a:lnTo>
                      <a:pt x="19" y="11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2" y="11"/>
                    </a:lnTo>
                    <a:lnTo>
                      <a:pt x="21" y="11"/>
                    </a:lnTo>
                    <a:lnTo>
                      <a:pt x="22" y="11"/>
                    </a:lnTo>
                    <a:lnTo>
                      <a:pt x="24" y="9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2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81" name="Freeform 1081">
                <a:extLst>
                  <a:ext uri="{FF2B5EF4-FFF2-40B4-BE49-F238E27FC236}">
                    <a16:creationId xmlns:a16="http://schemas.microsoft.com/office/drawing/2014/main" id="{0CA6869A-A508-10AD-3FC6-0B376199E5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" y="25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82" name="Freeform 1082">
                <a:extLst>
                  <a:ext uri="{FF2B5EF4-FFF2-40B4-BE49-F238E27FC236}">
                    <a16:creationId xmlns:a16="http://schemas.microsoft.com/office/drawing/2014/main" id="{72AF5C77-2EA5-F08A-0DAF-2229210DA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8" y="2510"/>
                <a:ext cx="27" cy="49"/>
              </a:xfrm>
              <a:custGeom>
                <a:avLst/>
                <a:gdLst>
                  <a:gd name="T0" fmla="*/ 27 w 27"/>
                  <a:gd name="T1" fmla="*/ 28 h 49"/>
                  <a:gd name="T2" fmla="*/ 25 w 27"/>
                  <a:gd name="T3" fmla="*/ 27 h 49"/>
                  <a:gd name="T4" fmla="*/ 25 w 27"/>
                  <a:gd name="T5" fmla="*/ 25 h 49"/>
                  <a:gd name="T6" fmla="*/ 22 w 27"/>
                  <a:gd name="T7" fmla="*/ 20 h 49"/>
                  <a:gd name="T8" fmla="*/ 22 w 27"/>
                  <a:gd name="T9" fmla="*/ 19 h 49"/>
                  <a:gd name="T10" fmla="*/ 21 w 27"/>
                  <a:gd name="T11" fmla="*/ 15 h 49"/>
                  <a:gd name="T12" fmla="*/ 19 w 27"/>
                  <a:gd name="T13" fmla="*/ 15 h 49"/>
                  <a:gd name="T14" fmla="*/ 19 w 27"/>
                  <a:gd name="T15" fmla="*/ 14 h 49"/>
                  <a:gd name="T16" fmla="*/ 16 w 27"/>
                  <a:gd name="T17" fmla="*/ 11 h 49"/>
                  <a:gd name="T18" fmla="*/ 16 w 27"/>
                  <a:gd name="T19" fmla="*/ 9 h 49"/>
                  <a:gd name="T20" fmla="*/ 14 w 27"/>
                  <a:gd name="T21" fmla="*/ 8 h 49"/>
                  <a:gd name="T22" fmla="*/ 8 w 27"/>
                  <a:gd name="T23" fmla="*/ 1 h 49"/>
                  <a:gd name="T24" fmla="*/ 6 w 27"/>
                  <a:gd name="T25" fmla="*/ 0 h 49"/>
                  <a:gd name="T26" fmla="*/ 3 w 27"/>
                  <a:gd name="T27" fmla="*/ 0 h 49"/>
                  <a:gd name="T28" fmla="*/ 3 w 27"/>
                  <a:gd name="T29" fmla="*/ 0 h 49"/>
                  <a:gd name="T30" fmla="*/ 3 w 27"/>
                  <a:gd name="T31" fmla="*/ 1 h 49"/>
                  <a:gd name="T32" fmla="*/ 8 w 27"/>
                  <a:gd name="T33" fmla="*/ 3 h 49"/>
                  <a:gd name="T34" fmla="*/ 8 w 27"/>
                  <a:gd name="T35" fmla="*/ 3 h 49"/>
                  <a:gd name="T36" fmla="*/ 6 w 27"/>
                  <a:gd name="T37" fmla="*/ 3 h 49"/>
                  <a:gd name="T38" fmla="*/ 5 w 27"/>
                  <a:gd name="T39" fmla="*/ 1 h 49"/>
                  <a:gd name="T40" fmla="*/ 5 w 27"/>
                  <a:gd name="T41" fmla="*/ 4 h 49"/>
                  <a:gd name="T42" fmla="*/ 5 w 27"/>
                  <a:gd name="T43" fmla="*/ 8 h 49"/>
                  <a:gd name="T44" fmla="*/ 1 w 27"/>
                  <a:gd name="T45" fmla="*/ 11 h 49"/>
                  <a:gd name="T46" fmla="*/ 3 w 27"/>
                  <a:gd name="T47" fmla="*/ 14 h 49"/>
                  <a:gd name="T48" fmla="*/ 1 w 27"/>
                  <a:gd name="T49" fmla="*/ 19 h 49"/>
                  <a:gd name="T50" fmla="*/ 0 w 27"/>
                  <a:gd name="T51" fmla="*/ 22 h 49"/>
                  <a:gd name="T52" fmla="*/ 0 w 27"/>
                  <a:gd name="T53" fmla="*/ 19 h 49"/>
                  <a:gd name="T54" fmla="*/ 0 w 27"/>
                  <a:gd name="T55" fmla="*/ 22 h 49"/>
                  <a:gd name="T56" fmla="*/ 0 w 27"/>
                  <a:gd name="T57" fmla="*/ 27 h 49"/>
                  <a:gd name="T58" fmla="*/ 3 w 27"/>
                  <a:gd name="T59" fmla="*/ 41 h 49"/>
                  <a:gd name="T60" fmla="*/ 5 w 27"/>
                  <a:gd name="T61" fmla="*/ 46 h 49"/>
                  <a:gd name="T62" fmla="*/ 9 w 27"/>
                  <a:gd name="T63" fmla="*/ 49 h 49"/>
                  <a:gd name="T64" fmla="*/ 16 w 27"/>
                  <a:gd name="T65" fmla="*/ 47 h 49"/>
                  <a:gd name="T66" fmla="*/ 21 w 27"/>
                  <a:gd name="T67" fmla="*/ 44 h 49"/>
                  <a:gd name="T68" fmla="*/ 25 w 27"/>
                  <a:gd name="T69" fmla="*/ 41 h 49"/>
                  <a:gd name="T70" fmla="*/ 27 w 27"/>
                  <a:gd name="T71" fmla="*/ 38 h 49"/>
                  <a:gd name="T72" fmla="*/ 27 w 27"/>
                  <a:gd name="T73" fmla="*/ 35 h 49"/>
                  <a:gd name="T74" fmla="*/ 27 w 27"/>
                  <a:gd name="T75" fmla="*/ 3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" h="49">
                    <a:moveTo>
                      <a:pt x="27" y="30"/>
                    </a:moveTo>
                    <a:lnTo>
                      <a:pt x="27" y="28"/>
                    </a:lnTo>
                    <a:lnTo>
                      <a:pt x="25" y="27"/>
                    </a:lnTo>
                    <a:lnTo>
                      <a:pt x="25" y="27"/>
                    </a:lnTo>
                    <a:lnTo>
                      <a:pt x="25" y="25"/>
                    </a:lnTo>
                    <a:lnTo>
                      <a:pt x="25" y="25"/>
                    </a:lnTo>
                    <a:lnTo>
                      <a:pt x="24" y="25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22" y="19"/>
                    </a:lnTo>
                    <a:lnTo>
                      <a:pt x="21" y="17"/>
                    </a:lnTo>
                    <a:lnTo>
                      <a:pt x="21" y="15"/>
                    </a:lnTo>
                    <a:lnTo>
                      <a:pt x="19" y="15"/>
                    </a:lnTo>
                    <a:lnTo>
                      <a:pt x="19" y="15"/>
                    </a:lnTo>
                    <a:lnTo>
                      <a:pt x="19" y="15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16" y="11"/>
                    </a:lnTo>
                    <a:lnTo>
                      <a:pt x="16" y="9"/>
                    </a:lnTo>
                    <a:lnTo>
                      <a:pt x="16" y="9"/>
                    </a:lnTo>
                    <a:lnTo>
                      <a:pt x="14" y="9"/>
                    </a:lnTo>
                    <a:lnTo>
                      <a:pt x="14" y="8"/>
                    </a:lnTo>
                    <a:lnTo>
                      <a:pt x="13" y="4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8" y="3"/>
                    </a:lnTo>
                    <a:lnTo>
                      <a:pt x="9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5" y="1"/>
                    </a:lnTo>
                    <a:lnTo>
                      <a:pt x="5" y="3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5" y="8"/>
                    </a:lnTo>
                    <a:lnTo>
                      <a:pt x="1" y="11"/>
                    </a:lnTo>
                    <a:lnTo>
                      <a:pt x="1" y="11"/>
                    </a:lnTo>
                    <a:lnTo>
                      <a:pt x="3" y="12"/>
                    </a:lnTo>
                    <a:lnTo>
                      <a:pt x="3" y="14"/>
                    </a:lnTo>
                    <a:lnTo>
                      <a:pt x="1" y="17"/>
                    </a:lnTo>
                    <a:lnTo>
                      <a:pt x="1" y="19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19"/>
                    </a:lnTo>
                    <a:lnTo>
                      <a:pt x="0" y="20"/>
                    </a:lnTo>
                    <a:lnTo>
                      <a:pt x="0" y="22"/>
                    </a:lnTo>
                    <a:lnTo>
                      <a:pt x="0" y="25"/>
                    </a:lnTo>
                    <a:lnTo>
                      <a:pt x="0" y="27"/>
                    </a:lnTo>
                    <a:lnTo>
                      <a:pt x="1" y="38"/>
                    </a:lnTo>
                    <a:lnTo>
                      <a:pt x="3" y="41"/>
                    </a:lnTo>
                    <a:lnTo>
                      <a:pt x="3" y="43"/>
                    </a:lnTo>
                    <a:lnTo>
                      <a:pt x="5" y="46"/>
                    </a:lnTo>
                    <a:lnTo>
                      <a:pt x="6" y="47"/>
                    </a:lnTo>
                    <a:lnTo>
                      <a:pt x="9" y="49"/>
                    </a:lnTo>
                    <a:lnTo>
                      <a:pt x="13" y="47"/>
                    </a:lnTo>
                    <a:lnTo>
                      <a:pt x="16" y="47"/>
                    </a:lnTo>
                    <a:lnTo>
                      <a:pt x="21" y="46"/>
                    </a:lnTo>
                    <a:lnTo>
                      <a:pt x="21" y="44"/>
                    </a:lnTo>
                    <a:lnTo>
                      <a:pt x="24" y="43"/>
                    </a:lnTo>
                    <a:lnTo>
                      <a:pt x="25" y="41"/>
                    </a:lnTo>
                    <a:lnTo>
                      <a:pt x="25" y="39"/>
                    </a:lnTo>
                    <a:lnTo>
                      <a:pt x="27" y="38"/>
                    </a:lnTo>
                    <a:lnTo>
                      <a:pt x="27" y="36"/>
                    </a:lnTo>
                    <a:lnTo>
                      <a:pt x="27" y="35"/>
                    </a:lnTo>
                    <a:lnTo>
                      <a:pt x="27" y="31"/>
                    </a:lnTo>
                    <a:lnTo>
                      <a:pt x="27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83" name="Freeform 1083">
                <a:extLst>
                  <a:ext uri="{FF2B5EF4-FFF2-40B4-BE49-F238E27FC236}">
                    <a16:creationId xmlns:a16="http://schemas.microsoft.com/office/drawing/2014/main" id="{87D85EF5-AC34-CCA2-E09C-3C7AF68C62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" y="2580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  <a:gd name="T10" fmla="*/ 1 w 1"/>
                  <a:gd name="T11" fmla="*/ 0 h 1"/>
                  <a:gd name="T12" fmla="*/ 1 w 1"/>
                  <a:gd name="T13" fmla="*/ 0 h 1"/>
                  <a:gd name="T14" fmla="*/ 0 w 1"/>
                  <a:gd name="T15" fmla="*/ 1 h 1"/>
                  <a:gd name="T16" fmla="*/ 0 w 1"/>
                  <a:gd name="T17" fmla="*/ 1 h 1"/>
                  <a:gd name="T18" fmla="*/ 0 w 1"/>
                  <a:gd name="T19" fmla="*/ 1 h 1"/>
                  <a:gd name="T20" fmla="*/ 0 w 1"/>
                  <a:gd name="T21" fmla="*/ 1 h 1"/>
                  <a:gd name="T22" fmla="*/ 0 w 1"/>
                  <a:gd name="T23" fmla="*/ 1 h 1"/>
                  <a:gd name="T24" fmla="*/ 1 w 1"/>
                  <a:gd name="T2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84" name="Freeform 1084">
                <a:extLst>
                  <a:ext uri="{FF2B5EF4-FFF2-40B4-BE49-F238E27FC236}">
                    <a16:creationId xmlns:a16="http://schemas.microsoft.com/office/drawing/2014/main" id="{03A29A32-0AB2-C86B-328B-B64CA510ED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1" y="3311"/>
                <a:ext cx="3" cy="3"/>
              </a:xfrm>
              <a:custGeom>
                <a:avLst/>
                <a:gdLst>
                  <a:gd name="T0" fmla="*/ 2 w 3"/>
                  <a:gd name="T1" fmla="*/ 3 h 3"/>
                  <a:gd name="T2" fmla="*/ 2 w 3"/>
                  <a:gd name="T3" fmla="*/ 3 h 3"/>
                  <a:gd name="T4" fmla="*/ 3 w 3"/>
                  <a:gd name="T5" fmla="*/ 1 h 3"/>
                  <a:gd name="T6" fmla="*/ 3 w 3"/>
                  <a:gd name="T7" fmla="*/ 1 h 3"/>
                  <a:gd name="T8" fmla="*/ 3 w 3"/>
                  <a:gd name="T9" fmla="*/ 0 h 3"/>
                  <a:gd name="T10" fmla="*/ 2 w 3"/>
                  <a:gd name="T11" fmla="*/ 0 h 3"/>
                  <a:gd name="T12" fmla="*/ 0 w 3"/>
                  <a:gd name="T13" fmla="*/ 0 h 3"/>
                  <a:gd name="T14" fmla="*/ 0 w 3"/>
                  <a:gd name="T15" fmla="*/ 0 h 3"/>
                  <a:gd name="T16" fmla="*/ 2 w 3"/>
                  <a:gd name="T17" fmla="*/ 1 h 3"/>
                  <a:gd name="T18" fmla="*/ 2 w 3"/>
                  <a:gd name="T19" fmla="*/ 1 h 3"/>
                  <a:gd name="T20" fmla="*/ 2 w 3"/>
                  <a:gd name="T21" fmla="*/ 1 h 3"/>
                  <a:gd name="T22" fmla="*/ 2 w 3"/>
                  <a:gd name="T2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lnTo>
                      <a:pt x="2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85" name="Freeform 1085">
                <a:extLst>
                  <a:ext uri="{FF2B5EF4-FFF2-40B4-BE49-F238E27FC236}">
                    <a16:creationId xmlns:a16="http://schemas.microsoft.com/office/drawing/2014/main" id="{A7514534-F017-7BC2-3215-DC8008EB6C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8" y="2518"/>
                <a:ext cx="1" cy="1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  <a:gd name="T10" fmla="*/ 0 w 1"/>
                  <a:gd name="T11" fmla="*/ 0 h 1"/>
                  <a:gd name="T12" fmla="*/ 0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86" name="Freeform 1086">
                <a:extLst>
                  <a:ext uri="{FF2B5EF4-FFF2-40B4-BE49-F238E27FC236}">
                    <a16:creationId xmlns:a16="http://schemas.microsoft.com/office/drawing/2014/main" id="{50AE39B1-D857-3B1E-0331-B705AEFB7B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5" y="3379"/>
                <a:ext cx="6" cy="3"/>
              </a:xfrm>
              <a:custGeom>
                <a:avLst/>
                <a:gdLst>
                  <a:gd name="T0" fmla="*/ 3 w 6"/>
                  <a:gd name="T1" fmla="*/ 2 h 3"/>
                  <a:gd name="T2" fmla="*/ 2 w 6"/>
                  <a:gd name="T3" fmla="*/ 0 h 3"/>
                  <a:gd name="T4" fmla="*/ 0 w 6"/>
                  <a:gd name="T5" fmla="*/ 0 h 3"/>
                  <a:gd name="T6" fmla="*/ 0 w 6"/>
                  <a:gd name="T7" fmla="*/ 0 h 3"/>
                  <a:gd name="T8" fmla="*/ 0 w 6"/>
                  <a:gd name="T9" fmla="*/ 0 h 3"/>
                  <a:gd name="T10" fmla="*/ 0 w 6"/>
                  <a:gd name="T11" fmla="*/ 2 h 3"/>
                  <a:gd name="T12" fmla="*/ 0 w 6"/>
                  <a:gd name="T13" fmla="*/ 2 h 3"/>
                  <a:gd name="T14" fmla="*/ 2 w 6"/>
                  <a:gd name="T15" fmla="*/ 3 h 3"/>
                  <a:gd name="T16" fmla="*/ 2 w 6"/>
                  <a:gd name="T17" fmla="*/ 3 h 3"/>
                  <a:gd name="T18" fmla="*/ 3 w 6"/>
                  <a:gd name="T19" fmla="*/ 3 h 3"/>
                  <a:gd name="T20" fmla="*/ 5 w 6"/>
                  <a:gd name="T21" fmla="*/ 3 h 3"/>
                  <a:gd name="T22" fmla="*/ 6 w 6"/>
                  <a:gd name="T23" fmla="*/ 3 h 3"/>
                  <a:gd name="T24" fmla="*/ 6 w 6"/>
                  <a:gd name="T25" fmla="*/ 3 h 3"/>
                  <a:gd name="T26" fmla="*/ 5 w 6"/>
                  <a:gd name="T27" fmla="*/ 2 h 3"/>
                  <a:gd name="T28" fmla="*/ 3 w 6"/>
                  <a:gd name="T2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3">
                    <a:moveTo>
                      <a:pt x="3" y="2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5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87" name="Freeform 1087">
                <a:extLst>
                  <a:ext uri="{FF2B5EF4-FFF2-40B4-BE49-F238E27FC236}">
                    <a16:creationId xmlns:a16="http://schemas.microsoft.com/office/drawing/2014/main" id="{B3627E7D-F2D6-E261-2910-FFD123670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9" y="24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88" name="Freeform 1088">
                <a:extLst>
                  <a:ext uri="{FF2B5EF4-FFF2-40B4-BE49-F238E27FC236}">
                    <a16:creationId xmlns:a16="http://schemas.microsoft.com/office/drawing/2014/main" id="{408CC96F-D577-8B94-0520-92CF95DC0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2" y="2726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2 w 2"/>
                  <a:gd name="T3" fmla="*/ 0 h 3"/>
                  <a:gd name="T4" fmla="*/ 2 w 2"/>
                  <a:gd name="T5" fmla="*/ 1 h 3"/>
                  <a:gd name="T6" fmla="*/ 2 w 2"/>
                  <a:gd name="T7" fmla="*/ 1 h 3"/>
                  <a:gd name="T8" fmla="*/ 2 w 2"/>
                  <a:gd name="T9" fmla="*/ 1 h 3"/>
                  <a:gd name="T10" fmla="*/ 2 w 2"/>
                  <a:gd name="T11" fmla="*/ 1 h 3"/>
                  <a:gd name="T12" fmla="*/ 2 w 2"/>
                  <a:gd name="T13" fmla="*/ 3 h 3"/>
                  <a:gd name="T14" fmla="*/ 2 w 2"/>
                  <a:gd name="T15" fmla="*/ 1 h 3"/>
                  <a:gd name="T16" fmla="*/ 0 w 2"/>
                  <a:gd name="T17" fmla="*/ 1 h 3"/>
                  <a:gd name="T18" fmla="*/ 0 w 2"/>
                  <a:gd name="T19" fmla="*/ 1 h 3"/>
                  <a:gd name="T20" fmla="*/ 2 w 2"/>
                  <a:gd name="T21" fmla="*/ 1 h 3"/>
                  <a:gd name="T22" fmla="*/ 2 w 2"/>
                  <a:gd name="T23" fmla="*/ 3 h 3"/>
                  <a:gd name="T24" fmla="*/ 2 w 2"/>
                  <a:gd name="T25" fmla="*/ 3 h 3"/>
                  <a:gd name="T26" fmla="*/ 2 w 2"/>
                  <a:gd name="T27" fmla="*/ 1 h 3"/>
                  <a:gd name="T28" fmla="*/ 2 w 2"/>
                  <a:gd name="T29" fmla="*/ 1 h 3"/>
                  <a:gd name="T30" fmla="*/ 2 w 2"/>
                  <a:gd name="T31" fmla="*/ 1 h 3"/>
                  <a:gd name="T32" fmla="*/ 2 w 2"/>
                  <a:gd name="T3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89" name="Oval 1089">
                <a:extLst>
                  <a:ext uri="{FF2B5EF4-FFF2-40B4-BE49-F238E27FC236}">
                    <a16:creationId xmlns:a16="http://schemas.microsoft.com/office/drawing/2014/main" id="{C7C92ABC-0D63-E2A3-9A3A-0BEA7BA88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2" y="2529"/>
                <a:ext cx="1" cy="1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90" name="Freeform 1090">
                <a:extLst>
                  <a:ext uri="{FF2B5EF4-FFF2-40B4-BE49-F238E27FC236}">
                    <a16:creationId xmlns:a16="http://schemas.microsoft.com/office/drawing/2014/main" id="{DD998611-453B-3A47-DE24-3F62C7A30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4" y="2483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0 w 2"/>
                  <a:gd name="T7" fmla="*/ 1 h 1"/>
                  <a:gd name="T8" fmla="*/ 2 w 2"/>
                  <a:gd name="T9" fmla="*/ 1 h 1"/>
                  <a:gd name="T10" fmla="*/ 2 w 2"/>
                  <a:gd name="T11" fmla="*/ 0 h 1"/>
                  <a:gd name="T12" fmla="*/ 2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91" name="Freeform 1091">
                <a:extLst>
                  <a:ext uri="{FF2B5EF4-FFF2-40B4-BE49-F238E27FC236}">
                    <a16:creationId xmlns:a16="http://schemas.microsoft.com/office/drawing/2014/main" id="{7771CDF0-BFD9-7B3A-5384-1AFB46AB6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9" y="2489"/>
                <a:ext cx="1" cy="3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2 h 3"/>
                  <a:gd name="T4" fmla="*/ 0 w 1"/>
                  <a:gd name="T5" fmla="*/ 2 h 3"/>
                  <a:gd name="T6" fmla="*/ 0 w 1"/>
                  <a:gd name="T7" fmla="*/ 2 h 3"/>
                  <a:gd name="T8" fmla="*/ 0 w 1"/>
                  <a:gd name="T9" fmla="*/ 3 h 3"/>
                  <a:gd name="T10" fmla="*/ 0 w 1"/>
                  <a:gd name="T11" fmla="*/ 2 h 3"/>
                  <a:gd name="T12" fmla="*/ 1 w 1"/>
                  <a:gd name="T13" fmla="*/ 2 h 3"/>
                  <a:gd name="T14" fmla="*/ 1 w 1"/>
                  <a:gd name="T15" fmla="*/ 2 h 3"/>
                  <a:gd name="T16" fmla="*/ 1 w 1"/>
                  <a:gd name="T17" fmla="*/ 2 h 3"/>
                  <a:gd name="T18" fmla="*/ 1 w 1"/>
                  <a:gd name="T19" fmla="*/ 2 h 3"/>
                  <a:gd name="T20" fmla="*/ 1 w 1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92" name="Freeform 1092">
                <a:extLst>
                  <a:ext uri="{FF2B5EF4-FFF2-40B4-BE49-F238E27FC236}">
                    <a16:creationId xmlns:a16="http://schemas.microsoft.com/office/drawing/2014/main" id="{5207A2A6-7E05-26EE-DF33-DF720850EC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6" y="2486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  <a:gd name="T8" fmla="*/ 0 w 1"/>
                  <a:gd name="T9" fmla="*/ 1 h 1"/>
                  <a:gd name="T10" fmla="*/ 0 w 1"/>
                  <a:gd name="T11" fmla="*/ 1 h 1"/>
                  <a:gd name="T12" fmla="*/ 1 w 1"/>
                  <a:gd name="T13" fmla="*/ 1 h 1"/>
                  <a:gd name="T14" fmla="*/ 1 w 1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93" name="Freeform 1093">
                <a:extLst>
                  <a:ext uri="{FF2B5EF4-FFF2-40B4-BE49-F238E27FC236}">
                    <a16:creationId xmlns:a16="http://schemas.microsoft.com/office/drawing/2014/main" id="{014F6A69-4E48-E752-79BB-03F303EA3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7" y="2491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  <a:gd name="T4" fmla="*/ 1 h 1"/>
                  <a:gd name="T5" fmla="*/ 1 h 1"/>
                  <a:gd name="T6" fmla="*/ 1 h 1"/>
                  <a:gd name="T7" fmla="*/ 1 h 1"/>
                  <a:gd name="T8" fmla="*/ 1 h 1"/>
                  <a:gd name="T9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94" name="Freeform 1094">
                <a:extLst>
                  <a:ext uri="{FF2B5EF4-FFF2-40B4-BE49-F238E27FC236}">
                    <a16:creationId xmlns:a16="http://schemas.microsoft.com/office/drawing/2014/main" id="{FA7EE6A7-08F1-2973-457D-91BDDEE20D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6" y="2735"/>
                <a:ext cx="2" cy="0"/>
              </a:xfrm>
              <a:custGeom>
                <a:avLst/>
                <a:gdLst>
                  <a:gd name="T0" fmla="*/ 2 w 2"/>
                  <a:gd name="T1" fmla="*/ 0 w 2"/>
                  <a:gd name="T2" fmla="*/ 0 w 2"/>
                  <a:gd name="T3" fmla="*/ 0 w 2"/>
                  <a:gd name="T4" fmla="*/ 0 w 2"/>
                  <a:gd name="T5" fmla="*/ 0 w 2"/>
                  <a:gd name="T6" fmla="*/ 0 w 2"/>
                  <a:gd name="T7" fmla="*/ 2 w 2"/>
                  <a:gd name="T8" fmla="*/ 2 w 2"/>
                  <a:gd name="T9" fmla="*/ 2 w 2"/>
                  <a:gd name="T10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95" name="Freeform 1095">
                <a:extLst>
                  <a:ext uri="{FF2B5EF4-FFF2-40B4-BE49-F238E27FC236}">
                    <a16:creationId xmlns:a16="http://schemas.microsoft.com/office/drawing/2014/main" id="{BEE57B84-6DA9-9897-1452-6F0672F279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5" y="2537"/>
                <a:ext cx="7" cy="3"/>
              </a:xfrm>
              <a:custGeom>
                <a:avLst/>
                <a:gdLst>
                  <a:gd name="T0" fmla="*/ 5 w 7"/>
                  <a:gd name="T1" fmla="*/ 0 h 3"/>
                  <a:gd name="T2" fmla="*/ 5 w 7"/>
                  <a:gd name="T3" fmla="*/ 0 h 3"/>
                  <a:gd name="T4" fmla="*/ 2 w 7"/>
                  <a:gd name="T5" fmla="*/ 0 h 3"/>
                  <a:gd name="T6" fmla="*/ 0 w 7"/>
                  <a:gd name="T7" fmla="*/ 1 h 3"/>
                  <a:gd name="T8" fmla="*/ 5 w 7"/>
                  <a:gd name="T9" fmla="*/ 1 h 3"/>
                  <a:gd name="T10" fmla="*/ 5 w 7"/>
                  <a:gd name="T11" fmla="*/ 3 h 3"/>
                  <a:gd name="T12" fmla="*/ 5 w 7"/>
                  <a:gd name="T13" fmla="*/ 3 h 3"/>
                  <a:gd name="T14" fmla="*/ 7 w 7"/>
                  <a:gd name="T15" fmla="*/ 1 h 3"/>
                  <a:gd name="T16" fmla="*/ 5 w 7"/>
                  <a:gd name="T17" fmla="*/ 1 h 3"/>
                  <a:gd name="T18" fmla="*/ 5 w 7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3">
                    <a:moveTo>
                      <a:pt x="5" y="0"/>
                    </a:moveTo>
                    <a:lnTo>
                      <a:pt x="5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5" y="1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7" y="1"/>
                    </a:lnTo>
                    <a:lnTo>
                      <a:pt x="5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96" name="Freeform 1096">
                <a:extLst>
                  <a:ext uri="{FF2B5EF4-FFF2-40B4-BE49-F238E27FC236}">
                    <a16:creationId xmlns:a16="http://schemas.microsoft.com/office/drawing/2014/main" id="{671AE688-0AC1-2315-44AC-BCECCB59A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0" y="2486"/>
                <a:ext cx="2" cy="1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  <a:gd name="T6" fmla="*/ 2 w 2"/>
                  <a:gd name="T7" fmla="*/ 0 h 1"/>
                  <a:gd name="T8" fmla="*/ 2 w 2"/>
                  <a:gd name="T9" fmla="*/ 0 h 1"/>
                  <a:gd name="T10" fmla="*/ 2 w 2"/>
                  <a:gd name="T11" fmla="*/ 0 h 1"/>
                  <a:gd name="T12" fmla="*/ 2 w 2"/>
                  <a:gd name="T13" fmla="*/ 0 h 1"/>
                  <a:gd name="T14" fmla="*/ 0 w 2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97" name="Freeform 1097">
                <a:extLst>
                  <a:ext uri="{FF2B5EF4-FFF2-40B4-BE49-F238E27FC236}">
                    <a16:creationId xmlns:a16="http://schemas.microsoft.com/office/drawing/2014/main" id="{012531B6-FFD7-EEF5-4F6A-5D9414B12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4" y="2260"/>
                <a:ext cx="10" cy="8"/>
              </a:xfrm>
              <a:custGeom>
                <a:avLst/>
                <a:gdLst>
                  <a:gd name="T0" fmla="*/ 2 w 10"/>
                  <a:gd name="T1" fmla="*/ 6 h 8"/>
                  <a:gd name="T2" fmla="*/ 4 w 10"/>
                  <a:gd name="T3" fmla="*/ 8 h 8"/>
                  <a:gd name="T4" fmla="*/ 5 w 10"/>
                  <a:gd name="T5" fmla="*/ 8 h 8"/>
                  <a:gd name="T6" fmla="*/ 5 w 10"/>
                  <a:gd name="T7" fmla="*/ 8 h 8"/>
                  <a:gd name="T8" fmla="*/ 7 w 10"/>
                  <a:gd name="T9" fmla="*/ 6 h 8"/>
                  <a:gd name="T10" fmla="*/ 8 w 10"/>
                  <a:gd name="T11" fmla="*/ 3 h 8"/>
                  <a:gd name="T12" fmla="*/ 10 w 10"/>
                  <a:gd name="T13" fmla="*/ 2 h 8"/>
                  <a:gd name="T14" fmla="*/ 10 w 10"/>
                  <a:gd name="T15" fmla="*/ 0 h 8"/>
                  <a:gd name="T16" fmla="*/ 8 w 10"/>
                  <a:gd name="T17" fmla="*/ 0 h 8"/>
                  <a:gd name="T18" fmla="*/ 5 w 10"/>
                  <a:gd name="T19" fmla="*/ 3 h 8"/>
                  <a:gd name="T20" fmla="*/ 5 w 10"/>
                  <a:gd name="T21" fmla="*/ 3 h 8"/>
                  <a:gd name="T22" fmla="*/ 2 w 10"/>
                  <a:gd name="T23" fmla="*/ 3 h 8"/>
                  <a:gd name="T24" fmla="*/ 0 w 10"/>
                  <a:gd name="T25" fmla="*/ 3 h 8"/>
                  <a:gd name="T26" fmla="*/ 0 w 10"/>
                  <a:gd name="T27" fmla="*/ 3 h 8"/>
                  <a:gd name="T28" fmla="*/ 0 w 10"/>
                  <a:gd name="T29" fmla="*/ 5 h 8"/>
                  <a:gd name="T30" fmla="*/ 2 w 10"/>
                  <a:gd name="T31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" h="8">
                    <a:moveTo>
                      <a:pt x="2" y="6"/>
                    </a:moveTo>
                    <a:lnTo>
                      <a:pt x="4" y="8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7" y="6"/>
                    </a:lnTo>
                    <a:lnTo>
                      <a:pt x="8" y="3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98" name="Freeform 1098">
                <a:extLst>
                  <a:ext uri="{FF2B5EF4-FFF2-40B4-BE49-F238E27FC236}">
                    <a16:creationId xmlns:a16="http://schemas.microsoft.com/office/drawing/2014/main" id="{D15B76AA-5A91-9005-C4E0-1B4B42B07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0" y="2266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0 h 2"/>
                  <a:gd name="T6" fmla="*/ 0 w 1"/>
                  <a:gd name="T7" fmla="*/ 0 h 2"/>
                  <a:gd name="T8" fmla="*/ 0 w 1"/>
                  <a:gd name="T9" fmla="*/ 2 h 2"/>
                  <a:gd name="T10" fmla="*/ 0 w 1"/>
                  <a:gd name="T11" fmla="*/ 2 h 2"/>
                  <a:gd name="T12" fmla="*/ 1 w 1"/>
                  <a:gd name="T13" fmla="*/ 2 h 2"/>
                  <a:gd name="T14" fmla="*/ 1 w 1"/>
                  <a:gd name="T15" fmla="*/ 2 h 2"/>
                  <a:gd name="T16" fmla="*/ 1 w 1"/>
                  <a:gd name="T17" fmla="*/ 0 h 2"/>
                  <a:gd name="T18" fmla="*/ 1 w 1"/>
                  <a:gd name="T19" fmla="*/ 0 h 2"/>
                  <a:gd name="T20" fmla="*/ 0 w 1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99" name="Freeform 1099">
                <a:extLst>
                  <a:ext uri="{FF2B5EF4-FFF2-40B4-BE49-F238E27FC236}">
                    <a16:creationId xmlns:a16="http://schemas.microsoft.com/office/drawing/2014/main" id="{BB38A19A-BC09-612C-2CCF-251C09542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8" y="2637"/>
                <a:ext cx="1" cy="3"/>
              </a:xfrm>
              <a:custGeom>
                <a:avLst/>
                <a:gdLst>
                  <a:gd name="T0" fmla="*/ 0 w 1"/>
                  <a:gd name="T1" fmla="*/ 1 h 3"/>
                  <a:gd name="T2" fmla="*/ 0 w 1"/>
                  <a:gd name="T3" fmla="*/ 3 h 3"/>
                  <a:gd name="T4" fmla="*/ 0 w 1"/>
                  <a:gd name="T5" fmla="*/ 3 h 3"/>
                  <a:gd name="T6" fmla="*/ 0 w 1"/>
                  <a:gd name="T7" fmla="*/ 3 h 3"/>
                  <a:gd name="T8" fmla="*/ 1 w 1"/>
                  <a:gd name="T9" fmla="*/ 3 h 3"/>
                  <a:gd name="T10" fmla="*/ 1 w 1"/>
                  <a:gd name="T11" fmla="*/ 1 h 3"/>
                  <a:gd name="T12" fmla="*/ 1 w 1"/>
                  <a:gd name="T13" fmla="*/ 1 h 3"/>
                  <a:gd name="T14" fmla="*/ 1 w 1"/>
                  <a:gd name="T15" fmla="*/ 1 h 3"/>
                  <a:gd name="T16" fmla="*/ 0 w 1"/>
                  <a:gd name="T17" fmla="*/ 0 h 3"/>
                  <a:gd name="T18" fmla="*/ 0 w 1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3">
                    <a:moveTo>
                      <a:pt x="0" y="1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00" name="Freeform 1100">
                <a:extLst>
                  <a:ext uri="{FF2B5EF4-FFF2-40B4-BE49-F238E27FC236}">
                    <a16:creationId xmlns:a16="http://schemas.microsoft.com/office/drawing/2014/main" id="{86E9ABCD-66EA-4CBB-529E-A9959AC11D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2" y="2491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0 h 3"/>
                  <a:gd name="T4" fmla="*/ 2 w 4"/>
                  <a:gd name="T5" fmla="*/ 1 h 3"/>
                  <a:gd name="T6" fmla="*/ 2 w 4"/>
                  <a:gd name="T7" fmla="*/ 1 h 3"/>
                  <a:gd name="T8" fmla="*/ 2 w 4"/>
                  <a:gd name="T9" fmla="*/ 1 h 3"/>
                  <a:gd name="T10" fmla="*/ 0 w 4"/>
                  <a:gd name="T11" fmla="*/ 1 h 3"/>
                  <a:gd name="T12" fmla="*/ 0 w 4"/>
                  <a:gd name="T13" fmla="*/ 1 h 3"/>
                  <a:gd name="T14" fmla="*/ 2 w 4"/>
                  <a:gd name="T15" fmla="*/ 3 h 3"/>
                  <a:gd name="T16" fmla="*/ 2 w 4"/>
                  <a:gd name="T17" fmla="*/ 1 h 3"/>
                  <a:gd name="T18" fmla="*/ 4 w 4"/>
                  <a:gd name="T19" fmla="*/ 1 h 3"/>
                  <a:gd name="T20" fmla="*/ 4 w 4"/>
                  <a:gd name="T21" fmla="*/ 1 h 3"/>
                  <a:gd name="T22" fmla="*/ 4 w 4"/>
                  <a:gd name="T23" fmla="*/ 0 h 3"/>
                  <a:gd name="T24" fmla="*/ 4 w 4"/>
                  <a:gd name="T2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01" name="Freeform 1101">
                <a:extLst>
                  <a:ext uri="{FF2B5EF4-FFF2-40B4-BE49-F238E27FC236}">
                    <a16:creationId xmlns:a16="http://schemas.microsoft.com/office/drawing/2014/main" id="{FFDC98DE-2579-0876-E739-2098F1285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8" y="2780"/>
                <a:ext cx="3" cy="6"/>
              </a:xfrm>
              <a:custGeom>
                <a:avLst/>
                <a:gdLst>
                  <a:gd name="T0" fmla="*/ 2 w 3"/>
                  <a:gd name="T1" fmla="*/ 0 h 6"/>
                  <a:gd name="T2" fmla="*/ 0 w 3"/>
                  <a:gd name="T3" fmla="*/ 0 h 6"/>
                  <a:gd name="T4" fmla="*/ 0 w 3"/>
                  <a:gd name="T5" fmla="*/ 0 h 6"/>
                  <a:gd name="T6" fmla="*/ 0 w 3"/>
                  <a:gd name="T7" fmla="*/ 0 h 6"/>
                  <a:gd name="T8" fmla="*/ 0 w 3"/>
                  <a:gd name="T9" fmla="*/ 5 h 6"/>
                  <a:gd name="T10" fmla="*/ 0 w 3"/>
                  <a:gd name="T11" fmla="*/ 6 h 6"/>
                  <a:gd name="T12" fmla="*/ 2 w 3"/>
                  <a:gd name="T13" fmla="*/ 6 h 6"/>
                  <a:gd name="T14" fmla="*/ 3 w 3"/>
                  <a:gd name="T15" fmla="*/ 6 h 6"/>
                  <a:gd name="T16" fmla="*/ 3 w 3"/>
                  <a:gd name="T17" fmla="*/ 6 h 6"/>
                  <a:gd name="T18" fmla="*/ 3 w 3"/>
                  <a:gd name="T19" fmla="*/ 6 h 6"/>
                  <a:gd name="T20" fmla="*/ 3 w 3"/>
                  <a:gd name="T21" fmla="*/ 5 h 6"/>
                  <a:gd name="T22" fmla="*/ 2 w 3"/>
                  <a:gd name="T23" fmla="*/ 3 h 6"/>
                  <a:gd name="T24" fmla="*/ 2 w 3"/>
                  <a:gd name="T25" fmla="*/ 0 h 6"/>
                  <a:gd name="T26" fmla="*/ 2 w 3"/>
                  <a:gd name="T2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6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02" name="Freeform 1102">
                <a:extLst>
                  <a:ext uri="{FF2B5EF4-FFF2-40B4-BE49-F238E27FC236}">
                    <a16:creationId xmlns:a16="http://schemas.microsoft.com/office/drawing/2014/main" id="{4B93A46B-A527-5393-037B-48CDD2B47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8" y="2788"/>
                <a:ext cx="94" cy="178"/>
              </a:xfrm>
              <a:custGeom>
                <a:avLst/>
                <a:gdLst>
                  <a:gd name="T0" fmla="*/ 89 w 94"/>
                  <a:gd name="T1" fmla="*/ 25 h 178"/>
                  <a:gd name="T2" fmla="*/ 86 w 94"/>
                  <a:gd name="T3" fmla="*/ 12 h 178"/>
                  <a:gd name="T4" fmla="*/ 81 w 94"/>
                  <a:gd name="T5" fmla="*/ 5 h 178"/>
                  <a:gd name="T6" fmla="*/ 78 w 94"/>
                  <a:gd name="T7" fmla="*/ 1 h 178"/>
                  <a:gd name="T8" fmla="*/ 73 w 94"/>
                  <a:gd name="T9" fmla="*/ 5 h 178"/>
                  <a:gd name="T10" fmla="*/ 72 w 94"/>
                  <a:gd name="T11" fmla="*/ 8 h 178"/>
                  <a:gd name="T12" fmla="*/ 72 w 94"/>
                  <a:gd name="T13" fmla="*/ 16 h 178"/>
                  <a:gd name="T14" fmla="*/ 65 w 94"/>
                  <a:gd name="T15" fmla="*/ 20 h 178"/>
                  <a:gd name="T16" fmla="*/ 62 w 94"/>
                  <a:gd name="T17" fmla="*/ 20 h 178"/>
                  <a:gd name="T18" fmla="*/ 61 w 94"/>
                  <a:gd name="T19" fmla="*/ 22 h 178"/>
                  <a:gd name="T20" fmla="*/ 61 w 94"/>
                  <a:gd name="T21" fmla="*/ 25 h 178"/>
                  <a:gd name="T22" fmla="*/ 61 w 94"/>
                  <a:gd name="T23" fmla="*/ 35 h 178"/>
                  <a:gd name="T24" fmla="*/ 58 w 94"/>
                  <a:gd name="T25" fmla="*/ 35 h 178"/>
                  <a:gd name="T26" fmla="*/ 54 w 94"/>
                  <a:gd name="T27" fmla="*/ 38 h 178"/>
                  <a:gd name="T28" fmla="*/ 54 w 94"/>
                  <a:gd name="T29" fmla="*/ 35 h 178"/>
                  <a:gd name="T30" fmla="*/ 53 w 94"/>
                  <a:gd name="T31" fmla="*/ 36 h 178"/>
                  <a:gd name="T32" fmla="*/ 50 w 94"/>
                  <a:gd name="T33" fmla="*/ 41 h 178"/>
                  <a:gd name="T34" fmla="*/ 50 w 94"/>
                  <a:gd name="T35" fmla="*/ 44 h 178"/>
                  <a:gd name="T36" fmla="*/ 48 w 94"/>
                  <a:gd name="T37" fmla="*/ 41 h 178"/>
                  <a:gd name="T38" fmla="*/ 42 w 94"/>
                  <a:gd name="T39" fmla="*/ 44 h 178"/>
                  <a:gd name="T40" fmla="*/ 40 w 94"/>
                  <a:gd name="T41" fmla="*/ 49 h 178"/>
                  <a:gd name="T42" fmla="*/ 40 w 94"/>
                  <a:gd name="T43" fmla="*/ 51 h 178"/>
                  <a:gd name="T44" fmla="*/ 34 w 94"/>
                  <a:gd name="T45" fmla="*/ 49 h 178"/>
                  <a:gd name="T46" fmla="*/ 30 w 94"/>
                  <a:gd name="T47" fmla="*/ 51 h 178"/>
                  <a:gd name="T48" fmla="*/ 27 w 94"/>
                  <a:gd name="T49" fmla="*/ 52 h 178"/>
                  <a:gd name="T50" fmla="*/ 26 w 94"/>
                  <a:gd name="T51" fmla="*/ 51 h 178"/>
                  <a:gd name="T52" fmla="*/ 18 w 94"/>
                  <a:gd name="T53" fmla="*/ 54 h 178"/>
                  <a:gd name="T54" fmla="*/ 16 w 94"/>
                  <a:gd name="T55" fmla="*/ 57 h 178"/>
                  <a:gd name="T56" fmla="*/ 10 w 94"/>
                  <a:gd name="T57" fmla="*/ 71 h 178"/>
                  <a:gd name="T58" fmla="*/ 10 w 94"/>
                  <a:gd name="T59" fmla="*/ 81 h 178"/>
                  <a:gd name="T60" fmla="*/ 13 w 94"/>
                  <a:gd name="T61" fmla="*/ 89 h 178"/>
                  <a:gd name="T62" fmla="*/ 16 w 94"/>
                  <a:gd name="T63" fmla="*/ 97 h 178"/>
                  <a:gd name="T64" fmla="*/ 15 w 94"/>
                  <a:gd name="T65" fmla="*/ 105 h 178"/>
                  <a:gd name="T66" fmla="*/ 11 w 94"/>
                  <a:gd name="T67" fmla="*/ 113 h 178"/>
                  <a:gd name="T68" fmla="*/ 7 w 94"/>
                  <a:gd name="T69" fmla="*/ 121 h 178"/>
                  <a:gd name="T70" fmla="*/ 2 w 94"/>
                  <a:gd name="T71" fmla="*/ 127 h 178"/>
                  <a:gd name="T72" fmla="*/ 0 w 94"/>
                  <a:gd name="T73" fmla="*/ 130 h 178"/>
                  <a:gd name="T74" fmla="*/ 2 w 94"/>
                  <a:gd name="T75" fmla="*/ 140 h 178"/>
                  <a:gd name="T76" fmla="*/ 5 w 94"/>
                  <a:gd name="T77" fmla="*/ 146 h 178"/>
                  <a:gd name="T78" fmla="*/ 5 w 94"/>
                  <a:gd name="T79" fmla="*/ 152 h 178"/>
                  <a:gd name="T80" fmla="*/ 5 w 94"/>
                  <a:gd name="T81" fmla="*/ 162 h 178"/>
                  <a:gd name="T82" fmla="*/ 10 w 94"/>
                  <a:gd name="T83" fmla="*/ 168 h 178"/>
                  <a:gd name="T84" fmla="*/ 11 w 94"/>
                  <a:gd name="T85" fmla="*/ 171 h 178"/>
                  <a:gd name="T86" fmla="*/ 16 w 94"/>
                  <a:gd name="T87" fmla="*/ 175 h 178"/>
                  <a:gd name="T88" fmla="*/ 26 w 94"/>
                  <a:gd name="T89" fmla="*/ 178 h 178"/>
                  <a:gd name="T90" fmla="*/ 35 w 94"/>
                  <a:gd name="T91" fmla="*/ 175 h 178"/>
                  <a:gd name="T92" fmla="*/ 45 w 94"/>
                  <a:gd name="T93" fmla="*/ 173 h 178"/>
                  <a:gd name="T94" fmla="*/ 53 w 94"/>
                  <a:gd name="T95" fmla="*/ 165 h 178"/>
                  <a:gd name="T96" fmla="*/ 54 w 94"/>
                  <a:gd name="T97" fmla="*/ 159 h 178"/>
                  <a:gd name="T98" fmla="*/ 58 w 94"/>
                  <a:gd name="T99" fmla="*/ 148 h 178"/>
                  <a:gd name="T100" fmla="*/ 61 w 94"/>
                  <a:gd name="T101" fmla="*/ 135 h 178"/>
                  <a:gd name="T102" fmla="*/ 69 w 94"/>
                  <a:gd name="T103" fmla="*/ 109 h 178"/>
                  <a:gd name="T104" fmla="*/ 75 w 94"/>
                  <a:gd name="T105" fmla="*/ 92 h 178"/>
                  <a:gd name="T106" fmla="*/ 80 w 94"/>
                  <a:gd name="T107" fmla="*/ 76 h 178"/>
                  <a:gd name="T108" fmla="*/ 81 w 94"/>
                  <a:gd name="T109" fmla="*/ 65 h 178"/>
                  <a:gd name="T110" fmla="*/ 85 w 94"/>
                  <a:gd name="T111" fmla="*/ 62 h 178"/>
                  <a:gd name="T112" fmla="*/ 85 w 94"/>
                  <a:gd name="T113" fmla="*/ 57 h 178"/>
                  <a:gd name="T114" fmla="*/ 83 w 94"/>
                  <a:gd name="T115" fmla="*/ 52 h 178"/>
                  <a:gd name="T116" fmla="*/ 83 w 94"/>
                  <a:gd name="T117" fmla="*/ 46 h 178"/>
                  <a:gd name="T118" fmla="*/ 86 w 94"/>
                  <a:gd name="T119" fmla="*/ 44 h 178"/>
                  <a:gd name="T120" fmla="*/ 89 w 94"/>
                  <a:gd name="T121" fmla="*/ 51 h 178"/>
                  <a:gd name="T122" fmla="*/ 93 w 94"/>
                  <a:gd name="T123" fmla="*/ 4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4" h="178">
                    <a:moveTo>
                      <a:pt x="91" y="38"/>
                    </a:moveTo>
                    <a:lnTo>
                      <a:pt x="91" y="35"/>
                    </a:lnTo>
                    <a:lnTo>
                      <a:pt x="89" y="32"/>
                    </a:lnTo>
                    <a:lnTo>
                      <a:pt x="89" y="25"/>
                    </a:lnTo>
                    <a:lnTo>
                      <a:pt x="88" y="20"/>
                    </a:lnTo>
                    <a:lnTo>
                      <a:pt x="86" y="16"/>
                    </a:lnTo>
                    <a:lnTo>
                      <a:pt x="86" y="12"/>
                    </a:lnTo>
                    <a:lnTo>
                      <a:pt x="86" y="12"/>
                    </a:lnTo>
                    <a:lnTo>
                      <a:pt x="85" y="11"/>
                    </a:lnTo>
                    <a:lnTo>
                      <a:pt x="83" y="8"/>
                    </a:lnTo>
                    <a:lnTo>
                      <a:pt x="81" y="6"/>
                    </a:lnTo>
                    <a:lnTo>
                      <a:pt x="81" y="5"/>
                    </a:lnTo>
                    <a:lnTo>
                      <a:pt x="80" y="5"/>
                    </a:lnTo>
                    <a:lnTo>
                      <a:pt x="78" y="3"/>
                    </a:lnTo>
                    <a:lnTo>
                      <a:pt x="78" y="1"/>
                    </a:lnTo>
                    <a:lnTo>
                      <a:pt x="78" y="1"/>
                    </a:lnTo>
                    <a:lnTo>
                      <a:pt x="78" y="0"/>
                    </a:lnTo>
                    <a:lnTo>
                      <a:pt x="77" y="0"/>
                    </a:lnTo>
                    <a:lnTo>
                      <a:pt x="75" y="3"/>
                    </a:lnTo>
                    <a:lnTo>
                      <a:pt x="73" y="5"/>
                    </a:lnTo>
                    <a:lnTo>
                      <a:pt x="73" y="5"/>
                    </a:lnTo>
                    <a:lnTo>
                      <a:pt x="72" y="5"/>
                    </a:lnTo>
                    <a:lnTo>
                      <a:pt x="72" y="6"/>
                    </a:lnTo>
                    <a:lnTo>
                      <a:pt x="72" y="8"/>
                    </a:lnTo>
                    <a:lnTo>
                      <a:pt x="73" y="9"/>
                    </a:lnTo>
                    <a:lnTo>
                      <a:pt x="73" y="11"/>
                    </a:lnTo>
                    <a:lnTo>
                      <a:pt x="73" y="11"/>
                    </a:lnTo>
                    <a:lnTo>
                      <a:pt x="72" y="16"/>
                    </a:lnTo>
                    <a:lnTo>
                      <a:pt x="69" y="17"/>
                    </a:lnTo>
                    <a:lnTo>
                      <a:pt x="69" y="19"/>
                    </a:lnTo>
                    <a:lnTo>
                      <a:pt x="67" y="19"/>
                    </a:lnTo>
                    <a:lnTo>
                      <a:pt x="65" y="20"/>
                    </a:lnTo>
                    <a:lnTo>
                      <a:pt x="65" y="22"/>
                    </a:lnTo>
                    <a:lnTo>
                      <a:pt x="64" y="22"/>
                    </a:lnTo>
                    <a:lnTo>
                      <a:pt x="62" y="20"/>
                    </a:lnTo>
                    <a:lnTo>
                      <a:pt x="62" y="20"/>
                    </a:lnTo>
                    <a:lnTo>
                      <a:pt x="61" y="20"/>
                    </a:lnTo>
                    <a:lnTo>
                      <a:pt x="61" y="20"/>
                    </a:lnTo>
                    <a:lnTo>
                      <a:pt x="61" y="22"/>
                    </a:lnTo>
                    <a:lnTo>
                      <a:pt x="61" y="22"/>
                    </a:lnTo>
                    <a:lnTo>
                      <a:pt x="61" y="24"/>
                    </a:lnTo>
                    <a:lnTo>
                      <a:pt x="61" y="25"/>
                    </a:lnTo>
                    <a:lnTo>
                      <a:pt x="61" y="25"/>
                    </a:lnTo>
                    <a:lnTo>
                      <a:pt x="61" y="25"/>
                    </a:lnTo>
                    <a:lnTo>
                      <a:pt x="61" y="27"/>
                    </a:lnTo>
                    <a:lnTo>
                      <a:pt x="59" y="30"/>
                    </a:lnTo>
                    <a:lnTo>
                      <a:pt x="59" y="32"/>
                    </a:lnTo>
                    <a:lnTo>
                      <a:pt x="61" y="35"/>
                    </a:lnTo>
                    <a:lnTo>
                      <a:pt x="59" y="33"/>
                    </a:lnTo>
                    <a:lnTo>
                      <a:pt x="59" y="33"/>
                    </a:lnTo>
                    <a:lnTo>
                      <a:pt x="58" y="35"/>
                    </a:lnTo>
                    <a:lnTo>
                      <a:pt x="58" y="35"/>
                    </a:lnTo>
                    <a:lnTo>
                      <a:pt x="56" y="36"/>
                    </a:lnTo>
                    <a:lnTo>
                      <a:pt x="56" y="38"/>
                    </a:lnTo>
                    <a:lnTo>
                      <a:pt x="54" y="38"/>
                    </a:lnTo>
                    <a:lnTo>
                      <a:pt x="54" y="38"/>
                    </a:lnTo>
                    <a:lnTo>
                      <a:pt x="54" y="38"/>
                    </a:lnTo>
                    <a:lnTo>
                      <a:pt x="54" y="36"/>
                    </a:lnTo>
                    <a:lnTo>
                      <a:pt x="54" y="36"/>
                    </a:lnTo>
                    <a:lnTo>
                      <a:pt x="54" y="35"/>
                    </a:lnTo>
                    <a:lnTo>
                      <a:pt x="54" y="35"/>
                    </a:lnTo>
                    <a:lnTo>
                      <a:pt x="54" y="35"/>
                    </a:lnTo>
                    <a:lnTo>
                      <a:pt x="53" y="35"/>
                    </a:lnTo>
                    <a:lnTo>
                      <a:pt x="53" y="36"/>
                    </a:lnTo>
                    <a:lnTo>
                      <a:pt x="53" y="38"/>
                    </a:lnTo>
                    <a:lnTo>
                      <a:pt x="51" y="40"/>
                    </a:lnTo>
                    <a:lnTo>
                      <a:pt x="50" y="40"/>
                    </a:lnTo>
                    <a:lnTo>
                      <a:pt x="50" y="41"/>
                    </a:lnTo>
                    <a:lnTo>
                      <a:pt x="50" y="41"/>
                    </a:lnTo>
                    <a:lnTo>
                      <a:pt x="50" y="43"/>
                    </a:lnTo>
                    <a:lnTo>
                      <a:pt x="50" y="43"/>
                    </a:lnTo>
                    <a:lnTo>
                      <a:pt x="50" y="44"/>
                    </a:lnTo>
                    <a:lnTo>
                      <a:pt x="50" y="44"/>
                    </a:lnTo>
                    <a:lnTo>
                      <a:pt x="50" y="44"/>
                    </a:lnTo>
                    <a:lnTo>
                      <a:pt x="50" y="44"/>
                    </a:lnTo>
                    <a:lnTo>
                      <a:pt x="48" y="41"/>
                    </a:lnTo>
                    <a:lnTo>
                      <a:pt x="48" y="41"/>
                    </a:lnTo>
                    <a:lnTo>
                      <a:pt x="46" y="41"/>
                    </a:lnTo>
                    <a:lnTo>
                      <a:pt x="45" y="43"/>
                    </a:lnTo>
                    <a:lnTo>
                      <a:pt x="42" y="44"/>
                    </a:lnTo>
                    <a:lnTo>
                      <a:pt x="40" y="46"/>
                    </a:lnTo>
                    <a:lnTo>
                      <a:pt x="40" y="47"/>
                    </a:lnTo>
                    <a:lnTo>
                      <a:pt x="40" y="47"/>
                    </a:lnTo>
                    <a:lnTo>
                      <a:pt x="40" y="49"/>
                    </a:lnTo>
                    <a:lnTo>
                      <a:pt x="42" y="51"/>
                    </a:lnTo>
                    <a:lnTo>
                      <a:pt x="42" y="51"/>
                    </a:lnTo>
                    <a:lnTo>
                      <a:pt x="40" y="51"/>
                    </a:lnTo>
                    <a:lnTo>
                      <a:pt x="40" y="51"/>
                    </a:lnTo>
                    <a:lnTo>
                      <a:pt x="38" y="47"/>
                    </a:lnTo>
                    <a:lnTo>
                      <a:pt x="38" y="47"/>
                    </a:lnTo>
                    <a:lnTo>
                      <a:pt x="35" y="49"/>
                    </a:lnTo>
                    <a:lnTo>
                      <a:pt x="34" y="49"/>
                    </a:lnTo>
                    <a:lnTo>
                      <a:pt x="32" y="49"/>
                    </a:lnTo>
                    <a:lnTo>
                      <a:pt x="32" y="49"/>
                    </a:lnTo>
                    <a:lnTo>
                      <a:pt x="30" y="49"/>
                    </a:lnTo>
                    <a:lnTo>
                      <a:pt x="30" y="51"/>
                    </a:lnTo>
                    <a:lnTo>
                      <a:pt x="30" y="51"/>
                    </a:lnTo>
                    <a:lnTo>
                      <a:pt x="30" y="51"/>
                    </a:lnTo>
                    <a:lnTo>
                      <a:pt x="29" y="51"/>
                    </a:lnTo>
                    <a:lnTo>
                      <a:pt x="27" y="52"/>
                    </a:lnTo>
                    <a:lnTo>
                      <a:pt x="27" y="52"/>
                    </a:lnTo>
                    <a:lnTo>
                      <a:pt x="26" y="51"/>
                    </a:lnTo>
                    <a:lnTo>
                      <a:pt x="26" y="51"/>
                    </a:lnTo>
                    <a:lnTo>
                      <a:pt x="26" y="51"/>
                    </a:lnTo>
                    <a:lnTo>
                      <a:pt x="24" y="52"/>
                    </a:lnTo>
                    <a:lnTo>
                      <a:pt x="22" y="54"/>
                    </a:lnTo>
                    <a:lnTo>
                      <a:pt x="21" y="54"/>
                    </a:lnTo>
                    <a:lnTo>
                      <a:pt x="18" y="54"/>
                    </a:lnTo>
                    <a:lnTo>
                      <a:pt x="16" y="54"/>
                    </a:lnTo>
                    <a:lnTo>
                      <a:pt x="16" y="54"/>
                    </a:lnTo>
                    <a:lnTo>
                      <a:pt x="16" y="55"/>
                    </a:lnTo>
                    <a:lnTo>
                      <a:pt x="16" y="57"/>
                    </a:lnTo>
                    <a:lnTo>
                      <a:pt x="16" y="60"/>
                    </a:lnTo>
                    <a:lnTo>
                      <a:pt x="16" y="60"/>
                    </a:lnTo>
                    <a:lnTo>
                      <a:pt x="10" y="70"/>
                    </a:lnTo>
                    <a:lnTo>
                      <a:pt x="10" y="71"/>
                    </a:lnTo>
                    <a:lnTo>
                      <a:pt x="10" y="73"/>
                    </a:lnTo>
                    <a:lnTo>
                      <a:pt x="10" y="74"/>
                    </a:lnTo>
                    <a:lnTo>
                      <a:pt x="10" y="76"/>
                    </a:lnTo>
                    <a:lnTo>
                      <a:pt x="10" y="81"/>
                    </a:lnTo>
                    <a:lnTo>
                      <a:pt x="11" y="84"/>
                    </a:lnTo>
                    <a:lnTo>
                      <a:pt x="13" y="86"/>
                    </a:lnTo>
                    <a:lnTo>
                      <a:pt x="13" y="87"/>
                    </a:lnTo>
                    <a:lnTo>
                      <a:pt x="13" y="89"/>
                    </a:lnTo>
                    <a:lnTo>
                      <a:pt x="13" y="90"/>
                    </a:lnTo>
                    <a:lnTo>
                      <a:pt x="13" y="92"/>
                    </a:lnTo>
                    <a:lnTo>
                      <a:pt x="15" y="95"/>
                    </a:lnTo>
                    <a:lnTo>
                      <a:pt x="16" y="97"/>
                    </a:lnTo>
                    <a:lnTo>
                      <a:pt x="16" y="98"/>
                    </a:lnTo>
                    <a:lnTo>
                      <a:pt x="16" y="100"/>
                    </a:lnTo>
                    <a:lnTo>
                      <a:pt x="15" y="103"/>
                    </a:lnTo>
                    <a:lnTo>
                      <a:pt x="15" y="105"/>
                    </a:lnTo>
                    <a:lnTo>
                      <a:pt x="15" y="106"/>
                    </a:lnTo>
                    <a:lnTo>
                      <a:pt x="13" y="109"/>
                    </a:lnTo>
                    <a:lnTo>
                      <a:pt x="11" y="111"/>
                    </a:lnTo>
                    <a:lnTo>
                      <a:pt x="11" y="113"/>
                    </a:lnTo>
                    <a:lnTo>
                      <a:pt x="8" y="116"/>
                    </a:lnTo>
                    <a:lnTo>
                      <a:pt x="8" y="117"/>
                    </a:lnTo>
                    <a:lnTo>
                      <a:pt x="8" y="119"/>
                    </a:lnTo>
                    <a:lnTo>
                      <a:pt x="7" y="121"/>
                    </a:lnTo>
                    <a:lnTo>
                      <a:pt x="5" y="121"/>
                    </a:lnTo>
                    <a:lnTo>
                      <a:pt x="3" y="122"/>
                    </a:lnTo>
                    <a:lnTo>
                      <a:pt x="3" y="125"/>
                    </a:lnTo>
                    <a:lnTo>
                      <a:pt x="2" y="127"/>
                    </a:lnTo>
                    <a:lnTo>
                      <a:pt x="2" y="127"/>
                    </a:lnTo>
                    <a:lnTo>
                      <a:pt x="2" y="127"/>
                    </a:lnTo>
                    <a:lnTo>
                      <a:pt x="2" y="129"/>
                    </a:lnTo>
                    <a:lnTo>
                      <a:pt x="0" y="130"/>
                    </a:lnTo>
                    <a:lnTo>
                      <a:pt x="0" y="132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2" y="140"/>
                    </a:lnTo>
                    <a:lnTo>
                      <a:pt x="2" y="141"/>
                    </a:lnTo>
                    <a:lnTo>
                      <a:pt x="2" y="143"/>
                    </a:lnTo>
                    <a:lnTo>
                      <a:pt x="5" y="144"/>
                    </a:lnTo>
                    <a:lnTo>
                      <a:pt x="5" y="146"/>
                    </a:lnTo>
                    <a:lnTo>
                      <a:pt x="5" y="148"/>
                    </a:lnTo>
                    <a:lnTo>
                      <a:pt x="7" y="149"/>
                    </a:lnTo>
                    <a:lnTo>
                      <a:pt x="7" y="151"/>
                    </a:lnTo>
                    <a:lnTo>
                      <a:pt x="5" y="152"/>
                    </a:lnTo>
                    <a:lnTo>
                      <a:pt x="5" y="154"/>
                    </a:lnTo>
                    <a:lnTo>
                      <a:pt x="5" y="157"/>
                    </a:lnTo>
                    <a:lnTo>
                      <a:pt x="5" y="159"/>
                    </a:lnTo>
                    <a:lnTo>
                      <a:pt x="5" y="162"/>
                    </a:lnTo>
                    <a:lnTo>
                      <a:pt x="7" y="162"/>
                    </a:lnTo>
                    <a:lnTo>
                      <a:pt x="8" y="165"/>
                    </a:lnTo>
                    <a:lnTo>
                      <a:pt x="8" y="165"/>
                    </a:lnTo>
                    <a:lnTo>
                      <a:pt x="10" y="168"/>
                    </a:lnTo>
                    <a:lnTo>
                      <a:pt x="10" y="168"/>
                    </a:lnTo>
                    <a:lnTo>
                      <a:pt x="10" y="170"/>
                    </a:lnTo>
                    <a:lnTo>
                      <a:pt x="10" y="171"/>
                    </a:lnTo>
                    <a:lnTo>
                      <a:pt x="11" y="171"/>
                    </a:lnTo>
                    <a:lnTo>
                      <a:pt x="13" y="173"/>
                    </a:lnTo>
                    <a:lnTo>
                      <a:pt x="15" y="173"/>
                    </a:lnTo>
                    <a:lnTo>
                      <a:pt x="15" y="175"/>
                    </a:lnTo>
                    <a:lnTo>
                      <a:pt x="16" y="175"/>
                    </a:lnTo>
                    <a:lnTo>
                      <a:pt x="19" y="175"/>
                    </a:lnTo>
                    <a:lnTo>
                      <a:pt x="21" y="175"/>
                    </a:lnTo>
                    <a:lnTo>
                      <a:pt x="24" y="178"/>
                    </a:lnTo>
                    <a:lnTo>
                      <a:pt x="26" y="178"/>
                    </a:lnTo>
                    <a:lnTo>
                      <a:pt x="29" y="178"/>
                    </a:lnTo>
                    <a:lnTo>
                      <a:pt x="30" y="178"/>
                    </a:lnTo>
                    <a:lnTo>
                      <a:pt x="32" y="178"/>
                    </a:lnTo>
                    <a:lnTo>
                      <a:pt x="35" y="175"/>
                    </a:lnTo>
                    <a:lnTo>
                      <a:pt x="38" y="175"/>
                    </a:lnTo>
                    <a:lnTo>
                      <a:pt x="40" y="173"/>
                    </a:lnTo>
                    <a:lnTo>
                      <a:pt x="43" y="173"/>
                    </a:lnTo>
                    <a:lnTo>
                      <a:pt x="45" y="173"/>
                    </a:lnTo>
                    <a:lnTo>
                      <a:pt x="48" y="171"/>
                    </a:lnTo>
                    <a:lnTo>
                      <a:pt x="50" y="170"/>
                    </a:lnTo>
                    <a:lnTo>
                      <a:pt x="51" y="168"/>
                    </a:lnTo>
                    <a:lnTo>
                      <a:pt x="53" y="165"/>
                    </a:lnTo>
                    <a:lnTo>
                      <a:pt x="53" y="163"/>
                    </a:lnTo>
                    <a:lnTo>
                      <a:pt x="53" y="162"/>
                    </a:lnTo>
                    <a:lnTo>
                      <a:pt x="53" y="160"/>
                    </a:lnTo>
                    <a:lnTo>
                      <a:pt x="54" y="159"/>
                    </a:lnTo>
                    <a:lnTo>
                      <a:pt x="56" y="156"/>
                    </a:lnTo>
                    <a:lnTo>
                      <a:pt x="56" y="154"/>
                    </a:lnTo>
                    <a:lnTo>
                      <a:pt x="56" y="152"/>
                    </a:lnTo>
                    <a:lnTo>
                      <a:pt x="58" y="148"/>
                    </a:lnTo>
                    <a:lnTo>
                      <a:pt x="59" y="144"/>
                    </a:lnTo>
                    <a:lnTo>
                      <a:pt x="59" y="140"/>
                    </a:lnTo>
                    <a:lnTo>
                      <a:pt x="61" y="136"/>
                    </a:lnTo>
                    <a:lnTo>
                      <a:pt x="61" y="135"/>
                    </a:lnTo>
                    <a:lnTo>
                      <a:pt x="64" y="129"/>
                    </a:lnTo>
                    <a:lnTo>
                      <a:pt x="65" y="122"/>
                    </a:lnTo>
                    <a:lnTo>
                      <a:pt x="67" y="116"/>
                    </a:lnTo>
                    <a:lnTo>
                      <a:pt x="69" y="109"/>
                    </a:lnTo>
                    <a:lnTo>
                      <a:pt x="70" y="106"/>
                    </a:lnTo>
                    <a:lnTo>
                      <a:pt x="72" y="103"/>
                    </a:lnTo>
                    <a:lnTo>
                      <a:pt x="73" y="98"/>
                    </a:lnTo>
                    <a:lnTo>
                      <a:pt x="75" y="92"/>
                    </a:lnTo>
                    <a:lnTo>
                      <a:pt x="77" y="87"/>
                    </a:lnTo>
                    <a:lnTo>
                      <a:pt x="78" y="84"/>
                    </a:lnTo>
                    <a:lnTo>
                      <a:pt x="78" y="82"/>
                    </a:lnTo>
                    <a:lnTo>
                      <a:pt x="80" y="76"/>
                    </a:lnTo>
                    <a:lnTo>
                      <a:pt x="81" y="73"/>
                    </a:lnTo>
                    <a:lnTo>
                      <a:pt x="80" y="68"/>
                    </a:lnTo>
                    <a:lnTo>
                      <a:pt x="80" y="68"/>
                    </a:lnTo>
                    <a:lnTo>
                      <a:pt x="81" y="65"/>
                    </a:lnTo>
                    <a:lnTo>
                      <a:pt x="81" y="63"/>
                    </a:lnTo>
                    <a:lnTo>
                      <a:pt x="83" y="63"/>
                    </a:lnTo>
                    <a:lnTo>
                      <a:pt x="85" y="62"/>
                    </a:lnTo>
                    <a:lnTo>
                      <a:pt x="85" y="62"/>
                    </a:lnTo>
                    <a:lnTo>
                      <a:pt x="83" y="62"/>
                    </a:lnTo>
                    <a:lnTo>
                      <a:pt x="83" y="60"/>
                    </a:lnTo>
                    <a:lnTo>
                      <a:pt x="85" y="59"/>
                    </a:lnTo>
                    <a:lnTo>
                      <a:pt x="85" y="57"/>
                    </a:lnTo>
                    <a:lnTo>
                      <a:pt x="85" y="55"/>
                    </a:lnTo>
                    <a:lnTo>
                      <a:pt x="85" y="54"/>
                    </a:lnTo>
                    <a:lnTo>
                      <a:pt x="85" y="52"/>
                    </a:lnTo>
                    <a:lnTo>
                      <a:pt x="83" y="52"/>
                    </a:lnTo>
                    <a:lnTo>
                      <a:pt x="83" y="51"/>
                    </a:lnTo>
                    <a:lnTo>
                      <a:pt x="83" y="49"/>
                    </a:lnTo>
                    <a:lnTo>
                      <a:pt x="83" y="47"/>
                    </a:lnTo>
                    <a:lnTo>
                      <a:pt x="83" y="46"/>
                    </a:lnTo>
                    <a:lnTo>
                      <a:pt x="83" y="44"/>
                    </a:lnTo>
                    <a:lnTo>
                      <a:pt x="85" y="44"/>
                    </a:lnTo>
                    <a:lnTo>
                      <a:pt x="85" y="44"/>
                    </a:lnTo>
                    <a:lnTo>
                      <a:pt x="86" y="44"/>
                    </a:lnTo>
                    <a:lnTo>
                      <a:pt x="86" y="46"/>
                    </a:lnTo>
                    <a:lnTo>
                      <a:pt x="88" y="49"/>
                    </a:lnTo>
                    <a:lnTo>
                      <a:pt x="88" y="51"/>
                    </a:lnTo>
                    <a:lnTo>
                      <a:pt x="89" y="51"/>
                    </a:lnTo>
                    <a:lnTo>
                      <a:pt x="89" y="51"/>
                    </a:lnTo>
                    <a:lnTo>
                      <a:pt x="91" y="51"/>
                    </a:lnTo>
                    <a:lnTo>
                      <a:pt x="91" y="49"/>
                    </a:lnTo>
                    <a:lnTo>
                      <a:pt x="93" y="46"/>
                    </a:lnTo>
                    <a:lnTo>
                      <a:pt x="94" y="43"/>
                    </a:lnTo>
                    <a:lnTo>
                      <a:pt x="93" y="40"/>
                    </a:lnTo>
                    <a:lnTo>
                      <a:pt x="91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03" name="Freeform 1103">
                <a:extLst>
                  <a:ext uri="{FF2B5EF4-FFF2-40B4-BE49-F238E27FC236}">
                    <a16:creationId xmlns:a16="http://schemas.microsoft.com/office/drawing/2014/main" id="{7A547723-D5BF-9715-574D-FC10367D0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0" y="2661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0 h 1"/>
                  <a:gd name="T10" fmla="*/ 1 w 1"/>
                  <a:gd name="T11" fmla="*/ 0 h 1"/>
                  <a:gd name="T12" fmla="*/ 1 w 1"/>
                  <a:gd name="T13" fmla="*/ 0 h 1"/>
                  <a:gd name="T14" fmla="*/ 1 w 1"/>
                  <a:gd name="T15" fmla="*/ 0 h 1"/>
                  <a:gd name="T16" fmla="*/ 1 w 1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04" name="Freeform 1104">
                <a:extLst>
                  <a:ext uri="{FF2B5EF4-FFF2-40B4-BE49-F238E27FC236}">
                    <a16:creationId xmlns:a16="http://schemas.microsoft.com/office/drawing/2014/main" id="{5AA4B0C1-EFC4-83F2-38DC-555D8C7F7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2848"/>
                <a:ext cx="3" cy="5"/>
              </a:xfrm>
              <a:custGeom>
                <a:avLst/>
                <a:gdLst>
                  <a:gd name="T0" fmla="*/ 0 w 3"/>
                  <a:gd name="T1" fmla="*/ 3 h 5"/>
                  <a:gd name="T2" fmla="*/ 0 w 3"/>
                  <a:gd name="T3" fmla="*/ 5 h 5"/>
                  <a:gd name="T4" fmla="*/ 1 w 3"/>
                  <a:gd name="T5" fmla="*/ 3 h 5"/>
                  <a:gd name="T6" fmla="*/ 3 w 3"/>
                  <a:gd name="T7" fmla="*/ 0 h 5"/>
                  <a:gd name="T8" fmla="*/ 1 w 3"/>
                  <a:gd name="T9" fmla="*/ 0 h 5"/>
                  <a:gd name="T10" fmla="*/ 0 w 3"/>
                  <a:gd name="T1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0" y="3"/>
                    </a:moveTo>
                    <a:lnTo>
                      <a:pt x="0" y="5"/>
                    </a:lnTo>
                    <a:lnTo>
                      <a:pt x="1" y="3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05" name="Freeform 1105">
                <a:extLst>
                  <a:ext uri="{FF2B5EF4-FFF2-40B4-BE49-F238E27FC236}">
                    <a16:creationId xmlns:a16="http://schemas.microsoft.com/office/drawing/2014/main" id="{E9B9D270-E59F-E338-60D7-128199CD10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5" y="3277"/>
                <a:ext cx="5" cy="2"/>
              </a:xfrm>
              <a:custGeom>
                <a:avLst/>
                <a:gdLst>
                  <a:gd name="T0" fmla="*/ 3 w 5"/>
                  <a:gd name="T1" fmla="*/ 0 h 2"/>
                  <a:gd name="T2" fmla="*/ 2 w 5"/>
                  <a:gd name="T3" fmla="*/ 0 h 2"/>
                  <a:gd name="T4" fmla="*/ 2 w 5"/>
                  <a:gd name="T5" fmla="*/ 0 h 2"/>
                  <a:gd name="T6" fmla="*/ 0 w 5"/>
                  <a:gd name="T7" fmla="*/ 2 h 2"/>
                  <a:gd name="T8" fmla="*/ 0 w 5"/>
                  <a:gd name="T9" fmla="*/ 2 h 2"/>
                  <a:gd name="T10" fmla="*/ 3 w 5"/>
                  <a:gd name="T11" fmla="*/ 2 h 2"/>
                  <a:gd name="T12" fmla="*/ 3 w 5"/>
                  <a:gd name="T13" fmla="*/ 2 h 2"/>
                  <a:gd name="T14" fmla="*/ 5 w 5"/>
                  <a:gd name="T15" fmla="*/ 2 h 2"/>
                  <a:gd name="T16" fmla="*/ 5 w 5"/>
                  <a:gd name="T17" fmla="*/ 2 h 2"/>
                  <a:gd name="T18" fmla="*/ 3 w 5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2">
                    <a:moveTo>
                      <a:pt x="3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06" name="Freeform 1106">
                <a:extLst>
                  <a:ext uri="{FF2B5EF4-FFF2-40B4-BE49-F238E27FC236}">
                    <a16:creationId xmlns:a16="http://schemas.microsoft.com/office/drawing/2014/main" id="{D4E5271D-535F-61DE-F7F9-A11EC4890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1" y="2586"/>
                <a:ext cx="6" cy="8"/>
              </a:xfrm>
              <a:custGeom>
                <a:avLst/>
                <a:gdLst>
                  <a:gd name="T0" fmla="*/ 3 w 6"/>
                  <a:gd name="T1" fmla="*/ 6 h 8"/>
                  <a:gd name="T2" fmla="*/ 5 w 6"/>
                  <a:gd name="T3" fmla="*/ 5 h 8"/>
                  <a:gd name="T4" fmla="*/ 6 w 6"/>
                  <a:gd name="T5" fmla="*/ 1 h 8"/>
                  <a:gd name="T6" fmla="*/ 6 w 6"/>
                  <a:gd name="T7" fmla="*/ 1 h 8"/>
                  <a:gd name="T8" fmla="*/ 6 w 6"/>
                  <a:gd name="T9" fmla="*/ 0 h 8"/>
                  <a:gd name="T10" fmla="*/ 3 w 6"/>
                  <a:gd name="T11" fmla="*/ 0 h 8"/>
                  <a:gd name="T12" fmla="*/ 3 w 6"/>
                  <a:gd name="T13" fmla="*/ 0 h 8"/>
                  <a:gd name="T14" fmla="*/ 3 w 6"/>
                  <a:gd name="T15" fmla="*/ 0 h 8"/>
                  <a:gd name="T16" fmla="*/ 1 w 6"/>
                  <a:gd name="T17" fmla="*/ 1 h 8"/>
                  <a:gd name="T18" fmla="*/ 1 w 6"/>
                  <a:gd name="T19" fmla="*/ 3 h 8"/>
                  <a:gd name="T20" fmla="*/ 1 w 6"/>
                  <a:gd name="T21" fmla="*/ 3 h 8"/>
                  <a:gd name="T22" fmla="*/ 1 w 6"/>
                  <a:gd name="T23" fmla="*/ 5 h 8"/>
                  <a:gd name="T24" fmla="*/ 0 w 6"/>
                  <a:gd name="T25" fmla="*/ 5 h 8"/>
                  <a:gd name="T26" fmla="*/ 0 w 6"/>
                  <a:gd name="T27" fmla="*/ 5 h 8"/>
                  <a:gd name="T28" fmla="*/ 0 w 6"/>
                  <a:gd name="T29" fmla="*/ 6 h 8"/>
                  <a:gd name="T30" fmla="*/ 0 w 6"/>
                  <a:gd name="T31" fmla="*/ 6 h 8"/>
                  <a:gd name="T32" fmla="*/ 0 w 6"/>
                  <a:gd name="T33" fmla="*/ 6 h 8"/>
                  <a:gd name="T34" fmla="*/ 1 w 6"/>
                  <a:gd name="T35" fmla="*/ 8 h 8"/>
                  <a:gd name="T36" fmla="*/ 3 w 6"/>
                  <a:gd name="T37" fmla="*/ 6 h 8"/>
                  <a:gd name="T38" fmla="*/ 3 w 6"/>
                  <a:gd name="T3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" h="8">
                    <a:moveTo>
                      <a:pt x="3" y="6"/>
                    </a:moveTo>
                    <a:lnTo>
                      <a:pt x="5" y="5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3" y="6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07" name="Freeform 1107">
                <a:extLst>
                  <a:ext uri="{FF2B5EF4-FFF2-40B4-BE49-F238E27FC236}">
                    <a16:creationId xmlns:a16="http://schemas.microsoft.com/office/drawing/2014/main" id="{6D9C6D72-99D4-963D-E9DE-AC0F8BCC6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7" y="2465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0 h 3"/>
                  <a:gd name="T3" fmla="*/ 2 h 3"/>
                  <a:gd name="T4" fmla="*/ 3 h 3"/>
                  <a:gd name="T5" fmla="*/ 3 h 3"/>
                  <a:gd name="T6" fmla="*/ 2 h 3"/>
                  <a:gd name="T7" fmla="*/ 0 h 3"/>
                  <a:gd name="T8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08" name="Freeform 1108">
                <a:extLst>
                  <a:ext uri="{FF2B5EF4-FFF2-40B4-BE49-F238E27FC236}">
                    <a16:creationId xmlns:a16="http://schemas.microsoft.com/office/drawing/2014/main" id="{061D4455-9227-AD2E-390B-C506F128D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3" y="2576"/>
                <a:ext cx="3" cy="2"/>
              </a:xfrm>
              <a:custGeom>
                <a:avLst/>
                <a:gdLst>
                  <a:gd name="T0" fmla="*/ 2 w 3"/>
                  <a:gd name="T1" fmla="*/ 0 h 2"/>
                  <a:gd name="T2" fmla="*/ 0 w 3"/>
                  <a:gd name="T3" fmla="*/ 2 h 2"/>
                  <a:gd name="T4" fmla="*/ 2 w 3"/>
                  <a:gd name="T5" fmla="*/ 2 h 2"/>
                  <a:gd name="T6" fmla="*/ 3 w 3"/>
                  <a:gd name="T7" fmla="*/ 2 h 2"/>
                  <a:gd name="T8" fmla="*/ 3 w 3"/>
                  <a:gd name="T9" fmla="*/ 0 h 2"/>
                  <a:gd name="T10" fmla="*/ 2 w 3"/>
                  <a:gd name="T11" fmla="*/ 0 h 2"/>
                  <a:gd name="T12" fmla="*/ 2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09" name="Freeform 1109">
                <a:extLst>
                  <a:ext uri="{FF2B5EF4-FFF2-40B4-BE49-F238E27FC236}">
                    <a16:creationId xmlns:a16="http://schemas.microsoft.com/office/drawing/2014/main" id="{FC579E73-6B7B-F601-54D4-8D8148D65A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629"/>
                <a:ext cx="4" cy="5"/>
              </a:xfrm>
              <a:custGeom>
                <a:avLst/>
                <a:gdLst>
                  <a:gd name="T0" fmla="*/ 2 w 4"/>
                  <a:gd name="T1" fmla="*/ 0 h 5"/>
                  <a:gd name="T2" fmla="*/ 0 w 4"/>
                  <a:gd name="T3" fmla="*/ 1 h 5"/>
                  <a:gd name="T4" fmla="*/ 0 w 4"/>
                  <a:gd name="T5" fmla="*/ 1 h 5"/>
                  <a:gd name="T6" fmla="*/ 0 w 4"/>
                  <a:gd name="T7" fmla="*/ 1 h 5"/>
                  <a:gd name="T8" fmla="*/ 0 w 4"/>
                  <a:gd name="T9" fmla="*/ 3 h 5"/>
                  <a:gd name="T10" fmla="*/ 0 w 4"/>
                  <a:gd name="T11" fmla="*/ 5 h 5"/>
                  <a:gd name="T12" fmla="*/ 2 w 4"/>
                  <a:gd name="T13" fmla="*/ 5 h 5"/>
                  <a:gd name="T14" fmla="*/ 2 w 4"/>
                  <a:gd name="T15" fmla="*/ 3 h 5"/>
                  <a:gd name="T16" fmla="*/ 4 w 4"/>
                  <a:gd name="T17" fmla="*/ 1 h 5"/>
                  <a:gd name="T18" fmla="*/ 4 w 4"/>
                  <a:gd name="T19" fmla="*/ 1 h 5"/>
                  <a:gd name="T20" fmla="*/ 4 w 4"/>
                  <a:gd name="T21" fmla="*/ 0 h 5"/>
                  <a:gd name="T22" fmla="*/ 2 w 4"/>
                  <a:gd name="T2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10" name="Freeform 1110">
                <a:extLst>
                  <a:ext uri="{FF2B5EF4-FFF2-40B4-BE49-F238E27FC236}">
                    <a16:creationId xmlns:a16="http://schemas.microsoft.com/office/drawing/2014/main" id="{35EB14F4-7984-D6F0-5316-521CF90455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6" y="2613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0 w 2"/>
                  <a:gd name="T9" fmla="*/ 2 h 2"/>
                  <a:gd name="T10" fmla="*/ 0 w 2"/>
                  <a:gd name="T11" fmla="*/ 2 h 2"/>
                  <a:gd name="T12" fmla="*/ 2 w 2"/>
                  <a:gd name="T13" fmla="*/ 2 h 2"/>
                  <a:gd name="T14" fmla="*/ 2 w 2"/>
                  <a:gd name="T15" fmla="*/ 0 h 2"/>
                  <a:gd name="T16" fmla="*/ 2 w 2"/>
                  <a:gd name="T17" fmla="*/ 0 h 2"/>
                  <a:gd name="T18" fmla="*/ 2 w 2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11" name="Freeform 1111">
                <a:extLst>
                  <a:ext uri="{FF2B5EF4-FFF2-40B4-BE49-F238E27FC236}">
                    <a16:creationId xmlns:a16="http://schemas.microsoft.com/office/drawing/2014/main" id="{4214E55C-990F-3B1D-8D95-3FAA829BF8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8" y="2839"/>
                <a:ext cx="1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1 w 1"/>
                  <a:gd name="T4" fmla="*/ 1 w 1"/>
                  <a:gd name="T5" fmla="*/ 1 w 1"/>
                  <a:gd name="T6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12" name="Freeform 1112">
                <a:extLst>
                  <a:ext uri="{FF2B5EF4-FFF2-40B4-BE49-F238E27FC236}">
                    <a16:creationId xmlns:a16="http://schemas.microsoft.com/office/drawing/2014/main" id="{722E1471-EC78-31BA-DD77-B7476FA259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3" y="2659"/>
                <a:ext cx="3" cy="5"/>
              </a:xfrm>
              <a:custGeom>
                <a:avLst/>
                <a:gdLst>
                  <a:gd name="T0" fmla="*/ 3 w 3"/>
                  <a:gd name="T1" fmla="*/ 5 h 5"/>
                  <a:gd name="T2" fmla="*/ 3 w 3"/>
                  <a:gd name="T3" fmla="*/ 3 h 5"/>
                  <a:gd name="T4" fmla="*/ 1 w 3"/>
                  <a:gd name="T5" fmla="*/ 2 h 5"/>
                  <a:gd name="T6" fmla="*/ 1 w 3"/>
                  <a:gd name="T7" fmla="*/ 0 h 5"/>
                  <a:gd name="T8" fmla="*/ 0 w 3"/>
                  <a:gd name="T9" fmla="*/ 2 h 5"/>
                  <a:gd name="T10" fmla="*/ 0 w 3"/>
                  <a:gd name="T11" fmla="*/ 2 h 5"/>
                  <a:gd name="T12" fmla="*/ 0 w 3"/>
                  <a:gd name="T13" fmla="*/ 2 h 5"/>
                  <a:gd name="T14" fmla="*/ 0 w 3"/>
                  <a:gd name="T15" fmla="*/ 3 h 5"/>
                  <a:gd name="T16" fmla="*/ 0 w 3"/>
                  <a:gd name="T17" fmla="*/ 3 h 5"/>
                  <a:gd name="T18" fmla="*/ 1 w 3"/>
                  <a:gd name="T19" fmla="*/ 5 h 5"/>
                  <a:gd name="T20" fmla="*/ 3 w 3"/>
                  <a:gd name="T21" fmla="*/ 5 h 5"/>
                  <a:gd name="T22" fmla="*/ 3 w 3"/>
                  <a:gd name="T23" fmla="*/ 5 h 5"/>
                  <a:gd name="T24" fmla="*/ 3 w 3"/>
                  <a:gd name="T2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5">
                    <a:moveTo>
                      <a:pt x="3" y="5"/>
                    </a:moveTo>
                    <a:lnTo>
                      <a:pt x="3" y="3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13" name="Freeform 1113">
                <a:extLst>
                  <a:ext uri="{FF2B5EF4-FFF2-40B4-BE49-F238E27FC236}">
                    <a16:creationId xmlns:a16="http://schemas.microsoft.com/office/drawing/2014/main" id="{A347DEE7-E784-18ED-7723-7E72D9EE80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7" y="2665"/>
                <a:ext cx="4" cy="5"/>
              </a:xfrm>
              <a:custGeom>
                <a:avLst/>
                <a:gdLst>
                  <a:gd name="T0" fmla="*/ 4 w 4"/>
                  <a:gd name="T1" fmla="*/ 4 h 5"/>
                  <a:gd name="T2" fmla="*/ 2 w 4"/>
                  <a:gd name="T3" fmla="*/ 0 h 5"/>
                  <a:gd name="T4" fmla="*/ 2 w 4"/>
                  <a:gd name="T5" fmla="*/ 2 h 5"/>
                  <a:gd name="T6" fmla="*/ 0 w 4"/>
                  <a:gd name="T7" fmla="*/ 2 h 5"/>
                  <a:gd name="T8" fmla="*/ 0 w 4"/>
                  <a:gd name="T9" fmla="*/ 2 h 5"/>
                  <a:gd name="T10" fmla="*/ 2 w 4"/>
                  <a:gd name="T11" fmla="*/ 4 h 5"/>
                  <a:gd name="T12" fmla="*/ 2 w 4"/>
                  <a:gd name="T13" fmla="*/ 4 h 5"/>
                  <a:gd name="T14" fmla="*/ 2 w 4"/>
                  <a:gd name="T15" fmla="*/ 5 h 5"/>
                  <a:gd name="T16" fmla="*/ 4 w 4"/>
                  <a:gd name="T17" fmla="*/ 5 h 5"/>
                  <a:gd name="T18" fmla="*/ 4 w 4"/>
                  <a:gd name="T19" fmla="*/ 4 h 5"/>
                  <a:gd name="T20" fmla="*/ 4 w 4"/>
                  <a:gd name="T21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5">
                    <a:moveTo>
                      <a:pt x="4" y="4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14" name="Freeform 1114">
                <a:extLst>
                  <a:ext uri="{FF2B5EF4-FFF2-40B4-BE49-F238E27FC236}">
                    <a16:creationId xmlns:a16="http://schemas.microsoft.com/office/drawing/2014/main" id="{C186D676-CBAC-C726-9A96-7F2CD7C79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6" y="2702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0 w 3"/>
                  <a:gd name="T5" fmla="*/ 0 h 2"/>
                  <a:gd name="T6" fmla="*/ 0 w 3"/>
                  <a:gd name="T7" fmla="*/ 0 h 2"/>
                  <a:gd name="T8" fmla="*/ 2 w 3"/>
                  <a:gd name="T9" fmla="*/ 2 h 2"/>
                  <a:gd name="T10" fmla="*/ 3 w 3"/>
                  <a:gd name="T11" fmla="*/ 2 h 2"/>
                  <a:gd name="T12" fmla="*/ 3 w 3"/>
                  <a:gd name="T13" fmla="*/ 2 h 2"/>
                  <a:gd name="T14" fmla="*/ 3 w 3"/>
                  <a:gd name="T15" fmla="*/ 0 h 2"/>
                  <a:gd name="T16" fmla="*/ 0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15" name="Freeform 1115">
                <a:extLst>
                  <a:ext uri="{FF2B5EF4-FFF2-40B4-BE49-F238E27FC236}">
                    <a16:creationId xmlns:a16="http://schemas.microsoft.com/office/drawing/2014/main" id="{13501257-5FCF-86AD-D5AB-BD3F91480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0" y="2646"/>
                <a:ext cx="9" cy="11"/>
              </a:xfrm>
              <a:custGeom>
                <a:avLst/>
                <a:gdLst>
                  <a:gd name="T0" fmla="*/ 8 w 9"/>
                  <a:gd name="T1" fmla="*/ 8 h 11"/>
                  <a:gd name="T2" fmla="*/ 8 w 9"/>
                  <a:gd name="T3" fmla="*/ 7 h 11"/>
                  <a:gd name="T4" fmla="*/ 8 w 9"/>
                  <a:gd name="T5" fmla="*/ 7 h 11"/>
                  <a:gd name="T6" fmla="*/ 8 w 9"/>
                  <a:gd name="T7" fmla="*/ 5 h 11"/>
                  <a:gd name="T8" fmla="*/ 6 w 9"/>
                  <a:gd name="T9" fmla="*/ 5 h 11"/>
                  <a:gd name="T10" fmla="*/ 6 w 9"/>
                  <a:gd name="T11" fmla="*/ 3 h 11"/>
                  <a:gd name="T12" fmla="*/ 5 w 9"/>
                  <a:gd name="T13" fmla="*/ 2 h 11"/>
                  <a:gd name="T14" fmla="*/ 5 w 9"/>
                  <a:gd name="T15" fmla="*/ 0 h 11"/>
                  <a:gd name="T16" fmla="*/ 5 w 9"/>
                  <a:gd name="T17" fmla="*/ 0 h 11"/>
                  <a:gd name="T18" fmla="*/ 1 w 9"/>
                  <a:gd name="T19" fmla="*/ 0 h 11"/>
                  <a:gd name="T20" fmla="*/ 0 w 9"/>
                  <a:gd name="T21" fmla="*/ 3 h 11"/>
                  <a:gd name="T22" fmla="*/ 1 w 9"/>
                  <a:gd name="T23" fmla="*/ 3 h 11"/>
                  <a:gd name="T24" fmla="*/ 3 w 9"/>
                  <a:gd name="T25" fmla="*/ 8 h 11"/>
                  <a:gd name="T26" fmla="*/ 3 w 9"/>
                  <a:gd name="T27" fmla="*/ 8 h 11"/>
                  <a:gd name="T28" fmla="*/ 5 w 9"/>
                  <a:gd name="T29" fmla="*/ 10 h 11"/>
                  <a:gd name="T30" fmla="*/ 6 w 9"/>
                  <a:gd name="T31" fmla="*/ 11 h 11"/>
                  <a:gd name="T32" fmla="*/ 8 w 9"/>
                  <a:gd name="T33" fmla="*/ 11 h 11"/>
                  <a:gd name="T34" fmla="*/ 9 w 9"/>
                  <a:gd name="T35" fmla="*/ 10 h 11"/>
                  <a:gd name="T36" fmla="*/ 9 w 9"/>
                  <a:gd name="T37" fmla="*/ 8 h 11"/>
                  <a:gd name="T38" fmla="*/ 8 w 9"/>
                  <a:gd name="T39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" h="11">
                    <a:moveTo>
                      <a:pt x="8" y="8"/>
                    </a:moveTo>
                    <a:lnTo>
                      <a:pt x="8" y="7"/>
                    </a:lnTo>
                    <a:lnTo>
                      <a:pt x="8" y="7"/>
                    </a:lnTo>
                    <a:lnTo>
                      <a:pt x="8" y="5"/>
                    </a:lnTo>
                    <a:lnTo>
                      <a:pt x="6" y="5"/>
                    </a:lnTo>
                    <a:lnTo>
                      <a:pt x="6" y="3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5" y="10"/>
                    </a:lnTo>
                    <a:lnTo>
                      <a:pt x="6" y="11"/>
                    </a:lnTo>
                    <a:lnTo>
                      <a:pt x="8" y="11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16" name="Freeform 1116">
                <a:extLst>
                  <a:ext uri="{FF2B5EF4-FFF2-40B4-BE49-F238E27FC236}">
                    <a16:creationId xmlns:a16="http://schemas.microsoft.com/office/drawing/2014/main" id="{CF1154D9-2268-6CE7-1D46-8D244EFBE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" y="2338"/>
                <a:ext cx="5" cy="11"/>
              </a:xfrm>
              <a:custGeom>
                <a:avLst/>
                <a:gdLst>
                  <a:gd name="T0" fmla="*/ 2 w 5"/>
                  <a:gd name="T1" fmla="*/ 2 h 11"/>
                  <a:gd name="T2" fmla="*/ 2 w 5"/>
                  <a:gd name="T3" fmla="*/ 2 h 11"/>
                  <a:gd name="T4" fmla="*/ 2 w 5"/>
                  <a:gd name="T5" fmla="*/ 2 h 11"/>
                  <a:gd name="T6" fmla="*/ 2 w 5"/>
                  <a:gd name="T7" fmla="*/ 0 h 11"/>
                  <a:gd name="T8" fmla="*/ 0 w 5"/>
                  <a:gd name="T9" fmla="*/ 0 h 11"/>
                  <a:gd name="T10" fmla="*/ 0 w 5"/>
                  <a:gd name="T11" fmla="*/ 2 h 11"/>
                  <a:gd name="T12" fmla="*/ 0 w 5"/>
                  <a:gd name="T13" fmla="*/ 3 h 11"/>
                  <a:gd name="T14" fmla="*/ 0 w 5"/>
                  <a:gd name="T15" fmla="*/ 3 h 11"/>
                  <a:gd name="T16" fmla="*/ 2 w 5"/>
                  <a:gd name="T17" fmla="*/ 5 h 11"/>
                  <a:gd name="T18" fmla="*/ 2 w 5"/>
                  <a:gd name="T19" fmla="*/ 6 h 11"/>
                  <a:gd name="T20" fmla="*/ 2 w 5"/>
                  <a:gd name="T21" fmla="*/ 8 h 11"/>
                  <a:gd name="T22" fmla="*/ 0 w 5"/>
                  <a:gd name="T23" fmla="*/ 11 h 11"/>
                  <a:gd name="T24" fmla="*/ 2 w 5"/>
                  <a:gd name="T25" fmla="*/ 11 h 11"/>
                  <a:gd name="T26" fmla="*/ 4 w 5"/>
                  <a:gd name="T27" fmla="*/ 11 h 11"/>
                  <a:gd name="T28" fmla="*/ 5 w 5"/>
                  <a:gd name="T29" fmla="*/ 9 h 11"/>
                  <a:gd name="T30" fmla="*/ 5 w 5"/>
                  <a:gd name="T31" fmla="*/ 6 h 11"/>
                  <a:gd name="T32" fmla="*/ 5 w 5"/>
                  <a:gd name="T33" fmla="*/ 5 h 11"/>
                  <a:gd name="T34" fmla="*/ 4 w 5"/>
                  <a:gd name="T35" fmla="*/ 3 h 11"/>
                  <a:gd name="T36" fmla="*/ 2 w 5"/>
                  <a:gd name="T37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" h="11">
                    <a:moveTo>
                      <a:pt x="2" y="2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11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" y="9"/>
                    </a:lnTo>
                    <a:lnTo>
                      <a:pt x="5" y="6"/>
                    </a:lnTo>
                    <a:lnTo>
                      <a:pt x="5" y="5"/>
                    </a:lnTo>
                    <a:lnTo>
                      <a:pt x="4" y="3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17" name="Freeform 1117">
                <a:extLst>
                  <a:ext uri="{FF2B5EF4-FFF2-40B4-BE49-F238E27FC236}">
                    <a16:creationId xmlns:a16="http://schemas.microsoft.com/office/drawing/2014/main" id="{0BBDB0FC-6974-01F9-8586-2BD1A0A71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7" y="2634"/>
                <a:ext cx="3" cy="8"/>
              </a:xfrm>
              <a:custGeom>
                <a:avLst/>
                <a:gdLst>
                  <a:gd name="T0" fmla="*/ 1 w 3"/>
                  <a:gd name="T1" fmla="*/ 0 h 8"/>
                  <a:gd name="T2" fmla="*/ 1 w 3"/>
                  <a:gd name="T3" fmla="*/ 0 h 8"/>
                  <a:gd name="T4" fmla="*/ 0 w 3"/>
                  <a:gd name="T5" fmla="*/ 0 h 8"/>
                  <a:gd name="T6" fmla="*/ 1 w 3"/>
                  <a:gd name="T7" fmla="*/ 3 h 8"/>
                  <a:gd name="T8" fmla="*/ 1 w 3"/>
                  <a:gd name="T9" fmla="*/ 4 h 8"/>
                  <a:gd name="T10" fmla="*/ 0 w 3"/>
                  <a:gd name="T11" fmla="*/ 4 h 8"/>
                  <a:gd name="T12" fmla="*/ 0 w 3"/>
                  <a:gd name="T13" fmla="*/ 6 h 8"/>
                  <a:gd name="T14" fmla="*/ 0 w 3"/>
                  <a:gd name="T15" fmla="*/ 8 h 8"/>
                  <a:gd name="T16" fmla="*/ 1 w 3"/>
                  <a:gd name="T17" fmla="*/ 8 h 8"/>
                  <a:gd name="T18" fmla="*/ 1 w 3"/>
                  <a:gd name="T19" fmla="*/ 8 h 8"/>
                  <a:gd name="T20" fmla="*/ 3 w 3"/>
                  <a:gd name="T21" fmla="*/ 4 h 8"/>
                  <a:gd name="T22" fmla="*/ 3 w 3"/>
                  <a:gd name="T23" fmla="*/ 3 h 8"/>
                  <a:gd name="T24" fmla="*/ 1 w 3"/>
                  <a:gd name="T25" fmla="*/ 3 h 8"/>
                  <a:gd name="T26" fmla="*/ 1 w 3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3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1" y="3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18" name="Freeform 1118">
                <a:extLst>
                  <a:ext uri="{FF2B5EF4-FFF2-40B4-BE49-F238E27FC236}">
                    <a16:creationId xmlns:a16="http://schemas.microsoft.com/office/drawing/2014/main" id="{7193AB57-92C1-32E7-C870-5B5CE639F3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1" y="2615"/>
                <a:ext cx="11" cy="12"/>
              </a:xfrm>
              <a:custGeom>
                <a:avLst/>
                <a:gdLst>
                  <a:gd name="T0" fmla="*/ 9 w 11"/>
                  <a:gd name="T1" fmla="*/ 4 h 12"/>
                  <a:gd name="T2" fmla="*/ 8 w 11"/>
                  <a:gd name="T3" fmla="*/ 4 h 12"/>
                  <a:gd name="T4" fmla="*/ 5 w 11"/>
                  <a:gd name="T5" fmla="*/ 1 h 12"/>
                  <a:gd name="T6" fmla="*/ 3 w 11"/>
                  <a:gd name="T7" fmla="*/ 0 h 12"/>
                  <a:gd name="T8" fmla="*/ 3 w 11"/>
                  <a:gd name="T9" fmla="*/ 0 h 12"/>
                  <a:gd name="T10" fmla="*/ 3 w 11"/>
                  <a:gd name="T11" fmla="*/ 0 h 12"/>
                  <a:gd name="T12" fmla="*/ 1 w 11"/>
                  <a:gd name="T13" fmla="*/ 1 h 12"/>
                  <a:gd name="T14" fmla="*/ 0 w 11"/>
                  <a:gd name="T15" fmla="*/ 1 h 12"/>
                  <a:gd name="T16" fmla="*/ 3 w 11"/>
                  <a:gd name="T17" fmla="*/ 4 h 12"/>
                  <a:gd name="T18" fmla="*/ 3 w 11"/>
                  <a:gd name="T19" fmla="*/ 6 h 12"/>
                  <a:gd name="T20" fmla="*/ 5 w 11"/>
                  <a:gd name="T21" fmla="*/ 7 h 12"/>
                  <a:gd name="T22" fmla="*/ 5 w 11"/>
                  <a:gd name="T23" fmla="*/ 7 h 12"/>
                  <a:gd name="T24" fmla="*/ 6 w 11"/>
                  <a:gd name="T25" fmla="*/ 9 h 12"/>
                  <a:gd name="T26" fmla="*/ 8 w 11"/>
                  <a:gd name="T27" fmla="*/ 11 h 12"/>
                  <a:gd name="T28" fmla="*/ 8 w 11"/>
                  <a:gd name="T29" fmla="*/ 12 h 12"/>
                  <a:gd name="T30" fmla="*/ 9 w 11"/>
                  <a:gd name="T31" fmla="*/ 12 h 12"/>
                  <a:gd name="T32" fmla="*/ 9 w 11"/>
                  <a:gd name="T33" fmla="*/ 11 h 12"/>
                  <a:gd name="T34" fmla="*/ 11 w 11"/>
                  <a:gd name="T35" fmla="*/ 7 h 12"/>
                  <a:gd name="T36" fmla="*/ 11 w 11"/>
                  <a:gd name="T37" fmla="*/ 7 h 12"/>
                  <a:gd name="T38" fmla="*/ 11 w 11"/>
                  <a:gd name="T39" fmla="*/ 6 h 12"/>
                  <a:gd name="T40" fmla="*/ 9 w 11"/>
                  <a:gd name="T41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" h="12">
                    <a:moveTo>
                      <a:pt x="9" y="4"/>
                    </a:moveTo>
                    <a:lnTo>
                      <a:pt x="8" y="4"/>
                    </a:lnTo>
                    <a:lnTo>
                      <a:pt x="5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3" y="4"/>
                    </a:lnTo>
                    <a:lnTo>
                      <a:pt x="3" y="6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6" y="9"/>
                    </a:lnTo>
                    <a:lnTo>
                      <a:pt x="8" y="11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9" y="11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11" y="6"/>
                    </a:lnTo>
                    <a:lnTo>
                      <a:pt x="9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19" name="Freeform 1119">
                <a:extLst>
                  <a:ext uri="{FF2B5EF4-FFF2-40B4-BE49-F238E27FC236}">
                    <a16:creationId xmlns:a16="http://schemas.microsoft.com/office/drawing/2014/main" id="{C4594DE3-C35D-51FA-7EBB-2ED558238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3" y="2597"/>
                <a:ext cx="10" cy="6"/>
              </a:xfrm>
              <a:custGeom>
                <a:avLst/>
                <a:gdLst>
                  <a:gd name="T0" fmla="*/ 10 w 10"/>
                  <a:gd name="T1" fmla="*/ 6 h 6"/>
                  <a:gd name="T2" fmla="*/ 10 w 10"/>
                  <a:gd name="T3" fmla="*/ 5 h 6"/>
                  <a:gd name="T4" fmla="*/ 7 w 10"/>
                  <a:gd name="T5" fmla="*/ 3 h 6"/>
                  <a:gd name="T6" fmla="*/ 5 w 10"/>
                  <a:gd name="T7" fmla="*/ 3 h 6"/>
                  <a:gd name="T8" fmla="*/ 5 w 10"/>
                  <a:gd name="T9" fmla="*/ 2 h 6"/>
                  <a:gd name="T10" fmla="*/ 3 w 10"/>
                  <a:gd name="T11" fmla="*/ 2 h 6"/>
                  <a:gd name="T12" fmla="*/ 2 w 10"/>
                  <a:gd name="T13" fmla="*/ 0 h 6"/>
                  <a:gd name="T14" fmla="*/ 2 w 10"/>
                  <a:gd name="T15" fmla="*/ 0 h 6"/>
                  <a:gd name="T16" fmla="*/ 0 w 10"/>
                  <a:gd name="T17" fmla="*/ 0 h 6"/>
                  <a:gd name="T18" fmla="*/ 0 w 10"/>
                  <a:gd name="T19" fmla="*/ 2 h 6"/>
                  <a:gd name="T20" fmla="*/ 0 w 10"/>
                  <a:gd name="T21" fmla="*/ 2 h 6"/>
                  <a:gd name="T22" fmla="*/ 2 w 10"/>
                  <a:gd name="T23" fmla="*/ 3 h 6"/>
                  <a:gd name="T24" fmla="*/ 2 w 10"/>
                  <a:gd name="T25" fmla="*/ 3 h 6"/>
                  <a:gd name="T26" fmla="*/ 3 w 10"/>
                  <a:gd name="T27" fmla="*/ 5 h 6"/>
                  <a:gd name="T28" fmla="*/ 5 w 10"/>
                  <a:gd name="T29" fmla="*/ 5 h 6"/>
                  <a:gd name="T30" fmla="*/ 8 w 10"/>
                  <a:gd name="T31" fmla="*/ 6 h 6"/>
                  <a:gd name="T32" fmla="*/ 8 w 10"/>
                  <a:gd name="T33" fmla="*/ 6 h 6"/>
                  <a:gd name="T34" fmla="*/ 10 w 10"/>
                  <a:gd name="T35" fmla="*/ 6 h 6"/>
                  <a:gd name="T36" fmla="*/ 10 w 10"/>
                  <a:gd name="T37" fmla="*/ 6 h 6"/>
                  <a:gd name="T38" fmla="*/ 10 w 10"/>
                  <a:gd name="T39" fmla="*/ 6 h 6"/>
                  <a:gd name="T40" fmla="*/ 10 w 10"/>
                  <a:gd name="T4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" h="6">
                    <a:moveTo>
                      <a:pt x="10" y="6"/>
                    </a:moveTo>
                    <a:lnTo>
                      <a:pt x="10" y="5"/>
                    </a:lnTo>
                    <a:lnTo>
                      <a:pt x="7" y="3"/>
                    </a:lnTo>
                    <a:lnTo>
                      <a:pt x="5" y="3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20" name="Freeform 1120">
                <a:extLst>
                  <a:ext uri="{FF2B5EF4-FFF2-40B4-BE49-F238E27FC236}">
                    <a16:creationId xmlns:a16="http://schemas.microsoft.com/office/drawing/2014/main" id="{B69B0E94-3CF8-29C7-E8D5-DA1EF00955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7" y="2562"/>
                <a:ext cx="140" cy="148"/>
              </a:xfrm>
              <a:custGeom>
                <a:avLst/>
                <a:gdLst>
                  <a:gd name="T0" fmla="*/ 134 w 140"/>
                  <a:gd name="T1" fmla="*/ 145 h 148"/>
                  <a:gd name="T2" fmla="*/ 137 w 140"/>
                  <a:gd name="T3" fmla="*/ 145 h 148"/>
                  <a:gd name="T4" fmla="*/ 137 w 140"/>
                  <a:gd name="T5" fmla="*/ 126 h 148"/>
                  <a:gd name="T6" fmla="*/ 137 w 140"/>
                  <a:gd name="T7" fmla="*/ 119 h 148"/>
                  <a:gd name="T8" fmla="*/ 140 w 140"/>
                  <a:gd name="T9" fmla="*/ 113 h 148"/>
                  <a:gd name="T10" fmla="*/ 132 w 140"/>
                  <a:gd name="T11" fmla="*/ 103 h 148"/>
                  <a:gd name="T12" fmla="*/ 124 w 140"/>
                  <a:gd name="T13" fmla="*/ 102 h 148"/>
                  <a:gd name="T14" fmla="*/ 121 w 140"/>
                  <a:gd name="T15" fmla="*/ 105 h 148"/>
                  <a:gd name="T16" fmla="*/ 124 w 140"/>
                  <a:gd name="T17" fmla="*/ 100 h 148"/>
                  <a:gd name="T18" fmla="*/ 119 w 140"/>
                  <a:gd name="T19" fmla="*/ 95 h 148"/>
                  <a:gd name="T20" fmla="*/ 118 w 140"/>
                  <a:gd name="T21" fmla="*/ 86 h 148"/>
                  <a:gd name="T22" fmla="*/ 111 w 140"/>
                  <a:gd name="T23" fmla="*/ 84 h 148"/>
                  <a:gd name="T24" fmla="*/ 105 w 140"/>
                  <a:gd name="T25" fmla="*/ 80 h 148"/>
                  <a:gd name="T26" fmla="*/ 105 w 140"/>
                  <a:gd name="T27" fmla="*/ 75 h 148"/>
                  <a:gd name="T28" fmla="*/ 110 w 140"/>
                  <a:gd name="T29" fmla="*/ 70 h 148"/>
                  <a:gd name="T30" fmla="*/ 105 w 140"/>
                  <a:gd name="T31" fmla="*/ 65 h 148"/>
                  <a:gd name="T32" fmla="*/ 97 w 140"/>
                  <a:gd name="T33" fmla="*/ 68 h 148"/>
                  <a:gd name="T34" fmla="*/ 100 w 140"/>
                  <a:gd name="T35" fmla="*/ 65 h 148"/>
                  <a:gd name="T36" fmla="*/ 92 w 140"/>
                  <a:gd name="T37" fmla="*/ 62 h 148"/>
                  <a:gd name="T38" fmla="*/ 89 w 140"/>
                  <a:gd name="T39" fmla="*/ 54 h 148"/>
                  <a:gd name="T40" fmla="*/ 81 w 140"/>
                  <a:gd name="T41" fmla="*/ 51 h 148"/>
                  <a:gd name="T42" fmla="*/ 75 w 140"/>
                  <a:gd name="T43" fmla="*/ 43 h 148"/>
                  <a:gd name="T44" fmla="*/ 72 w 140"/>
                  <a:gd name="T45" fmla="*/ 45 h 148"/>
                  <a:gd name="T46" fmla="*/ 70 w 140"/>
                  <a:gd name="T47" fmla="*/ 45 h 148"/>
                  <a:gd name="T48" fmla="*/ 65 w 140"/>
                  <a:gd name="T49" fmla="*/ 41 h 148"/>
                  <a:gd name="T50" fmla="*/ 57 w 140"/>
                  <a:gd name="T51" fmla="*/ 32 h 148"/>
                  <a:gd name="T52" fmla="*/ 44 w 140"/>
                  <a:gd name="T53" fmla="*/ 24 h 148"/>
                  <a:gd name="T54" fmla="*/ 38 w 140"/>
                  <a:gd name="T55" fmla="*/ 19 h 148"/>
                  <a:gd name="T56" fmla="*/ 35 w 140"/>
                  <a:gd name="T57" fmla="*/ 11 h 148"/>
                  <a:gd name="T58" fmla="*/ 29 w 140"/>
                  <a:gd name="T59" fmla="*/ 5 h 148"/>
                  <a:gd name="T60" fmla="*/ 21 w 140"/>
                  <a:gd name="T61" fmla="*/ 5 h 148"/>
                  <a:gd name="T62" fmla="*/ 11 w 140"/>
                  <a:gd name="T63" fmla="*/ 3 h 148"/>
                  <a:gd name="T64" fmla="*/ 1 w 140"/>
                  <a:gd name="T65" fmla="*/ 0 h 148"/>
                  <a:gd name="T66" fmla="*/ 0 w 140"/>
                  <a:gd name="T67" fmla="*/ 3 h 148"/>
                  <a:gd name="T68" fmla="*/ 3 w 140"/>
                  <a:gd name="T69" fmla="*/ 11 h 148"/>
                  <a:gd name="T70" fmla="*/ 16 w 140"/>
                  <a:gd name="T71" fmla="*/ 24 h 148"/>
                  <a:gd name="T72" fmla="*/ 25 w 140"/>
                  <a:gd name="T73" fmla="*/ 30 h 148"/>
                  <a:gd name="T74" fmla="*/ 30 w 140"/>
                  <a:gd name="T75" fmla="*/ 37 h 148"/>
                  <a:gd name="T76" fmla="*/ 35 w 140"/>
                  <a:gd name="T77" fmla="*/ 43 h 148"/>
                  <a:gd name="T78" fmla="*/ 44 w 140"/>
                  <a:gd name="T79" fmla="*/ 51 h 148"/>
                  <a:gd name="T80" fmla="*/ 51 w 140"/>
                  <a:gd name="T81" fmla="*/ 67 h 148"/>
                  <a:gd name="T82" fmla="*/ 57 w 140"/>
                  <a:gd name="T83" fmla="*/ 73 h 148"/>
                  <a:gd name="T84" fmla="*/ 65 w 140"/>
                  <a:gd name="T85" fmla="*/ 83 h 148"/>
                  <a:gd name="T86" fmla="*/ 73 w 140"/>
                  <a:gd name="T87" fmla="*/ 99 h 148"/>
                  <a:gd name="T88" fmla="*/ 78 w 140"/>
                  <a:gd name="T89" fmla="*/ 107 h 148"/>
                  <a:gd name="T90" fmla="*/ 84 w 140"/>
                  <a:gd name="T91" fmla="*/ 114 h 148"/>
                  <a:gd name="T92" fmla="*/ 99 w 140"/>
                  <a:gd name="T93" fmla="*/ 129 h 148"/>
                  <a:gd name="T94" fmla="*/ 110 w 140"/>
                  <a:gd name="T95" fmla="*/ 137 h 148"/>
                  <a:gd name="T96" fmla="*/ 118 w 140"/>
                  <a:gd name="T97" fmla="*/ 145 h 148"/>
                  <a:gd name="T98" fmla="*/ 121 w 140"/>
                  <a:gd name="T99" fmla="*/ 146 h 148"/>
                  <a:gd name="T100" fmla="*/ 126 w 140"/>
                  <a:gd name="T101" fmla="*/ 14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0" h="148">
                    <a:moveTo>
                      <a:pt x="130" y="143"/>
                    </a:moveTo>
                    <a:lnTo>
                      <a:pt x="130" y="143"/>
                    </a:lnTo>
                    <a:lnTo>
                      <a:pt x="132" y="145"/>
                    </a:lnTo>
                    <a:lnTo>
                      <a:pt x="134" y="145"/>
                    </a:lnTo>
                    <a:lnTo>
                      <a:pt x="134" y="145"/>
                    </a:lnTo>
                    <a:lnTo>
                      <a:pt x="134" y="146"/>
                    </a:lnTo>
                    <a:lnTo>
                      <a:pt x="135" y="146"/>
                    </a:lnTo>
                    <a:lnTo>
                      <a:pt x="135" y="146"/>
                    </a:lnTo>
                    <a:lnTo>
                      <a:pt x="137" y="145"/>
                    </a:lnTo>
                    <a:lnTo>
                      <a:pt x="137" y="145"/>
                    </a:lnTo>
                    <a:lnTo>
                      <a:pt x="137" y="135"/>
                    </a:lnTo>
                    <a:lnTo>
                      <a:pt x="137" y="134"/>
                    </a:lnTo>
                    <a:lnTo>
                      <a:pt x="137" y="132"/>
                    </a:lnTo>
                    <a:lnTo>
                      <a:pt x="137" y="130"/>
                    </a:lnTo>
                    <a:lnTo>
                      <a:pt x="137" y="126"/>
                    </a:lnTo>
                    <a:lnTo>
                      <a:pt x="137" y="124"/>
                    </a:lnTo>
                    <a:lnTo>
                      <a:pt x="138" y="121"/>
                    </a:lnTo>
                    <a:lnTo>
                      <a:pt x="138" y="121"/>
                    </a:lnTo>
                    <a:lnTo>
                      <a:pt x="137" y="121"/>
                    </a:lnTo>
                    <a:lnTo>
                      <a:pt x="137" y="119"/>
                    </a:lnTo>
                    <a:lnTo>
                      <a:pt x="137" y="118"/>
                    </a:lnTo>
                    <a:lnTo>
                      <a:pt x="137" y="116"/>
                    </a:lnTo>
                    <a:lnTo>
                      <a:pt x="137" y="116"/>
                    </a:lnTo>
                    <a:lnTo>
                      <a:pt x="138" y="113"/>
                    </a:lnTo>
                    <a:lnTo>
                      <a:pt x="140" y="113"/>
                    </a:lnTo>
                    <a:lnTo>
                      <a:pt x="140" y="113"/>
                    </a:lnTo>
                    <a:lnTo>
                      <a:pt x="138" y="111"/>
                    </a:lnTo>
                    <a:lnTo>
                      <a:pt x="137" y="108"/>
                    </a:lnTo>
                    <a:lnTo>
                      <a:pt x="134" y="103"/>
                    </a:lnTo>
                    <a:lnTo>
                      <a:pt x="132" y="103"/>
                    </a:lnTo>
                    <a:lnTo>
                      <a:pt x="130" y="102"/>
                    </a:lnTo>
                    <a:lnTo>
                      <a:pt x="129" y="102"/>
                    </a:lnTo>
                    <a:lnTo>
                      <a:pt x="126" y="102"/>
                    </a:lnTo>
                    <a:lnTo>
                      <a:pt x="126" y="102"/>
                    </a:lnTo>
                    <a:lnTo>
                      <a:pt x="124" y="102"/>
                    </a:lnTo>
                    <a:lnTo>
                      <a:pt x="124" y="103"/>
                    </a:lnTo>
                    <a:lnTo>
                      <a:pt x="122" y="105"/>
                    </a:lnTo>
                    <a:lnTo>
                      <a:pt x="122" y="105"/>
                    </a:lnTo>
                    <a:lnTo>
                      <a:pt x="121" y="105"/>
                    </a:lnTo>
                    <a:lnTo>
                      <a:pt x="121" y="105"/>
                    </a:lnTo>
                    <a:lnTo>
                      <a:pt x="121" y="103"/>
                    </a:lnTo>
                    <a:lnTo>
                      <a:pt x="121" y="102"/>
                    </a:lnTo>
                    <a:lnTo>
                      <a:pt x="122" y="102"/>
                    </a:lnTo>
                    <a:lnTo>
                      <a:pt x="124" y="100"/>
                    </a:lnTo>
                    <a:lnTo>
                      <a:pt x="124" y="100"/>
                    </a:lnTo>
                    <a:lnTo>
                      <a:pt x="124" y="99"/>
                    </a:lnTo>
                    <a:lnTo>
                      <a:pt x="122" y="99"/>
                    </a:lnTo>
                    <a:lnTo>
                      <a:pt x="121" y="97"/>
                    </a:lnTo>
                    <a:lnTo>
                      <a:pt x="121" y="97"/>
                    </a:lnTo>
                    <a:lnTo>
                      <a:pt x="119" y="95"/>
                    </a:lnTo>
                    <a:lnTo>
                      <a:pt x="119" y="94"/>
                    </a:lnTo>
                    <a:lnTo>
                      <a:pt x="119" y="92"/>
                    </a:lnTo>
                    <a:lnTo>
                      <a:pt x="119" y="89"/>
                    </a:lnTo>
                    <a:lnTo>
                      <a:pt x="118" y="87"/>
                    </a:lnTo>
                    <a:lnTo>
                      <a:pt x="118" y="86"/>
                    </a:lnTo>
                    <a:lnTo>
                      <a:pt x="118" y="86"/>
                    </a:lnTo>
                    <a:lnTo>
                      <a:pt x="116" y="86"/>
                    </a:lnTo>
                    <a:lnTo>
                      <a:pt x="116" y="86"/>
                    </a:lnTo>
                    <a:lnTo>
                      <a:pt x="113" y="84"/>
                    </a:lnTo>
                    <a:lnTo>
                      <a:pt x="111" y="84"/>
                    </a:lnTo>
                    <a:lnTo>
                      <a:pt x="110" y="83"/>
                    </a:lnTo>
                    <a:lnTo>
                      <a:pt x="108" y="83"/>
                    </a:lnTo>
                    <a:lnTo>
                      <a:pt x="107" y="81"/>
                    </a:lnTo>
                    <a:lnTo>
                      <a:pt x="105" y="80"/>
                    </a:lnTo>
                    <a:lnTo>
                      <a:pt x="105" y="80"/>
                    </a:lnTo>
                    <a:lnTo>
                      <a:pt x="107" y="78"/>
                    </a:lnTo>
                    <a:lnTo>
                      <a:pt x="107" y="78"/>
                    </a:lnTo>
                    <a:lnTo>
                      <a:pt x="105" y="76"/>
                    </a:lnTo>
                    <a:lnTo>
                      <a:pt x="105" y="75"/>
                    </a:lnTo>
                    <a:lnTo>
                      <a:pt x="105" y="75"/>
                    </a:lnTo>
                    <a:lnTo>
                      <a:pt x="105" y="75"/>
                    </a:lnTo>
                    <a:lnTo>
                      <a:pt x="108" y="73"/>
                    </a:lnTo>
                    <a:lnTo>
                      <a:pt x="110" y="72"/>
                    </a:lnTo>
                    <a:lnTo>
                      <a:pt x="110" y="72"/>
                    </a:lnTo>
                    <a:lnTo>
                      <a:pt x="110" y="70"/>
                    </a:lnTo>
                    <a:lnTo>
                      <a:pt x="108" y="68"/>
                    </a:lnTo>
                    <a:lnTo>
                      <a:pt x="108" y="67"/>
                    </a:lnTo>
                    <a:lnTo>
                      <a:pt x="107" y="65"/>
                    </a:lnTo>
                    <a:lnTo>
                      <a:pt x="105" y="65"/>
                    </a:lnTo>
                    <a:lnTo>
                      <a:pt x="105" y="65"/>
                    </a:lnTo>
                    <a:lnTo>
                      <a:pt x="103" y="65"/>
                    </a:lnTo>
                    <a:lnTo>
                      <a:pt x="102" y="67"/>
                    </a:lnTo>
                    <a:lnTo>
                      <a:pt x="100" y="68"/>
                    </a:lnTo>
                    <a:lnTo>
                      <a:pt x="99" y="68"/>
                    </a:lnTo>
                    <a:lnTo>
                      <a:pt x="97" y="68"/>
                    </a:lnTo>
                    <a:lnTo>
                      <a:pt x="94" y="70"/>
                    </a:lnTo>
                    <a:lnTo>
                      <a:pt x="97" y="68"/>
                    </a:lnTo>
                    <a:lnTo>
                      <a:pt x="100" y="67"/>
                    </a:lnTo>
                    <a:lnTo>
                      <a:pt x="100" y="65"/>
                    </a:lnTo>
                    <a:lnTo>
                      <a:pt x="100" y="65"/>
                    </a:lnTo>
                    <a:lnTo>
                      <a:pt x="99" y="64"/>
                    </a:lnTo>
                    <a:lnTo>
                      <a:pt x="99" y="64"/>
                    </a:lnTo>
                    <a:lnTo>
                      <a:pt x="94" y="62"/>
                    </a:lnTo>
                    <a:lnTo>
                      <a:pt x="94" y="62"/>
                    </a:lnTo>
                    <a:lnTo>
                      <a:pt x="92" y="62"/>
                    </a:lnTo>
                    <a:lnTo>
                      <a:pt x="91" y="59"/>
                    </a:lnTo>
                    <a:lnTo>
                      <a:pt x="91" y="59"/>
                    </a:lnTo>
                    <a:lnTo>
                      <a:pt x="89" y="57"/>
                    </a:lnTo>
                    <a:lnTo>
                      <a:pt x="89" y="56"/>
                    </a:lnTo>
                    <a:lnTo>
                      <a:pt x="89" y="54"/>
                    </a:lnTo>
                    <a:lnTo>
                      <a:pt x="87" y="54"/>
                    </a:lnTo>
                    <a:lnTo>
                      <a:pt x="84" y="51"/>
                    </a:lnTo>
                    <a:lnTo>
                      <a:pt x="83" y="51"/>
                    </a:lnTo>
                    <a:lnTo>
                      <a:pt x="81" y="51"/>
                    </a:lnTo>
                    <a:lnTo>
                      <a:pt x="81" y="51"/>
                    </a:lnTo>
                    <a:lnTo>
                      <a:pt x="79" y="49"/>
                    </a:lnTo>
                    <a:lnTo>
                      <a:pt x="79" y="48"/>
                    </a:lnTo>
                    <a:lnTo>
                      <a:pt x="78" y="46"/>
                    </a:lnTo>
                    <a:lnTo>
                      <a:pt x="78" y="45"/>
                    </a:lnTo>
                    <a:lnTo>
                      <a:pt x="75" y="43"/>
                    </a:lnTo>
                    <a:lnTo>
                      <a:pt x="73" y="43"/>
                    </a:lnTo>
                    <a:lnTo>
                      <a:pt x="73" y="43"/>
                    </a:lnTo>
                    <a:lnTo>
                      <a:pt x="72" y="43"/>
                    </a:lnTo>
                    <a:lnTo>
                      <a:pt x="72" y="45"/>
                    </a:lnTo>
                    <a:lnTo>
                      <a:pt x="72" y="45"/>
                    </a:lnTo>
                    <a:lnTo>
                      <a:pt x="73" y="46"/>
                    </a:lnTo>
                    <a:lnTo>
                      <a:pt x="73" y="48"/>
                    </a:lnTo>
                    <a:lnTo>
                      <a:pt x="72" y="46"/>
                    </a:lnTo>
                    <a:lnTo>
                      <a:pt x="70" y="45"/>
                    </a:lnTo>
                    <a:lnTo>
                      <a:pt x="70" y="45"/>
                    </a:lnTo>
                    <a:lnTo>
                      <a:pt x="68" y="45"/>
                    </a:lnTo>
                    <a:lnTo>
                      <a:pt x="67" y="43"/>
                    </a:lnTo>
                    <a:lnTo>
                      <a:pt x="67" y="43"/>
                    </a:lnTo>
                    <a:lnTo>
                      <a:pt x="67" y="41"/>
                    </a:lnTo>
                    <a:lnTo>
                      <a:pt x="65" y="41"/>
                    </a:lnTo>
                    <a:lnTo>
                      <a:pt x="64" y="38"/>
                    </a:lnTo>
                    <a:lnTo>
                      <a:pt x="62" y="37"/>
                    </a:lnTo>
                    <a:lnTo>
                      <a:pt x="60" y="35"/>
                    </a:lnTo>
                    <a:lnTo>
                      <a:pt x="60" y="33"/>
                    </a:lnTo>
                    <a:lnTo>
                      <a:pt x="57" y="32"/>
                    </a:lnTo>
                    <a:lnTo>
                      <a:pt x="56" y="30"/>
                    </a:lnTo>
                    <a:lnTo>
                      <a:pt x="51" y="27"/>
                    </a:lnTo>
                    <a:lnTo>
                      <a:pt x="48" y="25"/>
                    </a:lnTo>
                    <a:lnTo>
                      <a:pt x="46" y="24"/>
                    </a:lnTo>
                    <a:lnTo>
                      <a:pt x="44" y="24"/>
                    </a:lnTo>
                    <a:lnTo>
                      <a:pt x="44" y="22"/>
                    </a:lnTo>
                    <a:lnTo>
                      <a:pt x="44" y="22"/>
                    </a:lnTo>
                    <a:lnTo>
                      <a:pt x="43" y="21"/>
                    </a:lnTo>
                    <a:lnTo>
                      <a:pt x="40" y="21"/>
                    </a:lnTo>
                    <a:lnTo>
                      <a:pt x="38" y="19"/>
                    </a:lnTo>
                    <a:lnTo>
                      <a:pt x="40" y="18"/>
                    </a:lnTo>
                    <a:lnTo>
                      <a:pt x="40" y="16"/>
                    </a:lnTo>
                    <a:lnTo>
                      <a:pt x="37" y="13"/>
                    </a:lnTo>
                    <a:lnTo>
                      <a:pt x="35" y="13"/>
                    </a:lnTo>
                    <a:lnTo>
                      <a:pt x="35" y="11"/>
                    </a:lnTo>
                    <a:lnTo>
                      <a:pt x="35" y="10"/>
                    </a:lnTo>
                    <a:lnTo>
                      <a:pt x="32" y="8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29" y="5"/>
                    </a:lnTo>
                    <a:lnTo>
                      <a:pt x="29" y="5"/>
                    </a:lnTo>
                    <a:lnTo>
                      <a:pt x="25" y="6"/>
                    </a:lnTo>
                    <a:lnTo>
                      <a:pt x="24" y="5"/>
                    </a:lnTo>
                    <a:lnTo>
                      <a:pt x="22" y="5"/>
                    </a:lnTo>
                    <a:lnTo>
                      <a:pt x="21" y="5"/>
                    </a:lnTo>
                    <a:lnTo>
                      <a:pt x="17" y="5"/>
                    </a:lnTo>
                    <a:lnTo>
                      <a:pt x="16" y="5"/>
                    </a:lnTo>
                    <a:lnTo>
                      <a:pt x="13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1" y="8"/>
                    </a:lnTo>
                    <a:lnTo>
                      <a:pt x="3" y="10"/>
                    </a:lnTo>
                    <a:lnTo>
                      <a:pt x="3" y="11"/>
                    </a:lnTo>
                    <a:lnTo>
                      <a:pt x="5" y="13"/>
                    </a:lnTo>
                    <a:lnTo>
                      <a:pt x="9" y="18"/>
                    </a:lnTo>
                    <a:lnTo>
                      <a:pt x="13" y="21"/>
                    </a:lnTo>
                    <a:lnTo>
                      <a:pt x="14" y="21"/>
                    </a:lnTo>
                    <a:lnTo>
                      <a:pt x="16" y="24"/>
                    </a:lnTo>
                    <a:lnTo>
                      <a:pt x="17" y="24"/>
                    </a:lnTo>
                    <a:lnTo>
                      <a:pt x="21" y="25"/>
                    </a:lnTo>
                    <a:lnTo>
                      <a:pt x="22" y="25"/>
                    </a:lnTo>
                    <a:lnTo>
                      <a:pt x="22" y="27"/>
                    </a:lnTo>
                    <a:lnTo>
                      <a:pt x="25" y="30"/>
                    </a:lnTo>
                    <a:lnTo>
                      <a:pt x="25" y="32"/>
                    </a:lnTo>
                    <a:lnTo>
                      <a:pt x="27" y="33"/>
                    </a:lnTo>
                    <a:lnTo>
                      <a:pt x="29" y="33"/>
                    </a:lnTo>
                    <a:lnTo>
                      <a:pt x="30" y="37"/>
                    </a:lnTo>
                    <a:lnTo>
                      <a:pt x="30" y="37"/>
                    </a:lnTo>
                    <a:lnTo>
                      <a:pt x="32" y="38"/>
                    </a:lnTo>
                    <a:lnTo>
                      <a:pt x="32" y="40"/>
                    </a:lnTo>
                    <a:lnTo>
                      <a:pt x="32" y="41"/>
                    </a:lnTo>
                    <a:lnTo>
                      <a:pt x="33" y="43"/>
                    </a:lnTo>
                    <a:lnTo>
                      <a:pt x="35" y="43"/>
                    </a:lnTo>
                    <a:lnTo>
                      <a:pt x="37" y="43"/>
                    </a:lnTo>
                    <a:lnTo>
                      <a:pt x="37" y="45"/>
                    </a:lnTo>
                    <a:lnTo>
                      <a:pt x="43" y="48"/>
                    </a:lnTo>
                    <a:lnTo>
                      <a:pt x="43" y="48"/>
                    </a:lnTo>
                    <a:lnTo>
                      <a:pt x="44" y="51"/>
                    </a:lnTo>
                    <a:lnTo>
                      <a:pt x="46" y="53"/>
                    </a:lnTo>
                    <a:lnTo>
                      <a:pt x="48" y="59"/>
                    </a:lnTo>
                    <a:lnTo>
                      <a:pt x="49" y="64"/>
                    </a:lnTo>
                    <a:lnTo>
                      <a:pt x="49" y="67"/>
                    </a:lnTo>
                    <a:lnTo>
                      <a:pt x="51" y="67"/>
                    </a:lnTo>
                    <a:lnTo>
                      <a:pt x="51" y="68"/>
                    </a:lnTo>
                    <a:lnTo>
                      <a:pt x="52" y="70"/>
                    </a:lnTo>
                    <a:lnTo>
                      <a:pt x="56" y="70"/>
                    </a:lnTo>
                    <a:lnTo>
                      <a:pt x="57" y="72"/>
                    </a:lnTo>
                    <a:lnTo>
                      <a:pt x="57" y="73"/>
                    </a:lnTo>
                    <a:lnTo>
                      <a:pt x="60" y="76"/>
                    </a:lnTo>
                    <a:lnTo>
                      <a:pt x="60" y="76"/>
                    </a:lnTo>
                    <a:lnTo>
                      <a:pt x="62" y="78"/>
                    </a:lnTo>
                    <a:lnTo>
                      <a:pt x="62" y="80"/>
                    </a:lnTo>
                    <a:lnTo>
                      <a:pt x="65" y="83"/>
                    </a:lnTo>
                    <a:lnTo>
                      <a:pt x="65" y="83"/>
                    </a:lnTo>
                    <a:lnTo>
                      <a:pt x="67" y="86"/>
                    </a:lnTo>
                    <a:lnTo>
                      <a:pt x="68" y="89"/>
                    </a:lnTo>
                    <a:lnTo>
                      <a:pt x="73" y="97"/>
                    </a:lnTo>
                    <a:lnTo>
                      <a:pt x="73" y="99"/>
                    </a:lnTo>
                    <a:lnTo>
                      <a:pt x="73" y="100"/>
                    </a:lnTo>
                    <a:lnTo>
                      <a:pt x="73" y="102"/>
                    </a:lnTo>
                    <a:lnTo>
                      <a:pt x="76" y="105"/>
                    </a:lnTo>
                    <a:lnTo>
                      <a:pt x="76" y="107"/>
                    </a:lnTo>
                    <a:lnTo>
                      <a:pt x="78" y="107"/>
                    </a:lnTo>
                    <a:lnTo>
                      <a:pt x="79" y="108"/>
                    </a:lnTo>
                    <a:lnTo>
                      <a:pt x="79" y="110"/>
                    </a:lnTo>
                    <a:lnTo>
                      <a:pt x="81" y="113"/>
                    </a:lnTo>
                    <a:lnTo>
                      <a:pt x="83" y="113"/>
                    </a:lnTo>
                    <a:lnTo>
                      <a:pt x="84" y="114"/>
                    </a:lnTo>
                    <a:lnTo>
                      <a:pt x="89" y="118"/>
                    </a:lnTo>
                    <a:lnTo>
                      <a:pt x="89" y="119"/>
                    </a:lnTo>
                    <a:lnTo>
                      <a:pt x="92" y="122"/>
                    </a:lnTo>
                    <a:lnTo>
                      <a:pt x="94" y="126"/>
                    </a:lnTo>
                    <a:lnTo>
                      <a:pt x="99" y="129"/>
                    </a:lnTo>
                    <a:lnTo>
                      <a:pt x="102" y="130"/>
                    </a:lnTo>
                    <a:lnTo>
                      <a:pt x="103" y="132"/>
                    </a:lnTo>
                    <a:lnTo>
                      <a:pt x="105" y="132"/>
                    </a:lnTo>
                    <a:lnTo>
                      <a:pt x="105" y="134"/>
                    </a:lnTo>
                    <a:lnTo>
                      <a:pt x="110" y="137"/>
                    </a:lnTo>
                    <a:lnTo>
                      <a:pt x="111" y="137"/>
                    </a:lnTo>
                    <a:lnTo>
                      <a:pt x="115" y="140"/>
                    </a:lnTo>
                    <a:lnTo>
                      <a:pt x="115" y="142"/>
                    </a:lnTo>
                    <a:lnTo>
                      <a:pt x="116" y="143"/>
                    </a:lnTo>
                    <a:lnTo>
                      <a:pt x="118" y="145"/>
                    </a:lnTo>
                    <a:lnTo>
                      <a:pt x="119" y="146"/>
                    </a:lnTo>
                    <a:lnTo>
                      <a:pt x="121" y="148"/>
                    </a:lnTo>
                    <a:lnTo>
                      <a:pt x="121" y="148"/>
                    </a:lnTo>
                    <a:lnTo>
                      <a:pt x="121" y="148"/>
                    </a:lnTo>
                    <a:lnTo>
                      <a:pt x="121" y="146"/>
                    </a:lnTo>
                    <a:lnTo>
                      <a:pt x="121" y="143"/>
                    </a:lnTo>
                    <a:lnTo>
                      <a:pt x="121" y="143"/>
                    </a:lnTo>
                    <a:lnTo>
                      <a:pt x="121" y="143"/>
                    </a:lnTo>
                    <a:lnTo>
                      <a:pt x="124" y="145"/>
                    </a:lnTo>
                    <a:lnTo>
                      <a:pt x="126" y="145"/>
                    </a:lnTo>
                    <a:lnTo>
                      <a:pt x="127" y="145"/>
                    </a:lnTo>
                    <a:lnTo>
                      <a:pt x="127" y="145"/>
                    </a:lnTo>
                    <a:lnTo>
                      <a:pt x="130" y="1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21" name="Freeform 1121">
                <a:extLst>
                  <a:ext uri="{FF2B5EF4-FFF2-40B4-BE49-F238E27FC236}">
                    <a16:creationId xmlns:a16="http://schemas.microsoft.com/office/drawing/2014/main" id="{BA39565A-DA24-7487-C889-482715F65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1" y="2605"/>
                <a:ext cx="3" cy="3"/>
              </a:xfrm>
              <a:custGeom>
                <a:avLst/>
                <a:gdLst>
                  <a:gd name="T0" fmla="*/ 3 w 3"/>
                  <a:gd name="T1" fmla="*/ 3 h 3"/>
                  <a:gd name="T2" fmla="*/ 3 w 3"/>
                  <a:gd name="T3" fmla="*/ 2 h 3"/>
                  <a:gd name="T4" fmla="*/ 3 w 3"/>
                  <a:gd name="T5" fmla="*/ 2 h 3"/>
                  <a:gd name="T6" fmla="*/ 1 w 3"/>
                  <a:gd name="T7" fmla="*/ 2 h 3"/>
                  <a:gd name="T8" fmla="*/ 1 w 3"/>
                  <a:gd name="T9" fmla="*/ 0 h 3"/>
                  <a:gd name="T10" fmla="*/ 0 w 3"/>
                  <a:gd name="T11" fmla="*/ 2 h 3"/>
                  <a:gd name="T12" fmla="*/ 1 w 3"/>
                  <a:gd name="T13" fmla="*/ 2 h 3"/>
                  <a:gd name="T14" fmla="*/ 3 w 3"/>
                  <a:gd name="T15" fmla="*/ 3 h 3"/>
                  <a:gd name="T16" fmla="*/ 3 w 3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22" name="Freeform 1122">
                <a:extLst>
                  <a:ext uri="{FF2B5EF4-FFF2-40B4-BE49-F238E27FC236}">
                    <a16:creationId xmlns:a16="http://schemas.microsoft.com/office/drawing/2014/main" id="{215B6BC7-258B-94D9-B0CF-904F78937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8" y="2483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1 h 4"/>
                  <a:gd name="T4" fmla="*/ 0 w 2"/>
                  <a:gd name="T5" fmla="*/ 1 h 4"/>
                  <a:gd name="T6" fmla="*/ 0 w 2"/>
                  <a:gd name="T7" fmla="*/ 1 h 4"/>
                  <a:gd name="T8" fmla="*/ 0 w 2"/>
                  <a:gd name="T9" fmla="*/ 3 h 4"/>
                  <a:gd name="T10" fmla="*/ 0 w 2"/>
                  <a:gd name="T11" fmla="*/ 3 h 4"/>
                  <a:gd name="T12" fmla="*/ 2 w 2"/>
                  <a:gd name="T13" fmla="*/ 4 h 4"/>
                  <a:gd name="T14" fmla="*/ 2 w 2"/>
                  <a:gd name="T15" fmla="*/ 1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23" name="Freeform 1123">
                <a:extLst>
                  <a:ext uri="{FF2B5EF4-FFF2-40B4-BE49-F238E27FC236}">
                    <a16:creationId xmlns:a16="http://schemas.microsoft.com/office/drawing/2014/main" id="{9561D07D-72E6-EEE5-6BD2-5874A45DE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7" y="2471"/>
                <a:ext cx="1" cy="5"/>
              </a:xfrm>
              <a:custGeom>
                <a:avLst/>
                <a:gdLst>
                  <a:gd name="T0" fmla="*/ 1 w 1"/>
                  <a:gd name="T1" fmla="*/ 2 h 5"/>
                  <a:gd name="T2" fmla="*/ 1 w 1"/>
                  <a:gd name="T3" fmla="*/ 2 h 5"/>
                  <a:gd name="T4" fmla="*/ 0 w 1"/>
                  <a:gd name="T5" fmla="*/ 0 h 5"/>
                  <a:gd name="T6" fmla="*/ 0 w 1"/>
                  <a:gd name="T7" fmla="*/ 2 h 5"/>
                  <a:gd name="T8" fmla="*/ 0 w 1"/>
                  <a:gd name="T9" fmla="*/ 4 h 5"/>
                  <a:gd name="T10" fmla="*/ 0 w 1"/>
                  <a:gd name="T11" fmla="*/ 5 h 5"/>
                  <a:gd name="T12" fmla="*/ 0 w 1"/>
                  <a:gd name="T13" fmla="*/ 5 h 5"/>
                  <a:gd name="T14" fmla="*/ 1 w 1"/>
                  <a:gd name="T15" fmla="*/ 5 h 5"/>
                  <a:gd name="T16" fmla="*/ 1 w 1"/>
                  <a:gd name="T17" fmla="*/ 4 h 5"/>
                  <a:gd name="T18" fmla="*/ 1 w 1"/>
                  <a:gd name="T19" fmla="*/ 2 h 5"/>
                  <a:gd name="T20" fmla="*/ 1 w 1"/>
                  <a:gd name="T21" fmla="*/ 2 h 5"/>
                  <a:gd name="T22" fmla="*/ 1 w 1"/>
                  <a:gd name="T2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" h="5">
                    <a:moveTo>
                      <a:pt x="1" y="2"/>
                    </a:moveTo>
                    <a:lnTo>
                      <a:pt x="1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24" name="Freeform 1124">
                <a:extLst>
                  <a:ext uri="{FF2B5EF4-FFF2-40B4-BE49-F238E27FC236}">
                    <a16:creationId xmlns:a16="http://schemas.microsoft.com/office/drawing/2014/main" id="{63E7D028-2BC2-20B4-BD29-40AA496A6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8" y="2479"/>
                <a:ext cx="2" cy="4"/>
              </a:xfrm>
              <a:custGeom>
                <a:avLst/>
                <a:gdLst>
                  <a:gd name="T0" fmla="*/ 2 w 2"/>
                  <a:gd name="T1" fmla="*/ 2 h 4"/>
                  <a:gd name="T2" fmla="*/ 2 w 2"/>
                  <a:gd name="T3" fmla="*/ 2 h 4"/>
                  <a:gd name="T4" fmla="*/ 0 w 2"/>
                  <a:gd name="T5" fmla="*/ 0 h 4"/>
                  <a:gd name="T6" fmla="*/ 0 w 2"/>
                  <a:gd name="T7" fmla="*/ 0 h 4"/>
                  <a:gd name="T8" fmla="*/ 0 w 2"/>
                  <a:gd name="T9" fmla="*/ 4 h 4"/>
                  <a:gd name="T10" fmla="*/ 2 w 2"/>
                  <a:gd name="T11" fmla="*/ 4 h 4"/>
                  <a:gd name="T12" fmla="*/ 2 w 2"/>
                  <a:gd name="T13" fmla="*/ 2 h 4"/>
                  <a:gd name="T14" fmla="*/ 2 w 2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25" name="Freeform 1125">
                <a:extLst>
                  <a:ext uri="{FF2B5EF4-FFF2-40B4-BE49-F238E27FC236}">
                    <a16:creationId xmlns:a16="http://schemas.microsoft.com/office/drawing/2014/main" id="{C62EE060-FDC6-FAB6-8E4F-51DA03C8E3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7" y="2518"/>
                <a:ext cx="0" cy="1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0 h 1"/>
                  <a:gd name="T4" fmla="*/ 1 h 1"/>
                  <a:gd name="T5" fmla="*/ 1 h 1"/>
                  <a:gd name="T6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26" name="Freeform 1126">
                <a:extLst>
                  <a:ext uri="{FF2B5EF4-FFF2-40B4-BE49-F238E27FC236}">
                    <a16:creationId xmlns:a16="http://schemas.microsoft.com/office/drawing/2014/main" id="{91C0BFC8-128C-DCB8-FA56-678CA47F4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4" y="2506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1 w 3"/>
                  <a:gd name="T3" fmla="*/ 0 h 2"/>
                  <a:gd name="T4" fmla="*/ 1 w 3"/>
                  <a:gd name="T5" fmla="*/ 0 h 2"/>
                  <a:gd name="T6" fmla="*/ 0 w 3"/>
                  <a:gd name="T7" fmla="*/ 2 h 2"/>
                  <a:gd name="T8" fmla="*/ 1 w 3"/>
                  <a:gd name="T9" fmla="*/ 2 h 2"/>
                  <a:gd name="T10" fmla="*/ 1 w 3"/>
                  <a:gd name="T11" fmla="*/ 2 h 2"/>
                  <a:gd name="T12" fmla="*/ 1 w 3"/>
                  <a:gd name="T13" fmla="*/ 0 h 2"/>
                  <a:gd name="T14" fmla="*/ 3 w 3"/>
                  <a:gd name="T15" fmla="*/ 0 h 2"/>
                  <a:gd name="T16" fmla="*/ 3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27" name="Freeform 1127">
                <a:extLst>
                  <a:ext uri="{FF2B5EF4-FFF2-40B4-BE49-F238E27FC236}">
                    <a16:creationId xmlns:a16="http://schemas.microsoft.com/office/drawing/2014/main" id="{70C6E349-4045-725E-166A-F03547DDD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6" y="2422"/>
                <a:ext cx="1" cy="3"/>
              </a:xfrm>
              <a:custGeom>
                <a:avLst/>
                <a:gdLst>
                  <a:gd name="T0" fmla="*/ 1 w 1"/>
                  <a:gd name="T1" fmla="*/ 3 h 3"/>
                  <a:gd name="T2" fmla="*/ 1 w 1"/>
                  <a:gd name="T3" fmla="*/ 2 h 3"/>
                  <a:gd name="T4" fmla="*/ 1 w 1"/>
                  <a:gd name="T5" fmla="*/ 2 h 3"/>
                  <a:gd name="T6" fmla="*/ 1 w 1"/>
                  <a:gd name="T7" fmla="*/ 0 h 3"/>
                  <a:gd name="T8" fmla="*/ 1 w 1"/>
                  <a:gd name="T9" fmla="*/ 0 h 3"/>
                  <a:gd name="T10" fmla="*/ 1 w 1"/>
                  <a:gd name="T11" fmla="*/ 0 h 3"/>
                  <a:gd name="T12" fmla="*/ 1 w 1"/>
                  <a:gd name="T13" fmla="*/ 0 h 3"/>
                  <a:gd name="T14" fmla="*/ 0 w 1"/>
                  <a:gd name="T15" fmla="*/ 0 h 3"/>
                  <a:gd name="T16" fmla="*/ 0 w 1"/>
                  <a:gd name="T17" fmla="*/ 3 h 3"/>
                  <a:gd name="T18" fmla="*/ 1 w 1"/>
                  <a:gd name="T19" fmla="*/ 3 h 3"/>
                  <a:gd name="T20" fmla="*/ 1 w 1"/>
                  <a:gd name="T2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28" name="Freeform 1128">
                <a:extLst>
                  <a:ext uri="{FF2B5EF4-FFF2-40B4-BE49-F238E27FC236}">
                    <a16:creationId xmlns:a16="http://schemas.microsoft.com/office/drawing/2014/main" id="{5AFB7DBB-EF9D-E9E1-AB77-F67D3B260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4" y="2476"/>
                <a:ext cx="1" cy="3"/>
              </a:xfrm>
              <a:custGeom>
                <a:avLst/>
                <a:gdLst>
                  <a:gd name="T0" fmla="*/ 0 w 1"/>
                  <a:gd name="T1" fmla="*/ 2 h 3"/>
                  <a:gd name="T2" fmla="*/ 0 w 1"/>
                  <a:gd name="T3" fmla="*/ 0 h 3"/>
                  <a:gd name="T4" fmla="*/ 0 w 1"/>
                  <a:gd name="T5" fmla="*/ 0 h 3"/>
                  <a:gd name="T6" fmla="*/ 0 w 1"/>
                  <a:gd name="T7" fmla="*/ 2 h 3"/>
                  <a:gd name="T8" fmla="*/ 0 w 1"/>
                  <a:gd name="T9" fmla="*/ 2 h 3"/>
                  <a:gd name="T10" fmla="*/ 0 w 1"/>
                  <a:gd name="T11" fmla="*/ 2 h 3"/>
                  <a:gd name="T12" fmla="*/ 0 w 1"/>
                  <a:gd name="T13" fmla="*/ 3 h 3"/>
                  <a:gd name="T14" fmla="*/ 1 w 1"/>
                  <a:gd name="T15" fmla="*/ 3 h 3"/>
                  <a:gd name="T16" fmla="*/ 1 w 1"/>
                  <a:gd name="T17" fmla="*/ 3 h 3"/>
                  <a:gd name="T18" fmla="*/ 0 w 1"/>
                  <a:gd name="T19" fmla="*/ 2 h 3"/>
                  <a:gd name="T20" fmla="*/ 0 w 1"/>
                  <a:gd name="T21" fmla="*/ 2 h 3"/>
                  <a:gd name="T22" fmla="*/ 1 w 1"/>
                  <a:gd name="T23" fmla="*/ 2 h 3"/>
                  <a:gd name="T24" fmla="*/ 0 w 1"/>
                  <a:gd name="T2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" h="3">
                    <a:moveTo>
                      <a:pt x="0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29" name="Freeform 1129">
                <a:extLst>
                  <a:ext uri="{FF2B5EF4-FFF2-40B4-BE49-F238E27FC236}">
                    <a16:creationId xmlns:a16="http://schemas.microsoft.com/office/drawing/2014/main" id="{FB2AFE46-C98E-18AE-6AED-44625AA8F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7" y="2559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1 w 1"/>
                  <a:gd name="T7" fmla="*/ 0 h 1"/>
                  <a:gd name="T8" fmla="*/ 1 w 1"/>
                  <a:gd name="T9" fmla="*/ 0 h 1"/>
                  <a:gd name="T10" fmla="*/ 0 w 1"/>
                  <a:gd name="T11" fmla="*/ 0 h 1"/>
                  <a:gd name="T12" fmla="*/ 0 w 1"/>
                  <a:gd name="T13" fmla="*/ 0 h 1"/>
                  <a:gd name="T14" fmla="*/ 1 w 1"/>
                  <a:gd name="T15" fmla="*/ 1 h 1"/>
                  <a:gd name="T16" fmla="*/ 1 w 1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30" name="Freeform 1130">
                <a:extLst>
                  <a:ext uri="{FF2B5EF4-FFF2-40B4-BE49-F238E27FC236}">
                    <a16:creationId xmlns:a16="http://schemas.microsoft.com/office/drawing/2014/main" id="{EEB95A49-2A4C-8DB9-476A-B4A5A1F67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1" y="2430"/>
                <a:ext cx="1" cy="2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2 h 2"/>
                  <a:gd name="T4" fmla="*/ 1 w 1"/>
                  <a:gd name="T5" fmla="*/ 2 h 2"/>
                  <a:gd name="T6" fmla="*/ 1 w 1"/>
                  <a:gd name="T7" fmla="*/ 2 h 2"/>
                  <a:gd name="T8" fmla="*/ 1 w 1"/>
                  <a:gd name="T9" fmla="*/ 0 h 2"/>
                  <a:gd name="T10" fmla="*/ 1 w 1"/>
                  <a:gd name="T11" fmla="*/ 0 h 2"/>
                  <a:gd name="T12" fmla="*/ 0 w 1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31" name="Freeform 1131">
                <a:extLst>
                  <a:ext uri="{FF2B5EF4-FFF2-40B4-BE49-F238E27FC236}">
                    <a16:creationId xmlns:a16="http://schemas.microsoft.com/office/drawing/2014/main" id="{C28E8432-821F-5191-92B5-3371AC51CF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8" y="2492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2 w 2"/>
                  <a:gd name="T5" fmla="*/ 2 h 2"/>
                  <a:gd name="T6" fmla="*/ 2 w 2"/>
                  <a:gd name="T7" fmla="*/ 2 h 2"/>
                  <a:gd name="T8" fmla="*/ 2 w 2"/>
                  <a:gd name="T9" fmla="*/ 0 h 2"/>
                  <a:gd name="T10" fmla="*/ 0 w 2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32" name="Freeform 1132">
                <a:extLst>
                  <a:ext uri="{FF2B5EF4-FFF2-40B4-BE49-F238E27FC236}">
                    <a16:creationId xmlns:a16="http://schemas.microsoft.com/office/drawing/2014/main" id="{18544512-8AE6-63FC-2C92-2FA27FC1C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1" y="2670"/>
                <a:ext cx="3" cy="6"/>
              </a:xfrm>
              <a:custGeom>
                <a:avLst/>
                <a:gdLst>
                  <a:gd name="T0" fmla="*/ 3 w 3"/>
                  <a:gd name="T1" fmla="*/ 3 h 6"/>
                  <a:gd name="T2" fmla="*/ 3 w 3"/>
                  <a:gd name="T3" fmla="*/ 3 h 6"/>
                  <a:gd name="T4" fmla="*/ 3 w 3"/>
                  <a:gd name="T5" fmla="*/ 2 h 6"/>
                  <a:gd name="T6" fmla="*/ 1 w 3"/>
                  <a:gd name="T7" fmla="*/ 0 h 6"/>
                  <a:gd name="T8" fmla="*/ 0 w 3"/>
                  <a:gd name="T9" fmla="*/ 0 h 6"/>
                  <a:gd name="T10" fmla="*/ 0 w 3"/>
                  <a:gd name="T11" fmla="*/ 0 h 6"/>
                  <a:gd name="T12" fmla="*/ 0 w 3"/>
                  <a:gd name="T13" fmla="*/ 2 h 6"/>
                  <a:gd name="T14" fmla="*/ 1 w 3"/>
                  <a:gd name="T15" fmla="*/ 3 h 6"/>
                  <a:gd name="T16" fmla="*/ 1 w 3"/>
                  <a:gd name="T17" fmla="*/ 3 h 6"/>
                  <a:gd name="T18" fmla="*/ 1 w 3"/>
                  <a:gd name="T19" fmla="*/ 5 h 6"/>
                  <a:gd name="T20" fmla="*/ 1 w 3"/>
                  <a:gd name="T21" fmla="*/ 5 h 6"/>
                  <a:gd name="T22" fmla="*/ 3 w 3"/>
                  <a:gd name="T23" fmla="*/ 6 h 6"/>
                  <a:gd name="T24" fmla="*/ 3 w 3"/>
                  <a:gd name="T25" fmla="*/ 5 h 6"/>
                  <a:gd name="T26" fmla="*/ 3 w 3"/>
                  <a:gd name="T27" fmla="*/ 3 h 6"/>
                  <a:gd name="T28" fmla="*/ 3 w 3"/>
                  <a:gd name="T2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6">
                    <a:moveTo>
                      <a:pt x="3" y="3"/>
                    </a:moveTo>
                    <a:lnTo>
                      <a:pt x="3" y="3"/>
                    </a:lnTo>
                    <a:lnTo>
                      <a:pt x="3" y="2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33" name="Freeform 1133">
                <a:extLst>
                  <a:ext uri="{FF2B5EF4-FFF2-40B4-BE49-F238E27FC236}">
                    <a16:creationId xmlns:a16="http://schemas.microsoft.com/office/drawing/2014/main" id="{30270E4F-0A26-3338-6DD8-2FD7541507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0" y="2495"/>
                <a:ext cx="3" cy="5"/>
              </a:xfrm>
              <a:custGeom>
                <a:avLst/>
                <a:gdLst>
                  <a:gd name="T0" fmla="*/ 2 w 3"/>
                  <a:gd name="T1" fmla="*/ 0 h 5"/>
                  <a:gd name="T2" fmla="*/ 2 w 3"/>
                  <a:gd name="T3" fmla="*/ 0 h 5"/>
                  <a:gd name="T4" fmla="*/ 0 w 3"/>
                  <a:gd name="T5" fmla="*/ 2 h 5"/>
                  <a:gd name="T6" fmla="*/ 0 w 3"/>
                  <a:gd name="T7" fmla="*/ 2 h 5"/>
                  <a:gd name="T8" fmla="*/ 0 w 3"/>
                  <a:gd name="T9" fmla="*/ 3 h 5"/>
                  <a:gd name="T10" fmla="*/ 0 w 3"/>
                  <a:gd name="T11" fmla="*/ 5 h 5"/>
                  <a:gd name="T12" fmla="*/ 2 w 3"/>
                  <a:gd name="T13" fmla="*/ 5 h 5"/>
                  <a:gd name="T14" fmla="*/ 2 w 3"/>
                  <a:gd name="T15" fmla="*/ 5 h 5"/>
                  <a:gd name="T16" fmla="*/ 3 w 3"/>
                  <a:gd name="T17" fmla="*/ 2 h 5"/>
                  <a:gd name="T18" fmla="*/ 2 w 3"/>
                  <a:gd name="T19" fmla="*/ 2 h 5"/>
                  <a:gd name="T20" fmla="*/ 2 w 3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34" name="Freeform 1134">
                <a:extLst>
                  <a:ext uri="{FF2B5EF4-FFF2-40B4-BE49-F238E27FC236}">
                    <a16:creationId xmlns:a16="http://schemas.microsoft.com/office/drawing/2014/main" id="{6149D0E6-C1A3-E414-4C25-AD880D3BF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3" y="2487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2 h 2"/>
                  <a:gd name="T8" fmla="*/ 0 w 2"/>
                  <a:gd name="T9" fmla="*/ 2 h 2"/>
                  <a:gd name="T10" fmla="*/ 2 w 2"/>
                  <a:gd name="T11" fmla="*/ 2 h 2"/>
                  <a:gd name="T12" fmla="*/ 2 w 2"/>
                  <a:gd name="T13" fmla="*/ 2 h 2"/>
                  <a:gd name="T14" fmla="*/ 2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35" name="Freeform 1135">
                <a:extLst>
                  <a:ext uri="{FF2B5EF4-FFF2-40B4-BE49-F238E27FC236}">
                    <a16:creationId xmlns:a16="http://schemas.microsoft.com/office/drawing/2014/main" id="{7CE9C834-F2DC-4476-A9F1-C64FA2D2DB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" y="2460"/>
                <a:ext cx="8" cy="27"/>
              </a:xfrm>
              <a:custGeom>
                <a:avLst/>
                <a:gdLst>
                  <a:gd name="T0" fmla="*/ 6 w 8"/>
                  <a:gd name="T1" fmla="*/ 13 h 27"/>
                  <a:gd name="T2" fmla="*/ 6 w 8"/>
                  <a:gd name="T3" fmla="*/ 10 h 27"/>
                  <a:gd name="T4" fmla="*/ 5 w 8"/>
                  <a:gd name="T5" fmla="*/ 8 h 27"/>
                  <a:gd name="T6" fmla="*/ 5 w 8"/>
                  <a:gd name="T7" fmla="*/ 8 h 27"/>
                  <a:gd name="T8" fmla="*/ 6 w 8"/>
                  <a:gd name="T9" fmla="*/ 7 h 27"/>
                  <a:gd name="T10" fmla="*/ 6 w 8"/>
                  <a:gd name="T11" fmla="*/ 7 h 27"/>
                  <a:gd name="T12" fmla="*/ 6 w 8"/>
                  <a:gd name="T13" fmla="*/ 5 h 27"/>
                  <a:gd name="T14" fmla="*/ 8 w 8"/>
                  <a:gd name="T15" fmla="*/ 5 h 27"/>
                  <a:gd name="T16" fmla="*/ 8 w 8"/>
                  <a:gd name="T17" fmla="*/ 5 h 27"/>
                  <a:gd name="T18" fmla="*/ 6 w 8"/>
                  <a:gd name="T19" fmla="*/ 3 h 27"/>
                  <a:gd name="T20" fmla="*/ 8 w 8"/>
                  <a:gd name="T21" fmla="*/ 2 h 27"/>
                  <a:gd name="T22" fmla="*/ 8 w 8"/>
                  <a:gd name="T23" fmla="*/ 2 h 27"/>
                  <a:gd name="T24" fmla="*/ 8 w 8"/>
                  <a:gd name="T25" fmla="*/ 0 h 27"/>
                  <a:gd name="T26" fmla="*/ 6 w 8"/>
                  <a:gd name="T27" fmla="*/ 0 h 27"/>
                  <a:gd name="T28" fmla="*/ 5 w 8"/>
                  <a:gd name="T29" fmla="*/ 2 h 27"/>
                  <a:gd name="T30" fmla="*/ 5 w 8"/>
                  <a:gd name="T31" fmla="*/ 3 h 27"/>
                  <a:gd name="T32" fmla="*/ 5 w 8"/>
                  <a:gd name="T33" fmla="*/ 5 h 27"/>
                  <a:gd name="T34" fmla="*/ 5 w 8"/>
                  <a:gd name="T35" fmla="*/ 7 h 27"/>
                  <a:gd name="T36" fmla="*/ 5 w 8"/>
                  <a:gd name="T37" fmla="*/ 8 h 27"/>
                  <a:gd name="T38" fmla="*/ 5 w 8"/>
                  <a:gd name="T39" fmla="*/ 10 h 27"/>
                  <a:gd name="T40" fmla="*/ 3 w 8"/>
                  <a:gd name="T41" fmla="*/ 10 h 27"/>
                  <a:gd name="T42" fmla="*/ 3 w 8"/>
                  <a:gd name="T43" fmla="*/ 10 h 27"/>
                  <a:gd name="T44" fmla="*/ 3 w 8"/>
                  <a:gd name="T45" fmla="*/ 11 h 27"/>
                  <a:gd name="T46" fmla="*/ 3 w 8"/>
                  <a:gd name="T47" fmla="*/ 13 h 27"/>
                  <a:gd name="T48" fmla="*/ 3 w 8"/>
                  <a:gd name="T49" fmla="*/ 13 h 27"/>
                  <a:gd name="T50" fmla="*/ 3 w 8"/>
                  <a:gd name="T51" fmla="*/ 16 h 27"/>
                  <a:gd name="T52" fmla="*/ 3 w 8"/>
                  <a:gd name="T53" fmla="*/ 16 h 27"/>
                  <a:gd name="T54" fmla="*/ 3 w 8"/>
                  <a:gd name="T55" fmla="*/ 16 h 27"/>
                  <a:gd name="T56" fmla="*/ 3 w 8"/>
                  <a:gd name="T57" fmla="*/ 18 h 27"/>
                  <a:gd name="T58" fmla="*/ 3 w 8"/>
                  <a:gd name="T59" fmla="*/ 18 h 27"/>
                  <a:gd name="T60" fmla="*/ 3 w 8"/>
                  <a:gd name="T61" fmla="*/ 18 h 27"/>
                  <a:gd name="T62" fmla="*/ 1 w 8"/>
                  <a:gd name="T63" fmla="*/ 18 h 27"/>
                  <a:gd name="T64" fmla="*/ 1 w 8"/>
                  <a:gd name="T65" fmla="*/ 19 h 27"/>
                  <a:gd name="T66" fmla="*/ 1 w 8"/>
                  <a:gd name="T67" fmla="*/ 21 h 27"/>
                  <a:gd name="T68" fmla="*/ 1 w 8"/>
                  <a:gd name="T69" fmla="*/ 21 h 27"/>
                  <a:gd name="T70" fmla="*/ 1 w 8"/>
                  <a:gd name="T71" fmla="*/ 21 h 27"/>
                  <a:gd name="T72" fmla="*/ 0 w 8"/>
                  <a:gd name="T73" fmla="*/ 23 h 27"/>
                  <a:gd name="T74" fmla="*/ 1 w 8"/>
                  <a:gd name="T75" fmla="*/ 23 h 27"/>
                  <a:gd name="T76" fmla="*/ 1 w 8"/>
                  <a:gd name="T77" fmla="*/ 24 h 27"/>
                  <a:gd name="T78" fmla="*/ 1 w 8"/>
                  <a:gd name="T79" fmla="*/ 27 h 27"/>
                  <a:gd name="T80" fmla="*/ 3 w 8"/>
                  <a:gd name="T81" fmla="*/ 27 h 27"/>
                  <a:gd name="T82" fmla="*/ 3 w 8"/>
                  <a:gd name="T83" fmla="*/ 27 h 27"/>
                  <a:gd name="T84" fmla="*/ 3 w 8"/>
                  <a:gd name="T85" fmla="*/ 26 h 27"/>
                  <a:gd name="T86" fmla="*/ 3 w 8"/>
                  <a:gd name="T87" fmla="*/ 24 h 27"/>
                  <a:gd name="T88" fmla="*/ 3 w 8"/>
                  <a:gd name="T89" fmla="*/ 23 h 27"/>
                  <a:gd name="T90" fmla="*/ 3 w 8"/>
                  <a:gd name="T91" fmla="*/ 21 h 27"/>
                  <a:gd name="T92" fmla="*/ 3 w 8"/>
                  <a:gd name="T93" fmla="*/ 21 h 27"/>
                  <a:gd name="T94" fmla="*/ 3 w 8"/>
                  <a:gd name="T95" fmla="*/ 21 h 27"/>
                  <a:gd name="T96" fmla="*/ 3 w 8"/>
                  <a:gd name="T97" fmla="*/ 21 h 27"/>
                  <a:gd name="T98" fmla="*/ 3 w 8"/>
                  <a:gd name="T99" fmla="*/ 19 h 27"/>
                  <a:gd name="T100" fmla="*/ 5 w 8"/>
                  <a:gd name="T101" fmla="*/ 18 h 27"/>
                  <a:gd name="T102" fmla="*/ 5 w 8"/>
                  <a:gd name="T103" fmla="*/ 18 h 27"/>
                  <a:gd name="T104" fmla="*/ 5 w 8"/>
                  <a:gd name="T105" fmla="*/ 15 h 27"/>
                  <a:gd name="T106" fmla="*/ 6 w 8"/>
                  <a:gd name="T107" fmla="*/ 15 h 27"/>
                  <a:gd name="T108" fmla="*/ 6 w 8"/>
                  <a:gd name="T109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" h="27">
                    <a:moveTo>
                      <a:pt x="6" y="13"/>
                    </a:moveTo>
                    <a:lnTo>
                      <a:pt x="6" y="10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6" y="5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6" y="3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2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7"/>
                    </a:lnTo>
                    <a:lnTo>
                      <a:pt x="5" y="8"/>
                    </a:lnTo>
                    <a:lnTo>
                      <a:pt x="5" y="10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3" y="11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3" y="18"/>
                    </a:lnTo>
                    <a:lnTo>
                      <a:pt x="3" y="18"/>
                    </a:lnTo>
                    <a:lnTo>
                      <a:pt x="3" y="18"/>
                    </a:lnTo>
                    <a:lnTo>
                      <a:pt x="1" y="18"/>
                    </a:lnTo>
                    <a:lnTo>
                      <a:pt x="1" y="19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0" y="23"/>
                    </a:lnTo>
                    <a:lnTo>
                      <a:pt x="1" y="23"/>
                    </a:lnTo>
                    <a:lnTo>
                      <a:pt x="1" y="24"/>
                    </a:lnTo>
                    <a:lnTo>
                      <a:pt x="1" y="27"/>
                    </a:lnTo>
                    <a:lnTo>
                      <a:pt x="3" y="27"/>
                    </a:lnTo>
                    <a:lnTo>
                      <a:pt x="3" y="27"/>
                    </a:lnTo>
                    <a:lnTo>
                      <a:pt x="3" y="26"/>
                    </a:lnTo>
                    <a:lnTo>
                      <a:pt x="3" y="24"/>
                    </a:lnTo>
                    <a:lnTo>
                      <a:pt x="3" y="23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3" y="19"/>
                    </a:lnTo>
                    <a:lnTo>
                      <a:pt x="5" y="18"/>
                    </a:lnTo>
                    <a:lnTo>
                      <a:pt x="5" y="18"/>
                    </a:lnTo>
                    <a:lnTo>
                      <a:pt x="5" y="15"/>
                    </a:lnTo>
                    <a:lnTo>
                      <a:pt x="6" y="15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36" name="Freeform 1136">
                <a:extLst>
                  <a:ext uri="{FF2B5EF4-FFF2-40B4-BE49-F238E27FC236}">
                    <a16:creationId xmlns:a16="http://schemas.microsoft.com/office/drawing/2014/main" id="{09E2D10F-87F4-6321-BE86-A99414761A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4" y="2354"/>
                <a:ext cx="1" cy="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0 h 3"/>
                  <a:gd name="T4" fmla="*/ 0 w 1"/>
                  <a:gd name="T5" fmla="*/ 0 h 3"/>
                  <a:gd name="T6" fmla="*/ 0 w 1"/>
                  <a:gd name="T7" fmla="*/ 1 h 3"/>
                  <a:gd name="T8" fmla="*/ 0 w 1"/>
                  <a:gd name="T9" fmla="*/ 1 h 3"/>
                  <a:gd name="T10" fmla="*/ 0 w 1"/>
                  <a:gd name="T11" fmla="*/ 3 h 3"/>
                  <a:gd name="T12" fmla="*/ 1 w 1"/>
                  <a:gd name="T13" fmla="*/ 3 h 3"/>
                  <a:gd name="T14" fmla="*/ 1 w 1"/>
                  <a:gd name="T15" fmla="*/ 1 h 3"/>
                  <a:gd name="T16" fmla="*/ 1 w 1"/>
                  <a:gd name="T17" fmla="*/ 0 h 3"/>
                  <a:gd name="T18" fmla="*/ 0 w 1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37" name="Freeform 1137">
                <a:extLst>
                  <a:ext uri="{FF2B5EF4-FFF2-40B4-BE49-F238E27FC236}">
                    <a16:creationId xmlns:a16="http://schemas.microsoft.com/office/drawing/2014/main" id="{922CC804-013C-F119-AFDC-9AA1773F0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5" y="2516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2 h 2"/>
                  <a:gd name="T8" fmla="*/ 0 w 2"/>
                  <a:gd name="T9" fmla="*/ 2 h 2"/>
                  <a:gd name="T10" fmla="*/ 0 w 2"/>
                  <a:gd name="T11" fmla="*/ 2 h 2"/>
                  <a:gd name="T12" fmla="*/ 2 w 2"/>
                  <a:gd name="T13" fmla="*/ 2 h 2"/>
                  <a:gd name="T14" fmla="*/ 0 w 2"/>
                  <a:gd name="T15" fmla="*/ 0 h 2"/>
                  <a:gd name="T16" fmla="*/ 0 w 2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38" name="Freeform 1138">
                <a:extLst>
                  <a:ext uri="{FF2B5EF4-FFF2-40B4-BE49-F238E27FC236}">
                    <a16:creationId xmlns:a16="http://schemas.microsoft.com/office/drawing/2014/main" id="{E3CD094E-6467-9CDB-5BCF-940115BD6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3" y="2343"/>
                <a:ext cx="1" cy="6"/>
              </a:xfrm>
              <a:custGeom>
                <a:avLst/>
                <a:gdLst>
                  <a:gd name="T0" fmla="*/ 1 w 1"/>
                  <a:gd name="T1" fmla="*/ 0 h 6"/>
                  <a:gd name="T2" fmla="*/ 0 w 1"/>
                  <a:gd name="T3" fmla="*/ 6 h 6"/>
                  <a:gd name="T4" fmla="*/ 1 w 1"/>
                  <a:gd name="T5" fmla="*/ 4 h 6"/>
                  <a:gd name="T6" fmla="*/ 1 w 1"/>
                  <a:gd name="T7" fmla="*/ 3 h 6"/>
                  <a:gd name="T8" fmla="*/ 1 w 1"/>
                  <a:gd name="T9" fmla="*/ 1 h 6"/>
                  <a:gd name="T10" fmla="*/ 1 w 1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6">
                    <a:moveTo>
                      <a:pt x="1" y="0"/>
                    </a:moveTo>
                    <a:lnTo>
                      <a:pt x="0" y="6"/>
                    </a:lnTo>
                    <a:lnTo>
                      <a:pt x="1" y="4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39" name="Freeform 1139">
                <a:extLst>
                  <a:ext uri="{FF2B5EF4-FFF2-40B4-BE49-F238E27FC236}">
                    <a16:creationId xmlns:a16="http://schemas.microsoft.com/office/drawing/2014/main" id="{5E585815-3B6A-AC37-2F34-20B99903E0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3" y="2468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0 h 2"/>
                  <a:gd name="T6" fmla="*/ 0 w 2"/>
                  <a:gd name="T7" fmla="*/ 0 h 2"/>
                  <a:gd name="T8" fmla="*/ 2 w 2"/>
                  <a:gd name="T9" fmla="*/ 2 h 2"/>
                  <a:gd name="T10" fmla="*/ 2 w 2"/>
                  <a:gd name="T11" fmla="*/ 2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40" name="Freeform 1140">
                <a:extLst>
                  <a:ext uri="{FF2B5EF4-FFF2-40B4-BE49-F238E27FC236}">
                    <a16:creationId xmlns:a16="http://schemas.microsoft.com/office/drawing/2014/main" id="{7B3A0A9C-B813-670C-FEFE-FD9082A27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" y="2336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0 h 2"/>
                  <a:gd name="T4" fmla="*/ 2 w 2"/>
                  <a:gd name="T5" fmla="*/ 0 h 2"/>
                  <a:gd name="T6" fmla="*/ 0 w 2"/>
                  <a:gd name="T7" fmla="*/ 0 h 2"/>
                  <a:gd name="T8" fmla="*/ 0 w 2"/>
                  <a:gd name="T9" fmla="*/ 0 h 2"/>
                  <a:gd name="T10" fmla="*/ 2 w 2"/>
                  <a:gd name="T11" fmla="*/ 0 h 2"/>
                  <a:gd name="T12" fmla="*/ 2 w 2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41" name="Freeform 1141">
                <a:extLst>
                  <a:ext uri="{FF2B5EF4-FFF2-40B4-BE49-F238E27FC236}">
                    <a16:creationId xmlns:a16="http://schemas.microsoft.com/office/drawing/2014/main" id="{4AF66F57-1E61-681D-176F-6E7817358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8" y="2341"/>
                <a:ext cx="1" cy="3"/>
              </a:xfrm>
              <a:custGeom>
                <a:avLst/>
                <a:gdLst>
                  <a:gd name="T0" fmla="*/ 1 w 1"/>
                  <a:gd name="T1" fmla="*/ 2 h 3"/>
                  <a:gd name="T2" fmla="*/ 1 w 1"/>
                  <a:gd name="T3" fmla="*/ 2 h 3"/>
                  <a:gd name="T4" fmla="*/ 1 w 1"/>
                  <a:gd name="T5" fmla="*/ 0 h 3"/>
                  <a:gd name="T6" fmla="*/ 0 w 1"/>
                  <a:gd name="T7" fmla="*/ 0 h 3"/>
                  <a:gd name="T8" fmla="*/ 0 w 1"/>
                  <a:gd name="T9" fmla="*/ 2 h 3"/>
                  <a:gd name="T10" fmla="*/ 1 w 1"/>
                  <a:gd name="T11" fmla="*/ 3 h 3"/>
                  <a:gd name="T12" fmla="*/ 1 w 1"/>
                  <a:gd name="T13" fmla="*/ 3 h 3"/>
                  <a:gd name="T14" fmla="*/ 1 w 1"/>
                  <a:gd name="T15" fmla="*/ 3 h 3"/>
                  <a:gd name="T16" fmla="*/ 1 w 1"/>
                  <a:gd name="T17" fmla="*/ 3 h 3"/>
                  <a:gd name="T18" fmla="*/ 1 w 1"/>
                  <a:gd name="T1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lnTo>
                      <a:pt x="1" y="2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42" name="Freeform 1142">
                <a:extLst>
                  <a:ext uri="{FF2B5EF4-FFF2-40B4-BE49-F238E27FC236}">
                    <a16:creationId xmlns:a16="http://schemas.microsoft.com/office/drawing/2014/main" id="{B44FEC63-2F56-0756-3CBF-DD7CA62C8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6" y="2425"/>
                <a:ext cx="3" cy="5"/>
              </a:xfrm>
              <a:custGeom>
                <a:avLst/>
                <a:gdLst>
                  <a:gd name="T0" fmla="*/ 3 w 3"/>
                  <a:gd name="T1" fmla="*/ 2 h 5"/>
                  <a:gd name="T2" fmla="*/ 1 w 3"/>
                  <a:gd name="T3" fmla="*/ 4 h 5"/>
                  <a:gd name="T4" fmla="*/ 0 w 3"/>
                  <a:gd name="T5" fmla="*/ 4 h 5"/>
                  <a:gd name="T6" fmla="*/ 0 w 3"/>
                  <a:gd name="T7" fmla="*/ 5 h 5"/>
                  <a:gd name="T8" fmla="*/ 1 w 3"/>
                  <a:gd name="T9" fmla="*/ 5 h 5"/>
                  <a:gd name="T10" fmla="*/ 3 w 3"/>
                  <a:gd name="T11" fmla="*/ 4 h 5"/>
                  <a:gd name="T12" fmla="*/ 3 w 3"/>
                  <a:gd name="T13" fmla="*/ 2 h 5"/>
                  <a:gd name="T14" fmla="*/ 3 w 3"/>
                  <a:gd name="T15" fmla="*/ 0 h 5"/>
                  <a:gd name="T16" fmla="*/ 3 w 3"/>
                  <a:gd name="T1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3" y="2"/>
                    </a:moveTo>
                    <a:lnTo>
                      <a:pt x="1" y="4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43" name="Freeform 1143">
                <a:extLst>
                  <a:ext uri="{FF2B5EF4-FFF2-40B4-BE49-F238E27FC236}">
                    <a16:creationId xmlns:a16="http://schemas.microsoft.com/office/drawing/2014/main" id="{E3310780-5808-0FEC-3FF8-C73253BFB4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4" y="2351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0 h 3"/>
                  <a:gd name="T3" fmla="*/ 0 h 3"/>
                  <a:gd name="T4" fmla="*/ 1 h 3"/>
                  <a:gd name="T5" fmla="*/ 3 h 3"/>
                  <a:gd name="T6" fmla="*/ 1 h 3"/>
                  <a:gd name="T7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44" name="Freeform 1144">
                <a:extLst>
                  <a:ext uri="{FF2B5EF4-FFF2-40B4-BE49-F238E27FC236}">
                    <a16:creationId xmlns:a16="http://schemas.microsoft.com/office/drawing/2014/main" id="{E9193FEE-BC77-C493-AA92-491468BBF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5" y="2390"/>
                <a:ext cx="3" cy="4"/>
              </a:xfrm>
              <a:custGeom>
                <a:avLst/>
                <a:gdLst>
                  <a:gd name="T0" fmla="*/ 3 w 3"/>
                  <a:gd name="T1" fmla="*/ 4 h 4"/>
                  <a:gd name="T2" fmla="*/ 3 w 3"/>
                  <a:gd name="T3" fmla="*/ 4 h 4"/>
                  <a:gd name="T4" fmla="*/ 3 w 3"/>
                  <a:gd name="T5" fmla="*/ 2 h 4"/>
                  <a:gd name="T6" fmla="*/ 3 w 3"/>
                  <a:gd name="T7" fmla="*/ 2 h 4"/>
                  <a:gd name="T8" fmla="*/ 1 w 3"/>
                  <a:gd name="T9" fmla="*/ 0 h 4"/>
                  <a:gd name="T10" fmla="*/ 0 w 3"/>
                  <a:gd name="T11" fmla="*/ 2 h 4"/>
                  <a:gd name="T12" fmla="*/ 1 w 3"/>
                  <a:gd name="T13" fmla="*/ 2 h 4"/>
                  <a:gd name="T14" fmla="*/ 3 w 3"/>
                  <a:gd name="T15" fmla="*/ 4 h 4"/>
                  <a:gd name="T16" fmla="*/ 3 w 3"/>
                  <a:gd name="T1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lnTo>
                      <a:pt x="3" y="4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4"/>
                    </a:lnTo>
                    <a:lnTo>
                      <a:pt x="3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45" name="Freeform 1145">
                <a:extLst>
                  <a:ext uri="{FF2B5EF4-FFF2-40B4-BE49-F238E27FC236}">
                    <a16:creationId xmlns:a16="http://schemas.microsoft.com/office/drawing/2014/main" id="{7327D9B5-1D61-4BC6-EFCF-CDDAF96F6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6" y="2540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0 w 2"/>
                  <a:gd name="T7" fmla="*/ 1 h 1"/>
                  <a:gd name="T8" fmla="*/ 0 w 2"/>
                  <a:gd name="T9" fmla="*/ 1 h 1"/>
                  <a:gd name="T10" fmla="*/ 2 w 2"/>
                  <a:gd name="T11" fmla="*/ 0 h 1"/>
                  <a:gd name="T12" fmla="*/ 2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46" name="Freeform 1146">
                <a:extLst>
                  <a:ext uri="{FF2B5EF4-FFF2-40B4-BE49-F238E27FC236}">
                    <a16:creationId xmlns:a16="http://schemas.microsoft.com/office/drawing/2014/main" id="{CED34907-2C67-B1BF-AC5B-D1C1EEE2C8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5" y="2529"/>
                <a:ext cx="0" cy="3"/>
              </a:xfrm>
              <a:custGeom>
                <a:avLst/>
                <a:gdLst>
                  <a:gd name="T0" fmla="*/ 0 h 3"/>
                  <a:gd name="T1" fmla="*/ 0 h 3"/>
                  <a:gd name="T2" fmla="*/ 1 h 3"/>
                  <a:gd name="T3" fmla="*/ 1 h 3"/>
                  <a:gd name="T4" fmla="*/ 3 h 3"/>
                  <a:gd name="T5" fmla="*/ 3 h 3"/>
                  <a:gd name="T6" fmla="*/ 3 h 3"/>
                  <a:gd name="T7" fmla="*/ 3 h 3"/>
                  <a:gd name="T8" fmla="*/ 3 h 3"/>
                  <a:gd name="T9" fmla="*/ 1 h 3"/>
                  <a:gd name="T10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47" name="Freeform 1147">
                <a:extLst>
                  <a:ext uri="{FF2B5EF4-FFF2-40B4-BE49-F238E27FC236}">
                    <a16:creationId xmlns:a16="http://schemas.microsoft.com/office/drawing/2014/main" id="{01DAE4B2-A5CF-5F68-2A15-6D75EFB417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6" y="2541"/>
                <a:ext cx="5" cy="7"/>
              </a:xfrm>
              <a:custGeom>
                <a:avLst/>
                <a:gdLst>
                  <a:gd name="T0" fmla="*/ 3 w 5"/>
                  <a:gd name="T1" fmla="*/ 0 h 7"/>
                  <a:gd name="T2" fmla="*/ 2 w 5"/>
                  <a:gd name="T3" fmla="*/ 2 h 7"/>
                  <a:gd name="T4" fmla="*/ 0 w 5"/>
                  <a:gd name="T5" fmla="*/ 2 h 7"/>
                  <a:gd name="T6" fmla="*/ 0 w 5"/>
                  <a:gd name="T7" fmla="*/ 4 h 7"/>
                  <a:gd name="T8" fmla="*/ 2 w 5"/>
                  <a:gd name="T9" fmla="*/ 4 h 7"/>
                  <a:gd name="T10" fmla="*/ 3 w 5"/>
                  <a:gd name="T11" fmla="*/ 7 h 7"/>
                  <a:gd name="T12" fmla="*/ 3 w 5"/>
                  <a:gd name="T13" fmla="*/ 7 h 7"/>
                  <a:gd name="T14" fmla="*/ 5 w 5"/>
                  <a:gd name="T15" fmla="*/ 4 h 7"/>
                  <a:gd name="T16" fmla="*/ 3 w 5"/>
                  <a:gd name="T17" fmla="*/ 2 h 7"/>
                  <a:gd name="T18" fmla="*/ 3 w 5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5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48" name="Freeform 1148">
                <a:extLst>
                  <a:ext uri="{FF2B5EF4-FFF2-40B4-BE49-F238E27FC236}">
                    <a16:creationId xmlns:a16="http://schemas.microsoft.com/office/drawing/2014/main" id="{3A0CBB37-42BB-4B5A-32C6-6C941B5402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0" y="2527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2 h 2"/>
                  <a:gd name="T4" fmla="*/ 2 h 2"/>
                  <a:gd name="T5" fmla="*/ 2 h 2"/>
                  <a:gd name="T6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49" name="Freeform 1149">
                <a:extLst>
                  <a:ext uri="{FF2B5EF4-FFF2-40B4-BE49-F238E27FC236}">
                    <a16:creationId xmlns:a16="http://schemas.microsoft.com/office/drawing/2014/main" id="{5862A164-E868-4222-5A31-1857FEF59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3" y="2378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2 w 2"/>
                  <a:gd name="T9" fmla="*/ 1 h 1"/>
                  <a:gd name="T10" fmla="*/ 2 w 2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50" name="Freeform 1150">
                <a:extLst>
                  <a:ext uri="{FF2B5EF4-FFF2-40B4-BE49-F238E27FC236}">
                    <a16:creationId xmlns:a16="http://schemas.microsoft.com/office/drawing/2014/main" id="{0BF5AF23-6B06-24B2-70E2-15342D7569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8" y="2481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  <a:gd name="T8" fmla="*/ 0 w 2"/>
                  <a:gd name="T9" fmla="*/ 0 h 2"/>
                  <a:gd name="T10" fmla="*/ 0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51" name="Freeform 1151">
                <a:extLst>
                  <a:ext uri="{FF2B5EF4-FFF2-40B4-BE49-F238E27FC236}">
                    <a16:creationId xmlns:a16="http://schemas.microsoft.com/office/drawing/2014/main" id="{33809BDB-3AC9-705C-A959-57E4219665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7" y="2374"/>
                <a:ext cx="1" cy="5"/>
              </a:xfrm>
              <a:custGeom>
                <a:avLst/>
                <a:gdLst>
                  <a:gd name="T0" fmla="*/ 1 w 1"/>
                  <a:gd name="T1" fmla="*/ 5 h 5"/>
                  <a:gd name="T2" fmla="*/ 1 w 1"/>
                  <a:gd name="T3" fmla="*/ 4 h 5"/>
                  <a:gd name="T4" fmla="*/ 1 w 1"/>
                  <a:gd name="T5" fmla="*/ 2 h 5"/>
                  <a:gd name="T6" fmla="*/ 0 w 1"/>
                  <a:gd name="T7" fmla="*/ 0 h 5"/>
                  <a:gd name="T8" fmla="*/ 0 w 1"/>
                  <a:gd name="T9" fmla="*/ 2 h 5"/>
                  <a:gd name="T10" fmla="*/ 1 w 1"/>
                  <a:gd name="T11" fmla="*/ 4 h 5"/>
                  <a:gd name="T12" fmla="*/ 1 w 1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5">
                    <a:moveTo>
                      <a:pt x="1" y="5"/>
                    </a:moveTo>
                    <a:lnTo>
                      <a:pt x="1" y="4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52" name="Freeform 1152">
                <a:extLst>
                  <a:ext uri="{FF2B5EF4-FFF2-40B4-BE49-F238E27FC236}">
                    <a16:creationId xmlns:a16="http://schemas.microsoft.com/office/drawing/2014/main" id="{8A854115-A949-D78B-C476-B2EA2EB0D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3" y="2532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0 w 2"/>
                  <a:gd name="T7" fmla="*/ 1 h 1"/>
                  <a:gd name="T8" fmla="*/ 0 w 2"/>
                  <a:gd name="T9" fmla="*/ 1 h 1"/>
                  <a:gd name="T10" fmla="*/ 2 w 2"/>
                  <a:gd name="T11" fmla="*/ 1 h 1"/>
                  <a:gd name="T12" fmla="*/ 2 w 2"/>
                  <a:gd name="T13" fmla="*/ 1 h 1"/>
                  <a:gd name="T14" fmla="*/ 2 w 2"/>
                  <a:gd name="T15" fmla="*/ 1 h 1"/>
                  <a:gd name="T16" fmla="*/ 0 w 2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53" name="Freeform 1153">
                <a:extLst>
                  <a:ext uri="{FF2B5EF4-FFF2-40B4-BE49-F238E27FC236}">
                    <a16:creationId xmlns:a16="http://schemas.microsoft.com/office/drawing/2014/main" id="{A8542010-2D29-24C9-A353-EBB8B8A88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9" y="2510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1 h 1"/>
                  <a:gd name="T4" fmla="*/ 0 w 2"/>
                  <a:gd name="T5" fmla="*/ 0 h 1"/>
                  <a:gd name="T6" fmla="*/ 0 w 2"/>
                  <a:gd name="T7" fmla="*/ 0 h 1"/>
                  <a:gd name="T8" fmla="*/ 0 w 2"/>
                  <a:gd name="T9" fmla="*/ 0 h 1"/>
                  <a:gd name="T10" fmla="*/ 0 w 2"/>
                  <a:gd name="T11" fmla="*/ 0 h 1"/>
                  <a:gd name="T12" fmla="*/ 0 w 2"/>
                  <a:gd name="T13" fmla="*/ 1 h 1"/>
                  <a:gd name="T14" fmla="*/ 0 w 2"/>
                  <a:gd name="T15" fmla="*/ 1 h 1"/>
                  <a:gd name="T16" fmla="*/ 2 w 2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54" name="Freeform 1154">
                <a:extLst>
                  <a:ext uri="{FF2B5EF4-FFF2-40B4-BE49-F238E27FC236}">
                    <a16:creationId xmlns:a16="http://schemas.microsoft.com/office/drawing/2014/main" id="{2E037458-5930-2A0A-0D0E-9FD78D5F45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1" y="2656"/>
                <a:ext cx="10" cy="5"/>
              </a:xfrm>
              <a:custGeom>
                <a:avLst/>
                <a:gdLst>
                  <a:gd name="T0" fmla="*/ 0 w 10"/>
                  <a:gd name="T1" fmla="*/ 1 h 5"/>
                  <a:gd name="T2" fmla="*/ 2 w 10"/>
                  <a:gd name="T3" fmla="*/ 3 h 5"/>
                  <a:gd name="T4" fmla="*/ 5 w 10"/>
                  <a:gd name="T5" fmla="*/ 5 h 5"/>
                  <a:gd name="T6" fmla="*/ 5 w 10"/>
                  <a:gd name="T7" fmla="*/ 5 h 5"/>
                  <a:gd name="T8" fmla="*/ 6 w 10"/>
                  <a:gd name="T9" fmla="*/ 5 h 5"/>
                  <a:gd name="T10" fmla="*/ 6 w 10"/>
                  <a:gd name="T11" fmla="*/ 3 h 5"/>
                  <a:gd name="T12" fmla="*/ 8 w 10"/>
                  <a:gd name="T13" fmla="*/ 3 h 5"/>
                  <a:gd name="T14" fmla="*/ 8 w 10"/>
                  <a:gd name="T15" fmla="*/ 3 h 5"/>
                  <a:gd name="T16" fmla="*/ 8 w 10"/>
                  <a:gd name="T17" fmla="*/ 3 h 5"/>
                  <a:gd name="T18" fmla="*/ 8 w 10"/>
                  <a:gd name="T19" fmla="*/ 3 h 5"/>
                  <a:gd name="T20" fmla="*/ 8 w 10"/>
                  <a:gd name="T21" fmla="*/ 3 h 5"/>
                  <a:gd name="T22" fmla="*/ 8 w 10"/>
                  <a:gd name="T23" fmla="*/ 1 h 5"/>
                  <a:gd name="T24" fmla="*/ 10 w 10"/>
                  <a:gd name="T25" fmla="*/ 1 h 5"/>
                  <a:gd name="T26" fmla="*/ 8 w 10"/>
                  <a:gd name="T27" fmla="*/ 0 h 5"/>
                  <a:gd name="T28" fmla="*/ 8 w 10"/>
                  <a:gd name="T29" fmla="*/ 0 h 5"/>
                  <a:gd name="T30" fmla="*/ 8 w 10"/>
                  <a:gd name="T31" fmla="*/ 0 h 5"/>
                  <a:gd name="T32" fmla="*/ 6 w 10"/>
                  <a:gd name="T33" fmla="*/ 0 h 5"/>
                  <a:gd name="T34" fmla="*/ 5 w 10"/>
                  <a:gd name="T35" fmla="*/ 0 h 5"/>
                  <a:gd name="T36" fmla="*/ 3 w 10"/>
                  <a:gd name="T37" fmla="*/ 0 h 5"/>
                  <a:gd name="T38" fmla="*/ 0 w 10"/>
                  <a:gd name="T39" fmla="*/ 1 h 5"/>
                  <a:gd name="T40" fmla="*/ 0 w 10"/>
                  <a:gd name="T4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" h="5">
                    <a:moveTo>
                      <a:pt x="0" y="1"/>
                    </a:moveTo>
                    <a:lnTo>
                      <a:pt x="2" y="3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6" y="5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55" name="Freeform 1155">
                <a:extLst>
                  <a:ext uri="{FF2B5EF4-FFF2-40B4-BE49-F238E27FC236}">
                    <a16:creationId xmlns:a16="http://schemas.microsoft.com/office/drawing/2014/main" id="{8228249E-FAAE-6C70-7E65-61AC07BC1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5" y="2634"/>
                <a:ext cx="3" cy="3"/>
              </a:xfrm>
              <a:custGeom>
                <a:avLst/>
                <a:gdLst>
                  <a:gd name="T0" fmla="*/ 3 w 3"/>
                  <a:gd name="T1" fmla="*/ 1 h 3"/>
                  <a:gd name="T2" fmla="*/ 3 w 3"/>
                  <a:gd name="T3" fmla="*/ 3 h 3"/>
                  <a:gd name="T4" fmla="*/ 3 w 3"/>
                  <a:gd name="T5" fmla="*/ 3 h 3"/>
                  <a:gd name="T6" fmla="*/ 3 w 3"/>
                  <a:gd name="T7" fmla="*/ 1 h 3"/>
                  <a:gd name="T8" fmla="*/ 0 w 3"/>
                  <a:gd name="T9" fmla="*/ 0 h 3"/>
                  <a:gd name="T10" fmla="*/ 1 w 3"/>
                  <a:gd name="T11" fmla="*/ 1 h 3"/>
                  <a:gd name="T12" fmla="*/ 3 w 3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lnTo>
                      <a:pt x="3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56" name="Freeform 1156">
                <a:extLst>
                  <a:ext uri="{FF2B5EF4-FFF2-40B4-BE49-F238E27FC236}">
                    <a16:creationId xmlns:a16="http://schemas.microsoft.com/office/drawing/2014/main" id="{E4D8C46F-1779-6F62-820D-2CBA11E1B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" y="2204"/>
                <a:ext cx="3" cy="7"/>
              </a:xfrm>
              <a:custGeom>
                <a:avLst/>
                <a:gdLst>
                  <a:gd name="T0" fmla="*/ 0 w 3"/>
                  <a:gd name="T1" fmla="*/ 5 h 7"/>
                  <a:gd name="T2" fmla="*/ 0 w 3"/>
                  <a:gd name="T3" fmla="*/ 7 h 7"/>
                  <a:gd name="T4" fmla="*/ 2 w 3"/>
                  <a:gd name="T5" fmla="*/ 5 h 7"/>
                  <a:gd name="T6" fmla="*/ 3 w 3"/>
                  <a:gd name="T7" fmla="*/ 4 h 7"/>
                  <a:gd name="T8" fmla="*/ 3 w 3"/>
                  <a:gd name="T9" fmla="*/ 2 h 7"/>
                  <a:gd name="T10" fmla="*/ 2 w 3"/>
                  <a:gd name="T11" fmla="*/ 0 h 7"/>
                  <a:gd name="T12" fmla="*/ 0 w 3"/>
                  <a:gd name="T13" fmla="*/ 2 h 7"/>
                  <a:gd name="T14" fmla="*/ 0 w 3"/>
                  <a:gd name="T15" fmla="*/ 2 h 7"/>
                  <a:gd name="T16" fmla="*/ 0 w 3"/>
                  <a:gd name="T17" fmla="*/ 4 h 7"/>
                  <a:gd name="T18" fmla="*/ 0 w 3"/>
                  <a:gd name="T19" fmla="*/ 4 h 7"/>
                  <a:gd name="T20" fmla="*/ 0 w 3"/>
                  <a:gd name="T21" fmla="*/ 5 h 7"/>
                  <a:gd name="T22" fmla="*/ 0 w 3"/>
                  <a:gd name="T23" fmla="*/ 5 h 7"/>
                  <a:gd name="T24" fmla="*/ 0 w 3"/>
                  <a:gd name="T2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7">
                    <a:moveTo>
                      <a:pt x="0" y="5"/>
                    </a:moveTo>
                    <a:lnTo>
                      <a:pt x="0" y="7"/>
                    </a:lnTo>
                    <a:lnTo>
                      <a:pt x="2" y="5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57" name="Freeform 1157">
                <a:extLst>
                  <a:ext uri="{FF2B5EF4-FFF2-40B4-BE49-F238E27FC236}">
                    <a16:creationId xmlns:a16="http://schemas.microsoft.com/office/drawing/2014/main" id="{E24415F5-2C1F-03C3-45C3-C9C42A0352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9" y="2235"/>
                <a:ext cx="5" cy="3"/>
              </a:xfrm>
              <a:custGeom>
                <a:avLst/>
                <a:gdLst>
                  <a:gd name="T0" fmla="*/ 2 w 5"/>
                  <a:gd name="T1" fmla="*/ 3 h 3"/>
                  <a:gd name="T2" fmla="*/ 3 w 5"/>
                  <a:gd name="T3" fmla="*/ 3 h 3"/>
                  <a:gd name="T4" fmla="*/ 5 w 5"/>
                  <a:gd name="T5" fmla="*/ 1 h 3"/>
                  <a:gd name="T6" fmla="*/ 3 w 5"/>
                  <a:gd name="T7" fmla="*/ 0 h 3"/>
                  <a:gd name="T8" fmla="*/ 2 w 5"/>
                  <a:gd name="T9" fmla="*/ 0 h 3"/>
                  <a:gd name="T10" fmla="*/ 0 w 5"/>
                  <a:gd name="T11" fmla="*/ 0 h 3"/>
                  <a:gd name="T12" fmla="*/ 2 w 5"/>
                  <a:gd name="T13" fmla="*/ 3 h 3"/>
                  <a:gd name="T14" fmla="*/ 2 w 5"/>
                  <a:gd name="T1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3">
                    <a:moveTo>
                      <a:pt x="2" y="3"/>
                    </a:moveTo>
                    <a:lnTo>
                      <a:pt x="3" y="3"/>
                    </a:lnTo>
                    <a:lnTo>
                      <a:pt x="5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58" name="Freeform 1158">
                <a:extLst>
                  <a:ext uri="{FF2B5EF4-FFF2-40B4-BE49-F238E27FC236}">
                    <a16:creationId xmlns:a16="http://schemas.microsoft.com/office/drawing/2014/main" id="{B71B7FD2-1928-E312-BDDB-43E2DC889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7" y="2634"/>
                <a:ext cx="15" cy="6"/>
              </a:xfrm>
              <a:custGeom>
                <a:avLst/>
                <a:gdLst>
                  <a:gd name="T0" fmla="*/ 0 w 15"/>
                  <a:gd name="T1" fmla="*/ 1 h 6"/>
                  <a:gd name="T2" fmla="*/ 0 w 15"/>
                  <a:gd name="T3" fmla="*/ 3 h 6"/>
                  <a:gd name="T4" fmla="*/ 0 w 15"/>
                  <a:gd name="T5" fmla="*/ 3 h 6"/>
                  <a:gd name="T6" fmla="*/ 2 w 15"/>
                  <a:gd name="T7" fmla="*/ 3 h 6"/>
                  <a:gd name="T8" fmla="*/ 4 w 15"/>
                  <a:gd name="T9" fmla="*/ 3 h 6"/>
                  <a:gd name="T10" fmla="*/ 5 w 15"/>
                  <a:gd name="T11" fmla="*/ 4 h 6"/>
                  <a:gd name="T12" fmla="*/ 5 w 15"/>
                  <a:gd name="T13" fmla="*/ 4 h 6"/>
                  <a:gd name="T14" fmla="*/ 5 w 15"/>
                  <a:gd name="T15" fmla="*/ 4 h 6"/>
                  <a:gd name="T16" fmla="*/ 7 w 15"/>
                  <a:gd name="T17" fmla="*/ 4 h 6"/>
                  <a:gd name="T18" fmla="*/ 7 w 15"/>
                  <a:gd name="T19" fmla="*/ 4 h 6"/>
                  <a:gd name="T20" fmla="*/ 7 w 15"/>
                  <a:gd name="T21" fmla="*/ 6 h 6"/>
                  <a:gd name="T22" fmla="*/ 8 w 15"/>
                  <a:gd name="T23" fmla="*/ 6 h 6"/>
                  <a:gd name="T24" fmla="*/ 8 w 15"/>
                  <a:gd name="T25" fmla="*/ 4 h 6"/>
                  <a:gd name="T26" fmla="*/ 8 w 15"/>
                  <a:gd name="T27" fmla="*/ 4 h 6"/>
                  <a:gd name="T28" fmla="*/ 8 w 15"/>
                  <a:gd name="T29" fmla="*/ 4 h 6"/>
                  <a:gd name="T30" fmla="*/ 7 w 15"/>
                  <a:gd name="T31" fmla="*/ 4 h 6"/>
                  <a:gd name="T32" fmla="*/ 7 w 15"/>
                  <a:gd name="T33" fmla="*/ 3 h 6"/>
                  <a:gd name="T34" fmla="*/ 5 w 15"/>
                  <a:gd name="T35" fmla="*/ 1 h 6"/>
                  <a:gd name="T36" fmla="*/ 5 w 15"/>
                  <a:gd name="T37" fmla="*/ 1 h 6"/>
                  <a:gd name="T38" fmla="*/ 7 w 15"/>
                  <a:gd name="T39" fmla="*/ 1 h 6"/>
                  <a:gd name="T40" fmla="*/ 8 w 15"/>
                  <a:gd name="T41" fmla="*/ 3 h 6"/>
                  <a:gd name="T42" fmla="*/ 8 w 15"/>
                  <a:gd name="T43" fmla="*/ 3 h 6"/>
                  <a:gd name="T44" fmla="*/ 10 w 15"/>
                  <a:gd name="T45" fmla="*/ 4 h 6"/>
                  <a:gd name="T46" fmla="*/ 10 w 15"/>
                  <a:gd name="T47" fmla="*/ 4 h 6"/>
                  <a:gd name="T48" fmla="*/ 12 w 15"/>
                  <a:gd name="T49" fmla="*/ 4 h 6"/>
                  <a:gd name="T50" fmla="*/ 13 w 15"/>
                  <a:gd name="T51" fmla="*/ 4 h 6"/>
                  <a:gd name="T52" fmla="*/ 13 w 15"/>
                  <a:gd name="T53" fmla="*/ 4 h 6"/>
                  <a:gd name="T54" fmla="*/ 13 w 15"/>
                  <a:gd name="T55" fmla="*/ 4 h 6"/>
                  <a:gd name="T56" fmla="*/ 15 w 15"/>
                  <a:gd name="T57" fmla="*/ 4 h 6"/>
                  <a:gd name="T58" fmla="*/ 15 w 15"/>
                  <a:gd name="T59" fmla="*/ 3 h 6"/>
                  <a:gd name="T60" fmla="*/ 15 w 15"/>
                  <a:gd name="T61" fmla="*/ 3 h 6"/>
                  <a:gd name="T62" fmla="*/ 13 w 15"/>
                  <a:gd name="T63" fmla="*/ 1 h 6"/>
                  <a:gd name="T64" fmla="*/ 10 w 15"/>
                  <a:gd name="T65" fmla="*/ 1 h 6"/>
                  <a:gd name="T66" fmla="*/ 10 w 15"/>
                  <a:gd name="T67" fmla="*/ 1 h 6"/>
                  <a:gd name="T68" fmla="*/ 8 w 15"/>
                  <a:gd name="T69" fmla="*/ 0 h 6"/>
                  <a:gd name="T70" fmla="*/ 7 w 15"/>
                  <a:gd name="T71" fmla="*/ 1 h 6"/>
                  <a:gd name="T72" fmla="*/ 5 w 15"/>
                  <a:gd name="T73" fmla="*/ 1 h 6"/>
                  <a:gd name="T74" fmla="*/ 5 w 15"/>
                  <a:gd name="T75" fmla="*/ 1 h 6"/>
                  <a:gd name="T76" fmla="*/ 4 w 15"/>
                  <a:gd name="T77" fmla="*/ 1 h 6"/>
                  <a:gd name="T78" fmla="*/ 4 w 15"/>
                  <a:gd name="T79" fmla="*/ 1 h 6"/>
                  <a:gd name="T80" fmla="*/ 2 w 15"/>
                  <a:gd name="T81" fmla="*/ 1 h 6"/>
                  <a:gd name="T82" fmla="*/ 0 w 15"/>
                  <a:gd name="T8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" h="6">
                    <a:moveTo>
                      <a:pt x="0" y="1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7" y="4"/>
                    </a:lnTo>
                    <a:lnTo>
                      <a:pt x="7" y="3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2" y="4"/>
                    </a:lnTo>
                    <a:lnTo>
                      <a:pt x="13" y="4"/>
                    </a:lnTo>
                    <a:lnTo>
                      <a:pt x="13" y="4"/>
                    </a:lnTo>
                    <a:lnTo>
                      <a:pt x="13" y="4"/>
                    </a:lnTo>
                    <a:lnTo>
                      <a:pt x="15" y="4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3" y="1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2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59" name="Freeform 1159">
                <a:extLst>
                  <a:ext uri="{FF2B5EF4-FFF2-40B4-BE49-F238E27FC236}">
                    <a16:creationId xmlns:a16="http://schemas.microsoft.com/office/drawing/2014/main" id="{43F00A55-5459-FC86-3FCE-E06D18FF9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7" y="2672"/>
                <a:ext cx="2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  <a:gd name="T4" fmla="*/ 0 w 2"/>
                  <a:gd name="T5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60" name="Freeform 1160">
                <a:extLst>
                  <a:ext uri="{FF2B5EF4-FFF2-40B4-BE49-F238E27FC236}">
                    <a16:creationId xmlns:a16="http://schemas.microsoft.com/office/drawing/2014/main" id="{67D990E3-3F32-B633-EB43-BE45884E0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5" y="2230"/>
                <a:ext cx="4" cy="6"/>
              </a:xfrm>
              <a:custGeom>
                <a:avLst/>
                <a:gdLst>
                  <a:gd name="T0" fmla="*/ 2 w 4"/>
                  <a:gd name="T1" fmla="*/ 3 h 6"/>
                  <a:gd name="T2" fmla="*/ 4 w 4"/>
                  <a:gd name="T3" fmla="*/ 1 h 6"/>
                  <a:gd name="T4" fmla="*/ 4 w 4"/>
                  <a:gd name="T5" fmla="*/ 0 h 6"/>
                  <a:gd name="T6" fmla="*/ 4 w 4"/>
                  <a:gd name="T7" fmla="*/ 0 h 6"/>
                  <a:gd name="T8" fmla="*/ 2 w 4"/>
                  <a:gd name="T9" fmla="*/ 0 h 6"/>
                  <a:gd name="T10" fmla="*/ 2 w 4"/>
                  <a:gd name="T11" fmla="*/ 0 h 6"/>
                  <a:gd name="T12" fmla="*/ 2 w 4"/>
                  <a:gd name="T13" fmla="*/ 1 h 6"/>
                  <a:gd name="T14" fmla="*/ 2 w 4"/>
                  <a:gd name="T15" fmla="*/ 3 h 6"/>
                  <a:gd name="T16" fmla="*/ 0 w 4"/>
                  <a:gd name="T17" fmla="*/ 5 h 6"/>
                  <a:gd name="T18" fmla="*/ 0 w 4"/>
                  <a:gd name="T19" fmla="*/ 6 h 6"/>
                  <a:gd name="T20" fmla="*/ 2 w 4"/>
                  <a:gd name="T21" fmla="*/ 5 h 6"/>
                  <a:gd name="T22" fmla="*/ 2 w 4"/>
                  <a:gd name="T2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6">
                    <a:moveTo>
                      <a:pt x="2" y="3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2" y="5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61" name="Freeform 1161">
                <a:extLst>
                  <a:ext uri="{FF2B5EF4-FFF2-40B4-BE49-F238E27FC236}">
                    <a16:creationId xmlns:a16="http://schemas.microsoft.com/office/drawing/2014/main" id="{7EF4E88C-0486-A1D9-050B-4E55845A9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5" y="2266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0 h 2"/>
                  <a:gd name="T6" fmla="*/ 0 w 1"/>
                  <a:gd name="T7" fmla="*/ 0 h 2"/>
                  <a:gd name="T8" fmla="*/ 1 w 1"/>
                  <a:gd name="T9" fmla="*/ 2 h 2"/>
                  <a:gd name="T10" fmla="*/ 1 w 1"/>
                  <a:gd name="T11" fmla="*/ 0 h 2"/>
                  <a:gd name="T12" fmla="*/ 0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62" name="Freeform 1162">
                <a:extLst>
                  <a:ext uri="{FF2B5EF4-FFF2-40B4-BE49-F238E27FC236}">
                    <a16:creationId xmlns:a16="http://schemas.microsoft.com/office/drawing/2014/main" id="{7D823ECA-C003-ECC7-5C56-3151C7F03A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1" y="2731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  <a:gd name="T6" fmla="*/ 1 w 1"/>
                  <a:gd name="T7" fmla="*/ 0 h 1"/>
                  <a:gd name="T8" fmla="*/ 0 w 1"/>
                  <a:gd name="T9" fmla="*/ 0 h 1"/>
                  <a:gd name="T10" fmla="*/ 0 w 1"/>
                  <a:gd name="T11" fmla="*/ 0 h 1"/>
                  <a:gd name="T12" fmla="*/ 0 w 1"/>
                  <a:gd name="T13" fmla="*/ 1 h 1"/>
                  <a:gd name="T14" fmla="*/ 0 w 1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63" name="Freeform 1163">
                <a:extLst>
                  <a:ext uri="{FF2B5EF4-FFF2-40B4-BE49-F238E27FC236}">
                    <a16:creationId xmlns:a16="http://schemas.microsoft.com/office/drawing/2014/main" id="{A8CEA006-5717-89F5-1631-A500C5DEA4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6" y="2737"/>
                <a:ext cx="4" cy="3"/>
              </a:xfrm>
              <a:custGeom>
                <a:avLst/>
                <a:gdLst>
                  <a:gd name="T0" fmla="*/ 3 w 4"/>
                  <a:gd name="T1" fmla="*/ 3 h 3"/>
                  <a:gd name="T2" fmla="*/ 4 w 4"/>
                  <a:gd name="T3" fmla="*/ 1 h 3"/>
                  <a:gd name="T4" fmla="*/ 4 w 4"/>
                  <a:gd name="T5" fmla="*/ 1 h 3"/>
                  <a:gd name="T6" fmla="*/ 3 w 4"/>
                  <a:gd name="T7" fmla="*/ 1 h 3"/>
                  <a:gd name="T8" fmla="*/ 0 w 4"/>
                  <a:gd name="T9" fmla="*/ 0 h 3"/>
                  <a:gd name="T10" fmla="*/ 0 w 4"/>
                  <a:gd name="T11" fmla="*/ 0 h 3"/>
                  <a:gd name="T12" fmla="*/ 0 w 4"/>
                  <a:gd name="T13" fmla="*/ 1 h 3"/>
                  <a:gd name="T14" fmla="*/ 3 w 4"/>
                  <a:gd name="T1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3" y="3"/>
                    </a:moveTo>
                    <a:lnTo>
                      <a:pt x="4" y="1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64" name="Freeform 1164">
                <a:extLst>
                  <a:ext uri="{FF2B5EF4-FFF2-40B4-BE49-F238E27FC236}">
                    <a16:creationId xmlns:a16="http://schemas.microsoft.com/office/drawing/2014/main" id="{813BF74F-8CCD-5C26-6415-6CD6ACF2D4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1" y="2640"/>
                <a:ext cx="3" cy="2"/>
              </a:xfrm>
              <a:custGeom>
                <a:avLst/>
                <a:gdLst>
                  <a:gd name="T0" fmla="*/ 1 w 3"/>
                  <a:gd name="T1" fmla="*/ 2 h 2"/>
                  <a:gd name="T2" fmla="*/ 3 w 3"/>
                  <a:gd name="T3" fmla="*/ 0 h 2"/>
                  <a:gd name="T4" fmla="*/ 1 w 3"/>
                  <a:gd name="T5" fmla="*/ 0 h 2"/>
                  <a:gd name="T6" fmla="*/ 1 w 3"/>
                  <a:gd name="T7" fmla="*/ 0 h 2"/>
                  <a:gd name="T8" fmla="*/ 1 w 3"/>
                  <a:gd name="T9" fmla="*/ 0 h 2"/>
                  <a:gd name="T10" fmla="*/ 1 w 3"/>
                  <a:gd name="T11" fmla="*/ 0 h 2"/>
                  <a:gd name="T12" fmla="*/ 0 w 3"/>
                  <a:gd name="T13" fmla="*/ 0 h 2"/>
                  <a:gd name="T14" fmla="*/ 0 w 3"/>
                  <a:gd name="T15" fmla="*/ 0 h 2"/>
                  <a:gd name="T16" fmla="*/ 1 w 3"/>
                  <a:gd name="T17" fmla="*/ 2 h 2"/>
                  <a:gd name="T18" fmla="*/ 1 w 3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65" name="Freeform 1165">
                <a:extLst>
                  <a:ext uri="{FF2B5EF4-FFF2-40B4-BE49-F238E27FC236}">
                    <a16:creationId xmlns:a16="http://schemas.microsoft.com/office/drawing/2014/main" id="{27F680A1-0E4F-7142-06A7-B5C47D0E0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4" y="2737"/>
                <a:ext cx="6" cy="3"/>
              </a:xfrm>
              <a:custGeom>
                <a:avLst/>
                <a:gdLst>
                  <a:gd name="T0" fmla="*/ 0 w 6"/>
                  <a:gd name="T1" fmla="*/ 3 h 3"/>
                  <a:gd name="T2" fmla="*/ 1 w 6"/>
                  <a:gd name="T3" fmla="*/ 3 h 3"/>
                  <a:gd name="T4" fmla="*/ 1 w 6"/>
                  <a:gd name="T5" fmla="*/ 1 h 3"/>
                  <a:gd name="T6" fmla="*/ 5 w 6"/>
                  <a:gd name="T7" fmla="*/ 1 h 3"/>
                  <a:gd name="T8" fmla="*/ 6 w 6"/>
                  <a:gd name="T9" fmla="*/ 0 h 3"/>
                  <a:gd name="T10" fmla="*/ 5 w 6"/>
                  <a:gd name="T11" fmla="*/ 0 h 3"/>
                  <a:gd name="T12" fmla="*/ 3 w 6"/>
                  <a:gd name="T13" fmla="*/ 0 h 3"/>
                  <a:gd name="T14" fmla="*/ 1 w 6"/>
                  <a:gd name="T15" fmla="*/ 3 h 3"/>
                  <a:gd name="T16" fmla="*/ 0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0" y="3"/>
                    </a:moveTo>
                    <a:lnTo>
                      <a:pt x="1" y="3"/>
                    </a:lnTo>
                    <a:lnTo>
                      <a:pt x="1" y="1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66" name="Freeform 1166">
                <a:extLst>
                  <a:ext uri="{FF2B5EF4-FFF2-40B4-BE49-F238E27FC236}">
                    <a16:creationId xmlns:a16="http://schemas.microsoft.com/office/drawing/2014/main" id="{53B7E619-A365-BCB6-5AB1-8D5D658EF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9" y="2777"/>
                <a:ext cx="16" cy="9"/>
              </a:xfrm>
              <a:custGeom>
                <a:avLst/>
                <a:gdLst>
                  <a:gd name="T0" fmla="*/ 8 w 16"/>
                  <a:gd name="T1" fmla="*/ 9 h 9"/>
                  <a:gd name="T2" fmla="*/ 13 w 16"/>
                  <a:gd name="T3" fmla="*/ 6 h 9"/>
                  <a:gd name="T4" fmla="*/ 13 w 16"/>
                  <a:gd name="T5" fmla="*/ 4 h 9"/>
                  <a:gd name="T6" fmla="*/ 14 w 16"/>
                  <a:gd name="T7" fmla="*/ 4 h 9"/>
                  <a:gd name="T8" fmla="*/ 14 w 16"/>
                  <a:gd name="T9" fmla="*/ 4 h 9"/>
                  <a:gd name="T10" fmla="*/ 16 w 16"/>
                  <a:gd name="T11" fmla="*/ 3 h 9"/>
                  <a:gd name="T12" fmla="*/ 14 w 16"/>
                  <a:gd name="T13" fmla="*/ 3 h 9"/>
                  <a:gd name="T14" fmla="*/ 14 w 16"/>
                  <a:gd name="T15" fmla="*/ 3 h 9"/>
                  <a:gd name="T16" fmla="*/ 14 w 16"/>
                  <a:gd name="T17" fmla="*/ 1 h 9"/>
                  <a:gd name="T18" fmla="*/ 13 w 16"/>
                  <a:gd name="T19" fmla="*/ 1 h 9"/>
                  <a:gd name="T20" fmla="*/ 11 w 16"/>
                  <a:gd name="T21" fmla="*/ 0 h 9"/>
                  <a:gd name="T22" fmla="*/ 11 w 16"/>
                  <a:gd name="T23" fmla="*/ 1 h 9"/>
                  <a:gd name="T24" fmla="*/ 10 w 16"/>
                  <a:gd name="T25" fmla="*/ 1 h 9"/>
                  <a:gd name="T26" fmla="*/ 8 w 16"/>
                  <a:gd name="T27" fmla="*/ 1 h 9"/>
                  <a:gd name="T28" fmla="*/ 8 w 16"/>
                  <a:gd name="T29" fmla="*/ 1 h 9"/>
                  <a:gd name="T30" fmla="*/ 6 w 16"/>
                  <a:gd name="T31" fmla="*/ 1 h 9"/>
                  <a:gd name="T32" fmla="*/ 5 w 16"/>
                  <a:gd name="T33" fmla="*/ 3 h 9"/>
                  <a:gd name="T34" fmla="*/ 3 w 16"/>
                  <a:gd name="T35" fmla="*/ 3 h 9"/>
                  <a:gd name="T36" fmla="*/ 3 w 16"/>
                  <a:gd name="T37" fmla="*/ 1 h 9"/>
                  <a:gd name="T38" fmla="*/ 2 w 16"/>
                  <a:gd name="T39" fmla="*/ 1 h 9"/>
                  <a:gd name="T40" fmla="*/ 2 w 16"/>
                  <a:gd name="T41" fmla="*/ 0 h 9"/>
                  <a:gd name="T42" fmla="*/ 0 w 16"/>
                  <a:gd name="T43" fmla="*/ 0 h 9"/>
                  <a:gd name="T44" fmla="*/ 0 w 16"/>
                  <a:gd name="T45" fmla="*/ 0 h 9"/>
                  <a:gd name="T46" fmla="*/ 0 w 16"/>
                  <a:gd name="T47" fmla="*/ 0 h 9"/>
                  <a:gd name="T48" fmla="*/ 0 w 16"/>
                  <a:gd name="T49" fmla="*/ 1 h 9"/>
                  <a:gd name="T50" fmla="*/ 0 w 16"/>
                  <a:gd name="T51" fmla="*/ 3 h 9"/>
                  <a:gd name="T52" fmla="*/ 2 w 16"/>
                  <a:gd name="T53" fmla="*/ 6 h 9"/>
                  <a:gd name="T54" fmla="*/ 3 w 16"/>
                  <a:gd name="T55" fmla="*/ 8 h 9"/>
                  <a:gd name="T56" fmla="*/ 8 w 16"/>
                  <a:gd name="T5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" h="9">
                    <a:moveTo>
                      <a:pt x="8" y="9"/>
                    </a:moveTo>
                    <a:lnTo>
                      <a:pt x="13" y="6"/>
                    </a:lnTo>
                    <a:lnTo>
                      <a:pt x="13" y="4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6" y="3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0"/>
                    </a:lnTo>
                    <a:lnTo>
                      <a:pt x="11" y="1"/>
                    </a:lnTo>
                    <a:lnTo>
                      <a:pt x="10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2" y="6"/>
                    </a:lnTo>
                    <a:lnTo>
                      <a:pt x="3" y="8"/>
                    </a:lnTo>
                    <a:lnTo>
                      <a:pt x="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67" name="Freeform 1167">
                <a:extLst>
                  <a:ext uri="{FF2B5EF4-FFF2-40B4-BE49-F238E27FC236}">
                    <a16:creationId xmlns:a16="http://schemas.microsoft.com/office/drawing/2014/main" id="{0924B2E7-53E6-F380-EA1B-E02A1D7D9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" y="2778"/>
                <a:ext cx="8" cy="7"/>
              </a:xfrm>
              <a:custGeom>
                <a:avLst/>
                <a:gdLst>
                  <a:gd name="T0" fmla="*/ 2 w 8"/>
                  <a:gd name="T1" fmla="*/ 7 h 7"/>
                  <a:gd name="T2" fmla="*/ 5 w 8"/>
                  <a:gd name="T3" fmla="*/ 7 h 7"/>
                  <a:gd name="T4" fmla="*/ 7 w 8"/>
                  <a:gd name="T5" fmla="*/ 7 h 7"/>
                  <a:gd name="T6" fmla="*/ 8 w 8"/>
                  <a:gd name="T7" fmla="*/ 7 h 7"/>
                  <a:gd name="T8" fmla="*/ 8 w 8"/>
                  <a:gd name="T9" fmla="*/ 7 h 7"/>
                  <a:gd name="T10" fmla="*/ 8 w 8"/>
                  <a:gd name="T11" fmla="*/ 7 h 7"/>
                  <a:gd name="T12" fmla="*/ 7 w 8"/>
                  <a:gd name="T13" fmla="*/ 5 h 7"/>
                  <a:gd name="T14" fmla="*/ 7 w 8"/>
                  <a:gd name="T15" fmla="*/ 5 h 7"/>
                  <a:gd name="T16" fmla="*/ 7 w 8"/>
                  <a:gd name="T17" fmla="*/ 3 h 7"/>
                  <a:gd name="T18" fmla="*/ 5 w 8"/>
                  <a:gd name="T19" fmla="*/ 3 h 7"/>
                  <a:gd name="T20" fmla="*/ 5 w 8"/>
                  <a:gd name="T21" fmla="*/ 2 h 7"/>
                  <a:gd name="T22" fmla="*/ 5 w 8"/>
                  <a:gd name="T23" fmla="*/ 0 h 7"/>
                  <a:gd name="T24" fmla="*/ 3 w 8"/>
                  <a:gd name="T25" fmla="*/ 0 h 7"/>
                  <a:gd name="T26" fmla="*/ 3 w 8"/>
                  <a:gd name="T27" fmla="*/ 2 h 7"/>
                  <a:gd name="T28" fmla="*/ 2 w 8"/>
                  <a:gd name="T29" fmla="*/ 3 h 7"/>
                  <a:gd name="T30" fmla="*/ 3 w 8"/>
                  <a:gd name="T31" fmla="*/ 3 h 7"/>
                  <a:gd name="T32" fmla="*/ 3 w 8"/>
                  <a:gd name="T33" fmla="*/ 5 h 7"/>
                  <a:gd name="T34" fmla="*/ 2 w 8"/>
                  <a:gd name="T35" fmla="*/ 5 h 7"/>
                  <a:gd name="T36" fmla="*/ 2 w 8"/>
                  <a:gd name="T37" fmla="*/ 5 h 7"/>
                  <a:gd name="T38" fmla="*/ 0 w 8"/>
                  <a:gd name="T39" fmla="*/ 7 h 7"/>
                  <a:gd name="T40" fmla="*/ 2 w 8"/>
                  <a:gd name="T41" fmla="*/ 7 h 7"/>
                  <a:gd name="T42" fmla="*/ 2 w 8"/>
                  <a:gd name="T4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" h="7">
                    <a:moveTo>
                      <a:pt x="2" y="7"/>
                    </a:moveTo>
                    <a:lnTo>
                      <a:pt x="5" y="7"/>
                    </a:lnTo>
                    <a:lnTo>
                      <a:pt x="7" y="7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5" y="3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68" name="Freeform 1168">
                <a:extLst>
                  <a:ext uri="{FF2B5EF4-FFF2-40B4-BE49-F238E27FC236}">
                    <a16:creationId xmlns:a16="http://schemas.microsoft.com/office/drawing/2014/main" id="{07DE457B-8D13-109E-FE69-77486CE64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1" y="2179"/>
                <a:ext cx="34" cy="24"/>
              </a:xfrm>
              <a:custGeom>
                <a:avLst/>
                <a:gdLst>
                  <a:gd name="T0" fmla="*/ 0 w 34"/>
                  <a:gd name="T1" fmla="*/ 14 h 24"/>
                  <a:gd name="T2" fmla="*/ 4 w 34"/>
                  <a:gd name="T3" fmla="*/ 13 h 24"/>
                  <a:gd name="T4" fmla="*/ 5 w 34"/>
                  <a:gd name="T5" fmla="*/ 14 h 24"/>
                  <a:gd name="T6" fmla="*/ 5 w 34"/>
                  <a:gd name="T7" fmla="*/ 16 h 24"/>
                  <a:gd name="T8" fmla="*/ 5 w 34"/>
                  <a:gd name="T9" fmla="*/ 16 h 24"/>
                  <a:gd name="T10" fmla="*/ 5 w 34"/>
                  <a:gd name="T11" fmla="*/ 17 h 24"/>
                  <a:gd name="T12" fmla="*/ 5 w 34"/>
                  <a:gd name="T13" fmla="*/ 19 h 24"/>
                  <a:gd name="T14" fmla="*/ 7 w 34"/>
                  <a:gd name="T15" fmla="*/ 21 h 24"/>
                  <a:gd name="T16" fmla="*/ 7 w 34"/>
                  <a:gd name="T17" fmla="*/ 22 h 24"/>
                  <a:gd name="T18" fmla="*/ 10 w 34"/>
                  <a:gd name="T19" fmla="*/ 24 h 24"/>
                  <a:gd name="T20" fmla="*/ 11 w 34"/>
                  <a:gd name="T21" fmla="*/ 22 h 24"/>
                  <a:gd name="T22" fmla="*/ 13 w 34"/>
                  <a:gd name="T23" fmla="*/ 19 h 24"/>
                  <a:gd name="T24" fmla="*/ 15 w 34"/>
                  <a:gd name="T25" fmla="*/ 19 h 24"/>
                  <a:gd name="T26" fmla="*/ 16 w 34"/>
                  <a:gd name="T27" fmla="*/ 14 h 24"/>
                  <a:gd name="T28" fmla="*/ 21 w 34"/>
                  <a:gd name="T29" fmla="*/ 13 h 24"/>
                  <a:gd name="T30" fmla="*/ 24 w 34"/>
                  <a:gd name="T31" fmla="*/ 13 h 24"/>
                  <a:gd name="T32" fmla="*/ 27 w 34"/>
                  <a:gd name="T33" fmla="*/ 16 h 24"/>
                  <a:gd name="T34" fmla="*/ 27 w 34"/>
                  <a:gd name="T35" fmla="*/ 13 h 24"/>
                  <a:gd name="T36" fmla="*/ 29 w 34"/>
                  <a:gd name="T37" fmla="*/ 11 h 24"/>
                  <a:gd name="T38" fmla="*/ 34 w 34"/>
                  <a:gd name="T39" fmla="*/ 8 h 24"/>
                  <a:gd name="T40" fmla="*/ 34 w 34"/>
                  <a:gd name="T41" fmla="*/ 6 h 24"/>
                  <a:gd name="T42" fmla="*/ 34 w 34"/>
                  <a:gd name="T43" fmla="*/ 5 h 24"/>
                  <a:gd name="T44" fmla="*/ 31 w 34"/>
                  <a:gd name="T45" fmla="*/ 2 h 24"/>
                  <a:gd name="T46" fmla="*/ 27 w 34"/>
                  <a:gd name="T47" fmla="*/ 2 h 24"/>
                  <a:gd name="T48" fmla="*/ 24 w 34"/>
                  <a:gd name="T49" fmla="*/ 0 h 24"/>
                  <a:gd name="T50" fmla="*/ 21 w 34"/>
                  <a:gd name="T51" fmla="*/ 2 h 24"/>
                  <a:gd name="T52" fmla="*/ 19 w 34"/>
                  <a:gd name="T53" fmla="*/ 2 h 24"/>
                  <a:gd name="T54" fmla="*/ 19 w 34"/>
                  <a:gd name="T55" fmla="*/ 5 h 24"/>
                  <a:gd name="T56" fmla="*/ 18 w 34"/>
                  <a:gd name="T57" fmla="*/ 6 h 24"/>
                  <a:gd name="T58" fmla="*/ 16 w 34"/>
                  <a:gd name="T59" fmla="*/ 6 h 24"/>
                  <a:gd name="T60" fmla="*/ 13 w 34"/>
                  <a:gd name="T61" fmla="*/ 6 h 24"/>
                  <a:gd name="T62" fmla="*/ 11 w 34"/>
                  <a:gd name="T63" fmla="*/ 5 h 24"/>
                  <a:gd name="T64" fmla="*/ 10 w 34"/>
                  <a:gd name="T65" fmla="*/ 5 h 24"/>
                  <a:gd name="T66" fmla="*/ 8 w 34"/>
                  <a:gd name="T67" fmla="*/ 6 h 24"/>
                  <a:gd name="T68" fmla="*/ 8 w 34"/>
                  <a:gd name="T69" fmla="*/ 8 h 24"/>
                  <a:gd name="T70" fmla="*/ 7 w 34"/>
                  <a:gd name="T71" fmla="*/ 11 h 24"/>
                  <a:gd name="T72" fmla="*/ 4 w 34"/>
                  <a:gd name="T73" fmla="*/ 13 h 24"/>
                  <a:gd name="T74" fmla="*/ 0 w 34"/>
                  <a:gd name="T75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4" h="24">
                    <a:moveTo>
                      <a:pt x="0" y="14"/>
                    </a:moveTo>
                    <a:lnTo>
                      <a:pt x="0" y="14"/>
                    </a:lnTo>
                    <a:lnTo>
                      <a:pt x="4" y="14"/>
                    </a:lnTo>
                    <a:lnTo>
                      <a:pt x="4" y="13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5" y="16"/>
                    </a:lnTo>
                    <a:lnTo>
                      <a:pt x="5" y="16"/>
                    </a:lnTo>
                    <a:lnTo>
                      <a:pt x="5" y="16"/>
                    </a:lnTo>
                    <a:lnTo>
                      <a:pt x="5" y="16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21"/>
                    </a:lnTo>
                    <a:lnTo>
                      <a:pt x="7" y="21"/>
                    </a:lnTo>
                    <a:lnTo>
                      <a:pt x="8" y="21"/>
                    </a:lnTo>
                    <a:lnTo>
                      <a:pt x="7" y="22"/>
                    </a:lnTo>
                    <a:lnTo>
                      <a:pt x="8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1" y="22"/>
                    </a:lnTo>
                    <a:lnTo>
                      <a:pt x="11" y="21"/>
                    </a:lnTo>
                    <a:lnTo>
                      <a:pt x="13" y="19"/>
                    </a:lnTo>
                    <a:lnTo>
                      <a:pt x="13" y="19"/>
                    </a:lnTo>
                    <a:lnTo>
                      <a:pt x="15" y="19"/>
                    </a:lnTo>
                    <a:lnTo>
                      <a:pt x="15" y="16"/>
                    </a:lnTo>
                    <a:lnTo>
                      <a:pt x="16" y="14"/>
                    </a:lnTo>
                    <a:lnTo>
                      <a:pt x="19" y="13"/>
                    </a:lnTo>
                    <a:lnTo>
                      <a:pt x="21" y="13"/>
                    </a:lnTo>
                    <a:lnTo>
                      <a:pt x="23" y="13"/>
                    </a:lnTo>
                    <a:lnTo>
                      <a:pt x="24" y="13"/>
                    </a:lnTo>
                    <a:lnTo>
                      <a:pt x="26" y="16"/>
                    </a:lnTo>
                    <a:lnTo>
                      <a:pt x="27" y="16"/>
                    </a:lnTo>
                    <a:lnTo>
                      <a:pt x="27" y="14"/>
                    </a:lnTo>
                    <a:lnTo>
                      <a:pt x="27" y="13"/>
                    </a:lnTo>
                    <a:lnTo>
                      <a:pt x="29" y="13"/>
                    </a:lnTo>
                    <a:lnTo>
                      <a:pt x="29" y="11"/>
                    </a:lnTo>
                    <a:lnTo>
                      <a:pt x="32" y="9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34" y="6"/>
                    </a:lnTo>
                    <a:lnTo>
                      <a:pt x="34" y="6"/>
                    </a:lnTo>
                    <a:lnTo>
                      <a:pt x="34" y="5"/>
                    </a:lnTo>
                    <a:lnTo>
                      <a:pt x="34" y="2"/>
                    </a:lnTo>
                    <a:lnTo>
                      <a:pt x="31" y="2"/>
                    </a:lnTo>
                    <a:lnTo>
                      <a:pt x="29" y="2"/>
                    </a:lnTo>
                    <a:lnTo>
                      <a:pt x="27" y="2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3" y="2"/>
                    </a:lnTo>
                    <a:lnTo>
                      <a:pt x="21" y="2"/>
                    </a:lnTo>
                    <a:lnTo>
                      <a:pt x="21" y="2"/>
                    </a:lnTo>
                    <a:lnTo>
                      <a:pt x="19" y="2"/>
                    </a:lnTo>
                    <a:lnTo>
                      <a:pt x="21" y="3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8" y="6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5" y="6"/>
                    </a:lnTo>
                    <a:lnTo>
                      <a:pt x="13" y="6"/>
                    </a:lnTo>
                    <a:lnTo>
                      <a:pt x="13" y="5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8" y="6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7" y="9"/>
                    </a:lnTo>
                    <a:lnTo>
                      <a:pt x="7" y="11"/>
                    </a:lnTo>
                    <a:lnTo>
                      <a:pt x="4" y="13"/>
                    </a:lnTo>
                    <a:lnTo>
                      <a:pt x="4" y="13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69" name="Freeform 1169">
                <a:extLst>
                  <a:ext uri="{FF2B5EF4-FFF2-40B4-BE49-F238E27FC236}">
                    <a16:creationId xmlns:a16="http://schemas.microsoft.com/office/drawing/2014/main" id="{2A24104E-E62B-09D0-FE9F-CB3E6172BF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9" y="2643"/>
                <a:ext cx="6" cy="3"/>
              </a:xfrm>
              <a:custGeom>
                <a:avLst/>
                <a:gdLst>
                  <a:gd name="T0" fmla="*/ 2 w 6"/>
                  <a:gd name="T1" fmla="*/ 2 h 3"/>
                  <a:gd name="T2" fmla="*/ 0 w 6"/>
                  <a:gd name="T3" fmla="*/ 3 h 3"/>
                  <a:gd name="T4" fmla="*/ 6 w 6"/>
                  <a:gd name="T5" fmla="*/ 2 h 3"/>
                  <a:gd name="T6" fmla="*/ 6 w 6"/>
                  <a:gd name="T7" fmla="*/ 2 h 3"/>
                  <a:gd name="T8" fmla="*/ 6 w 6"/>
                  <a:gd name="T9" fmla="*/ 2 h 3"/>
                  <a:gd name="T10" fmla="*/ 6 w 6"/>
                  <a:gd name="T11" fmla="*/ 0 h 3"/>
                  <a:gd name="T12" fmla="*/ 6 w 6"/>
                  <a:gd name="T13" fmla="*/ 2 h 3"/>
                  <a:gd name="T14" fmla="*/ 5 w 6"/>
                  <a:gd name="T15" fmla="*/ 2 h 3"/>
                  <a:gd name="T16" fmla="*/ 3 w 6"/>
                  <a:gd name="T17" fmla="*/ 2 h 3"/>
                  <a:gd name="T18" fmla="*/ 3 w 6"/>
                  <a:gd name="T19" fmla="*/ 2 h 3"/>
                  <a:gd name="T20" fmla="*/ 3 w 6"/>
                  <a:gd name="T21" fmla="*/ 2 h 3"/>
                  <a:gd name="T22" fmla="*/ 3 w 6"/>
                  <a:gd name="T23" fmla="*/ 2 h 3"/>
                  <a:gd name="T24" fmla="*/ 2 w 6"/>
                  <a:gd name="T25" fmla="*/ 2 h 3"/>
                  <a:gd name="T26" fmla="*/ 2 w 6"/>
                  <a:gd name="T27" fmla="*/ 2 h 3"/>
                  <a:gd name="T28" fmla="*/ 2 w 6"/>
                  <a:gd name="T29" fmla="*/ 2 h 3"/>
                  <a:gd name="T30" fmla="*/ 2 w 6"/>
                  <a:gd name="T3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" h="3">
                    <a:moveTo>
                      <a:pt x="2" y="2"/>
                    </a:moveTo>
                    <a:lnTo>
                      <a:pt x="0" y="3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70" name="Freeform 1170">
                <a:extLst>
                  <a:ext uri="{FF2B5EF4-FFF2-40B4-BE49-F238E27FC236}">
                    <a16:creationId xmlns:a16="http://schemas.microsoft.com/office/drawing/2014/main" id="{553EDA86-CF1E-EF77-5230-55B635CBA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9" y="2595"/>
                <a:ext cx="1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0 w 1"/>
                  <a:gd name="T4" fmla="*/ 0 w 1"/>
                  <a:gd name="T5" fmla="*/ 0 w 1"/>
                  <a:gd name="T6" fmla="*/ 0 w 1"/>
                  <a:gd name="T7" fmla="*/ 1 w 1"/>
                  <a:gd name="T8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71" name="Freeform 1171">
                <a:extLst>
                  <a:ext uri="{FF2B5EF4-FFF2-40B4-BE49-F238E27FC236}">
                    <a16:creationId xmlns:a16="http://schemas.microsoft.com/office/drawing/2014/main" id="{1A95478C-8DB9-F253-487B-4291685E94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1" y="2632"/>
                <a:ext cx="0" cy="3"/>
              </a:xfrm>
              <a:custGeom>
                <a:avLst/>
                <a:gdLst>
                  <a:gd name="T0" fmla="*/ 2 h 3"/>
                  <a:gd name="T1" fmla="*/ 2 h 3"/>
                  <a:gd name="T2" fmla="*/ 0 h 3"/>
                  <a:gd name="T3" fmla="*/ 0 h 3"/>
                  <a:gd name="T4" fmla="*/ 2 h 3"/>
                  <a:gd name="T5" fmla="*/ 2 h 3"/>
                  <a:gd name="T6" fmla="*/ 3 h 3"/>
                  <a:gd name="T7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72" name="Freeform 1172">
                <a:extLst>
                  <a:ext uri="{FF2B5EF4-FFF2-40B4-BE49-F238E27FC236}">
                    <a16:creationId xmlns:a16="http://schemas.microsoft.com/office/drawing/2014/main" id="{18A7AE17-39F1-29A2-B186-58CA9BC54A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2" y="2645"/>
                <a:ext cx="7" cy="6"/>
              </a:xfrm>
              <a:custGeom>
                <a:avLst/>
                <a:gdLst>
                  <a:gd name="T0" fmla="*/ 2 w 7"/>
                  <a:gd name="T1" fmla="*/ 3 h 6"/>
                  <a:gd name="T2" fmla="*/ 2 w 7"/>
                  <a:gd name="T3" fmla="*/ 4 h 6"/>
                  <a:gd name="T4" fmla="*/ 2 w 7"/>
                  <a:gd name="T5" fmla="*/ 4 h 6"/>
                  <a:gd name="T6" fmla="*/ 3 w 7"/>
                  <a:gd name="T7" fmla="*/ 6 h 6"/>
                  <a:gd name="T8" fmla="*/ 5 w 7"/>
                  <a:gd name="T9" fmla="*/ 6 h 6"/>
                  <a:gd name="T10" fmla="*/ 5 w 7"/>
                  <a:gd name="T11" fmla="*/ 6 h 6"/>
                  <a:gd name="T12" fmla="*/ 7 w 7"/>
                  <a:gd name="T13" fmla="*/ 4 h 6"/>
                  <a:gd name="T14" fmla="*/ 7 w 7"/>
                  <a:gd name="T15" fmla="*/ 1 h 6"/>
                  <a:gd name="T16" fmla="*/ 5 w 7"/>
                  <a:gd name="T17" fmla="*/ 1 h 6"/>
                  <a:gd name="T18" fmla="*/ 5 w 7"/>
                  <a:gd name="T19" fmla="*/ 1 h 6"/>
                  <a:gd name="T20" fmla="*/ 3 w 7"/>
                  <a:gd name="T21" fmla="*/ 0 h 6"/>
                  <a:gd name="T22" fmla="*/ 2 w 7"/>
                  <a:gd name="T23" fmla="*/ 1 h 6"/>
                  <a:gd name="T24" fmla="*/ 0 w 7"/>
                  <a:gd name="T25" fmla="*/ 1 h 6"/>
                  <a:gd name="T26" fmla="*/ 2 w 7"/>
                  <a:gd name="T27" fmla="*/ 3 h 6"/>
                  <a:gd name="T28" fmla="*/ 2 w 7"/>
                  <a:gd name="T2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6">
                    <a:moveTo>
                      <a:pt x="2" y="3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3" y="6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7" y="4"/>
                    </a:lnTo>
                    <a:lnTo>
                      <a:pt x="7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73" name="Freeform 1173">
                <a:extLst>
                  <a:ext uri="{FF2B5EF4-FFF2-40B4-BE49-F238E27FC236}">
                    <a16:creationId xmlns:a16="http://schemas.microsoft.com/office/drawing/2014/main" id="{CACC9390-453C-C566-A8D2-4E03E1A79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1" y="2216"/>
                <a:ext cx="0" cy="1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  <a:gd name="T3" fmla="*/ 1 h 1"/>
                  <a:gd name="T4" fmla="*/ 0 h 1"/>
                  <a:gd name="T5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74" name="Freeform 1174">
                <a:extLst>
                  <a:ext uri="{FF2B5EF4-FFF2-40B4-BE49-F238E27FC236}">
                    <a16:creationId xmlns:a16="http://schemas.microsoft.com/office/drawing/2014/main" id="{3A2452A1-348F-4B31-75BF-D74CCDC740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" y="2689"/>
                <a:ext cx="8" cy="18"/>
              </a:xfrm>
              <a:custGeom>
                <a:avLst/>
                <a:gdLst>
                  <a:gd name="T0" fmla="*/ 3 w 8"/>
                  <a:gd name="T1" fmla="*/ 7 h 18"/>
                  <a:gd name="T2" fmla="*/ 3 w 8"/>
                  <a:gd name="T3" fmla="*/ 8 h 18"/>
                  <a:gd name="T4" fmla="*/ 3 w 8"/>
                  <a:gd name="T5" fmla="*/ 8 h 18"/>
                  <a:gd name="T6" fmla="*/ 3 w 8"/>
                  <a:gd name="T7" fmla="*/ 10 h 18"/>
                  <a:gd name="T8" fmla="*/ 3 w 8"/>
                  <a:gd name="T9" fmla="*/ 11 h 18"/>
                  <a:gd name="T10" fmla="*/ 3 w 8"/>
                  <a:gd name="T11" fmla="*/ 11 h 18"/>
                  <a:gd name="T12" fmla="*/ 1 w 8"/>
                  <a:gd name="T13" fmla="*/ 11 h 18"/>
                  <a:gd name="T14" fmla="*/ 1 w 8"/>
                  <a:gd name="T15" fmla="*/ 13 h 18"/>
                  <a:gd name="T16" fmla="*/ 1 w 8"/>
                  <a:gd name="T17" fmla="*/ 13 h 18"/>
                  <a:gd name="T18" fmla="*/ 1 w 8"/>
                  <a:gd name="T19" fmla="*/ 15 h 18"/>
                  <a:gd name="T20" fmla="*/ 0 w 8"/>
                  <a:gd name="T21" fmla="*/ 15 h 18"/>
                  <a:gd name="T22" fmla="*/ 0 w 8"/>
                  <a:gd name="T23" fmla="*/ 16 h 18"/>
                  <a:gd name="T24" fmla="*/ 1 w 8"/>
                  <a:gd name="T25" fmla="*/ 18 h 18"/>
                  <a:gd name="T26" fmla="*/ 1 w 8"/>
                  <a:gd name="T27" fmla="*/ 18 h 18"/>
                  <a:gd name="T28" fmla="*/ 1 w 8"/>
                  <a:gd name="T29" fmla="*/ 16 h 18"/>
                  <a:gd name="T30" fmla="*/ 3 w 8"/>
                  <a:gd name="T31" fmla="*/ 18 h 18"/>
                  <a:gd name="T32" fmla="*/ 3 w 8"/>
                  <a:gd name="T33" fmla="*/ 16 h 18"/>
                  <a:gd name="T34" fmla="*/ 5 w 8"/>
                  <a:gd name="T35" fmla="*/ 16 h 18"/>
                  <a:gd name="T36" fmla="*/ 5 w 8"/>
                  <a:gd name="T37" fmla="*/ 15 h 18"/>
                  <a:gd name="T38" fmla="*/ 5 w 8"/>
                  <a:gd name="T39" fmla="*/ 15 h 18"/>
                  <a:gd name="T40" fmla="*/ 5 w 8"/>
                  <a:gd name="T41" fmla="*/ 15 h 18"/>
                  <a:gd name="T42" fmla="*/ 5 w 8"/>
                  <a:gd name="T43" fmla="*/ 15 h 18"/>
                  <a:gd name="T44" fmla="*/ 6 w 8"/>
                  <a:gd name="T45" fmla="*/ 15 h 18"/>
                  <a:gd name="T46" fmla="*/ 6 w 8"/>
                  <a:gd name="T47" fmla="*/ 13 h 18"/>
                  <a:gd name="T48" fmla="*/ 8 w 8"/>
                  <a:gd name="T49" fmla="*/ 13 h 18"/>
                  <a:gd name="T50" fmla="*/ 8 w 8"/>
                  <a:gd name="T51" fmla="*/ 13 h 18"/>
                  <a:gd name="T52" fmla="*/ 8 w 8"/>
                  <a:gd name="T53" fmla="*/ 11 h 18"/>
                  <a:gd name="T54" fmla="*/ 6 w 8"/>
                  <a:gd name="T55" fmla="*/ 11 h 18"/>
                  <a:gd name="T56" fmla="*/ 6 w 8"/>
                  <a:gd name="T57" fmla="*/ 11 h 18"/>
                  <a:gd name="T58" fmla="*/ 5 w 8"/>
                  <a:gd name="T59" fmla="*/ 11 h 18"/>
                  <a:gd name="T60" fmla="*/ 5 w 8"/>
                  <a:gd name="T61" fmla="*/ 10 h 18"/>
                  <a:gd name="T62" fmla="*/ 5 w 8"/>
                  <a:gd name="T63" fmla="*/ 8 h 18"/>
                  <a:gd name="T64" fmla="*/ 6 w 8"/>
                  <a:gd name="T65" fmla="*/ 8 h 18"/>
                  <a:gd name="T66" fmla="*/ 6 w 8"/>
                  <a:gd name="T67" fmla="*/ 7 h 18"/>
                  <a:gd name="T68" fmla="*/ 6 w 8"/>
                  <a:gd name="T69" fmla="*/ 5 h 18"/>
                  <a:gd name="T70" fmla="*/ 6 w 8"/>
                  <a:gd name="T71" fmla="*/ 5 h 18"/>
                  <a:gd name="T72" fmla="*/ 6 w 8"/>
                  <a:gd name="T73" fmla="*/ 5 h 18"/>
                  <a:gd name="T74" fmla="*/ 6 w 8"/>
                  <a:gd name="T75" fmla="*/ 5 h 18"/>
                  <a:gd name="T76" fmla="*/ 8 w 8"/>
                  <a:gd name="T77" fmla="*/ 5 h 18"/>
                  <a:gd name="T78" fmla="*/ 8 w 8"/>
                  <a:gd name="T79" fmla="*/ 7 h 18"/>
                  <a:gd name="T80" fmla="*/ 8 w 8"/>
                  <a:gd name="T81" fmla="*/ 5 h 18"/>
                  <a:gd name="T82" fmla="*/ 8 w 8"/>
                  <a:gd name="T83" fmla="*/ 3 h 18"/>
                  <a:gd name="T84" fmla="*/ 6 w 8"/>
                  <a:gd name="T85" fmla="*/ 2 h 18"/>
                  <a:gd name="T86" fmla="*/ 6 w 8"/>
                  <a:gd name="T87" fmla="*/ 0 h 18"/>
                  <a:gd name="T88" fmla="*/ 6 w 8"/>
                  <a:gd name="T89" fmla="*/ 0 h 18"/>
                  <a:gd name="T90" fmla="*/ 5 w 8"/>
                  <a:gd name="T91" fmla="*/ 2 h 18"/>
                  <a:gd name="T92" fmla="*/ 3 w 8"/>
                  <a:gd name="T93" fmla="*/ 3 h 18"/>
                  <a:gd name="T94" fmla="*/ 3 w 8"/>
                  <a:gd name="T95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" h="18">
                    <a:moveTo>
                      <a:pt x="3" y="7"/>
                    </a:moveTo>
                    <a:lnTo>
                      <a:pt x="3" y="8"/>
                    </a:lnTo>
                    <a:lnTo>
                      <a:pt x="3" y="8"/>
                    </a:lnTo>
                    <a:lnTo>
                      <a:pt x="3" y="10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1" y="11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1" y="15"/>
                    </a:lnTo>
                    <a:lnTo>
                      <a:pt x="0" y="15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1" y="18"/>
                    </a:lnTo>
                    <a:lnTo>
                      <a:pt x="1" y="16"/>
                    </a:lnTo>
                    <a:lnTo>
                      <a:pt x="3" y="18"/>
                    </a:lnTo>
                    <a:lnTo>
                      <a:pt x="3" y="16"/>
                    </a:lnTo>
                    <a:lnTo>
                      <a:pt x="5" y="16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6" y="15"/>
                    </a:lnTo>
                    <a:lnTo>
                      <a:pt x="6" y="13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5" y="11"/>
                    </a:lnTo>
                    <a:lnTo>
                      <a:pt x="5" y="10"/>
                    </a:lnTo>
                    <a:lnTo>
                      <a:pt x="5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8" y="5"/>
                    </a:lnTo>
                    <a:lnTo>
                      <a:pt x="8" y="7"/>
                    </a:lnTo>
                    <a:lnTo>
                      <a:pt x="8" y="5"/>
                    </a:lnTo>
                    <a:lnTo>
                      <a:pt x="8" y="3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5" y="2"/>
                    </a:lnTo>
                    <a:lnTo>
                      <a:pt x="3" y="3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75" name="Freeform 1175">
                <a:extLst>
                  <a:ext uri="{FF2B5EF4-FFF2-40B4-BE49-F238E27FC236}">
                    <a16:creationId xmlns:a16="http://schemas.microsoft.com/office/drawing/2014/main" id="{0443F480-64E0-7BF7-BFF2-22F9E7EB9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8" y="2764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2 w 3"/>
                  <a:gd name="T3" fmla="*/ 0 h 2"/>
                  <a:gd name="T4" fmla="*/ 2 w 3"/>
                  <a:gd name="T5" fmla="*/ 0 h 2"/>
                  <a:gd name="T6" fmla="*/ 0 w 3"/>
                  <a:gd name="T7" fmla="*/ 2 h 2"/>
                  <a:gd name="T8" fmla="*/ 0 w 3"/>
                  <a:gd name="T9" fmla="*/ 2 h 2"/>
                  <a:gd name="T10" fmla="*/ 2 w 3"/>
                  <a:gd name="T11" fmla="*/ 2 h 2"/>
                  <a:gd name="T12" fmla="*/ 2 w 3"/>
                  <a:gd name="T13" fmla="*/ 0 h 2"/>
                  <a:gd name="T14" fmla="*/ 3 w 3"/>
                  <a:gd name="T15" fmla="*/ 0 h 2"/>
                  <a:gd name="T16" fmla="*/ 3 w 3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76" name="Freeform 1176">
                <a:extLst>
                  <a:ext uri="{FF2B5EF4-FFF2-40B4-BE49-F238E27FC236}">
                    <a16:creationId xmlns:a16="http://schemas.microsoft.com/office/drawing/2014/main" id="{CED12676-BA73-E08D-29EA-FDDC075C9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5" y="2657"/>
                <a:ext cx="1" cy="2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0 h 2"/>
                  <a:gd name="T4" fmla="*/ 0 w 1"/>
                  <a:gd name="T5" fmla="*/ 2 h 2"/>
                  <a:gd name="T6" fmla="*/ 0 w 1"/>
                  <a:gd name="T7" fmla="*/ 2 h 2"/>
                  <a:gd name="T8" fmla="*/ 1 w 1"/>
                  <a:gd name="T9" fmla="*/ 2 h 2"/>
                  <a:gd name="T10" fmla="*/ 0 w 1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77" name="Freeform 1177">
                <a:extLst>
                  <a:ext uri="{FF2B5EF4-FFF2-40B4-BE49-F238E27FC236}">
                    <a16:creationId xmlns:a16="http://schemas.microsoft.com/office/drawing/2014/main" id="{92EC7FFC-BFA7-7BFE-632E-1FF196A442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6" y="2708"/>
                <a:ext cx="2" cy="3"/>
              </a:xfrm>
              <a:custGeom>
                <a:avLst/>
                <a:gdLst>
                  <a:gd name="T0" fmla="*/ 2 w 2"/>
                  <a:gd name="T1" fmla="*/ 2 h 3"/>
                  <a:gd name="T2" fmla="*/ 2 w 2"/>
                  <a:gd name="T3" fmla="*/ 2 h 3"/>
                  <a:gd name="T4" fmla="*/ 0 w 2"/>
                  <a:gd name="T5" fmla="*/ 0 h 3"/>
                  <a:gd name="T6" fmla="*/ 0 w 2"/>
                  <a:gd name="T7" fmla="*/ 2 h 3"/>
                  <a:gd name="T8" fmla="*/ 2 w 2"/>
                  <a:gd name="T9" fmla="*/ 2 h 3"/>
                  <a:gd name="T10" fmla="*/ 2 w 2"/>
                  <a:gd name="T11" fmla="*/ 3 h 3"/>
                  <a:gd name="T12" fmla="*/ 2 w 2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78" name="Freeform 1178">
                <a:extLst>
                  <a:ext uri="{FF2B5EF4-FFF2-40B4-BE49-F238E27FC236}">
                    <a16:creationId xmlns:a16="http://schemas.microsoft.com/office/drawing/2014/main" id="{F42CF470-5165-95DE-1C0E-4655875EDE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6" y="2738"/>
                <a:ext cx="5" cy="5"/>
              </a:xfrm>
              <a:custGeom>
                <a:avLst/>
                <a:gdLst>
                  <a:gd name="T0" fmla="*/ 0 w 5"/>
                  <a:gd name="T1" fmla="*/ 4 h 5"/>
                  <a:gd name="T2" fmla="*/ 2 w 5"/>
                  <a:gd name="T3" fmla="*/ 4 h 5"/>
                  <a:gd name="T4" fmla="*/ 2 w 5"/>
                  <a:gd name="T5" fmla="*/ 5 h 5"/>
                  <a:gd name="T6" fmla="*/ 3 w 5"/>
                  <a:gd name="T7" fmla="*/ 5 h 5"/>
                  <a:gd name="T8" fmla="*/ 3 w 5"/>
                  <a:gd name="T9" fmla="*/ 4 h 5"/>
                  <a:gd name="T10" fmla="*/ 3 w 5"/>
                  <a:gd name="T11" fmla="*/ 4 h 5"/>
                  <a:gd name="T12" fmla="*/ 5 w 5"/>
                  <a:gd name="T13" fmla="*/ 2 h 5"/>
                  <a:gd name="T14" fmla="*/ 5 w 5"/>
                  <a:gd name="T15" fmla="*/ 0 h 5"/>
                  <a:gd name="T16" fmla="*/ 5 w 5"/>
                  <a:gd name="T17" fmla="*/ 0 h 5"/>
                  <a:gd name="T18" fmla="*/ 5 w 5"/>
                  <a:gd name="T19" fmla="*/ 0 h 5"/>
                  <a:gd name="T20" fmla="*/ 5 w 5"/>
                  <a:gd name="T21" fmla="*/ 0 h 5"/>
                  <a:gd name="T22" fmla="*/ 2 w 5"/>
                  <a:gd name="T23" fmla="*/ 2 h 5"/>
                  <a:gd name="T24" fmla="*/ 2 w 5"/>
                  <a:gd name="T25" fmla="*/ 2 h 5"/>
                  <a:gd name="T26" fmla="*/ 2 w 5"/>
                  <a:gd name="T27" fmla="*/ 2 h 5"/>
                  <a:gd name="T28" fmla="*/ 2 w 5"/>
                  <a:gd name="T29" fmla="*/ 2 h 5"/>
                  <a:gd name="T30" fmla="*/ 0 w 5"/>
                  <a:gd name="T31" fmla="*/ 2 h 5"/>
                  <a:gd name="T32" fmla="*/ 0 w 5"/>
                  <a:gd name="T3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" h="5">
                    <a:moveTo>
                      <a:pt x="0" y="4"/>
                    </a:moveTo>
                    <a:lnTo>
                      <a:pt x="2" y="4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79" name="Freeform 1179">
                <a:extLst>
                  <a:ext uri="{FF2B5EF4-FFF2-40B4-BE49-F238E27FC236}">
                    <a16:creationId xmlns:a16="http://schemas.microsoft.com/office/drawing/2014/main" id="{C74C55E4-60D6-BC3D-60BF-62C7AE570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2" y="2767"/>
                <a:ext cx="8" cy="6"/>
              </a:xfrm>
              <a:custGeom>
                <a:avLst/>
                <a:gdLst>
                  <a:gd name="T0" fmla="*/ 0 w 8"/>
                  <a:gd name="T1" fmla="*/ 6 h 6"/>
                  <a:gd name="T2" fmla="*/ 2 w 8"/>
                  <a:gd name="T3" fmla="*/ 6 h 6"/>
                  <a:gd name="T4" fmla="*/ 3 w 8"/>
                  <a:gd name="T5" fmla="*/ 6 h 6"/>
                  <a:gd name="T6" fmla="*/ 5 w 8"/>
                  <a:gd name="T7" fmla="*/ 5 h 6"/>
                  <a:gd name="T8" fmla="*/ 6 w 8"/>
                  <a:gd name="T9" fmla="*/ 3 h 6"/>
                  <a:gd name="T10" fmla="*/ 8 w 8"/>
                  <a:gd name="T11" fmla="*/ 3 h 6"/>
                  <a:gd name="T12" fmla="*/ 8 w 8"/>
                  <a:gd name="T13" fmla="*/ 3 h 6"/>
                  <a:gd name="T14" fmla="*/ 8 w 8"/>
                  <a:gd name="T15" fmla="*/ 2 h 6"/>
                  <a:gd name="T16" fmla="*/ 8 w 8"/>
                  <a:gd name="T17" fmla="*/ 0 h 6"/>
                  <a:gd name="T18" fmla="*/ 6 w 8"/>
                  <a:gd name="T19" fmla="*/ 0 h 6"/>
                  <a:gd name="T20" fmla="*/ 6 w 8"/>
                  <a:gd name="T21" fmla="*/ 2 h 6"/>
                  <a:gd name="T22" fmla="*/ 6 w 8"/>
                  <a:gd name="T23" fmla="*/ 2 h 6"/>
                  <a:gd name="T24" fmla="*/ 5 w 8"/>
                  <a:gd name="T25" fmla="*/ 3 h 6"/>
                  <a:gd name="T26" fmla="*/ 3 w 8"/>
                  <a:gd name="T27" fmla="*/ 3 h 6"/>
                  <a:gd name="T28" fmla="*/ 0 w 8"/>
                  <a:gd name="T29" fmla="*/ 5 h 6"/>
                  <a:gd name="T30" fmla="*/ 0 w 8"/>
                  <a:gd name="T31" fmla="*/ 5 h 6"/>
                  <a:gd name="T32" fmla="*/ 0 w 8"/>
                  <a:gd name="T33" fmla="*/ 6 h 6"/>
                  <a:gd name="T34" fmla="*/ 0 w 8"/>
                  <a:gd name="T3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" h="6">
                    <a:moveTo>
                      <a:pt x="0" y="6"/>
                    </a:moveTo>
                    <a:lnTo>
                      <a:pt x="2" y="6"/>
                    </a:lnTo>
                    <a:lnTo>
                      <a:pt x="3" y="6"/>
                    </a:lnTo>
                    <a:lnTo>
                      <a:pt x="5" y="5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80" name="Freeform 1180">
                <a:extLst>
                  <a:ext uri="{FF2B5EF4-FFF2-40B4-BE49-F238E27FC236}">
                    <a16:creationId xmlns:a16="http://schemas.microsoft.com/office/drawing/2014/main" id="{1F6234A0-3461-E86A-81A3-B13E232C5F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4" y="2684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2 h 4"/>
                  <a:gd name="T4" fmla="*/ 0 w 4"/>
                  <a:gd name="T5" fmla="*/ 4 h 4"/>
                  <a:gd name="T6" fmla="*/ 1 w 4"/>
                  <a:gd name="T7" fmla="*/ 4 h 4"/>
                  <a:gd name="T8" fmla="*/ 3 w 4"/>
                  <a:gd name="T9" fmla="*/ 4 h 4"/>
                  <a:gd name="T10" fmla="*/ 3 w 4"/>
                  <a:gd name="T11" fmla="*/ 2 h 4"/>
                  <a:gd name="T12" fmla="*/ 4 w 4"/>
                  <a:gd name="T13" fmla="*/ 2 h 4"/>
                  <a:gd name="T14" fmla="*/ 3 w 4"/>
                  <a:gd name="T15" fmla="*/ 0 h 4"/>
                  <a:gd name="T16" fmla="*/ 1 w 4"/>
                  <a:gd name="T17" fmla="*/ 0 h 4"/>
                  <a:gd name="T18" fmla="*/ 0 w 4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81" name="Freeform 1181">
                <a:extLst>
                  <a:ext uri="{FF2B5EF4-FFF2-40B4-BE49-F238E27FC236}">
                    <a16:creationId xmlns:a16="http://schemas.microsoft.com/office/drawing/2014/main" id="{2C4F21C9-C01C-BBED-6FF4-76E0583824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3" y="2185"/>
                <a:ext cx="3" cy="2"/>
              </a:xfrm>
              <a:custGeom>
                <a:avLst/>
                <a:gdLst>
                  <a:gd name="T0" fmla="*/ 2 w 3"/>
                  <a:gd name="T1" fmla="*/ 2 h 2"/>
                  <a:gd name="T2" fmla="*/ 3 w 3"/>
                  <a:gd name="T3" fmla="*/ 0 h 2"/>
                  <a:gd name="T4" fmla="*/ 3 w 3"/>
                  <a:gd name="T5" fmla="*/ 0 h 2"/>
                  <a:gd name="T6" fmla="*/ 3 w 3"/>
                  <a:gd name="T7" fmla="*/ 0 h 2"/>
                  <a:gd name="T8" fmla="*/ 2 w 3"/>
                  <a:gd name="T9" fmla="*/ 0 h 2"/>
                  <a:gd name="T10" fmla="*/ 0 w 3"/>
                  <a:gd name="T11" fmla="*/ 0 h 2"/>
                  <a:gd name="T12" fmla="*/ 0 w 3"/>
                  <a:gd name="T13" fmla="*/ 0 h 2"/>
                  <a:gd name="T14" fmla="*/ 0 w 3"/>
                  <a:gd name="T15" fmla="*/ 0 h 2"/>
                  <a:gd name="T16" fmla="*/ 0 w 3"/>
                  <a:gd name="T17" fmla="*/ 2 h 2"/>
                  <a:gd name="T18" fmla="*/ 0 w 3"/>
                  <a:gd name="T19" fmla="*/ 2 h 2"/>
                  <a:gd name="T20" fmla="*/ 2 w 3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82" name="Freeform 1182">
                <a:extLst>
                  <a:ext uri="{FF2B5EF4-FFF2-40B4-BE49-F238E27FC236}">
                    <a16:creationId xmlns:a16="http://schemas.microsoft.com/office/drawing/2014/main" id="{AA0487DE-1BAB-5E50-2DD1-D79E0E68D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2638"/>
                <a:ext cx="8" cy="7"/>
              </a:xfrm>
              <a:custGeom>
                <a:avLst/>
                <a:gdLst>
                  <a:gd name="T0" fmla="*/ 3 w 8"/>
                  <a:gd name="T1" fmla="*/ 4 h 7"/>
                  <a:gd name="T2" fmla="*/ 2 w 8"/>
                  <a:gd name="T3" fmla="*/ 5 h 7"/>
                  <a:gd name="T4" fmla="*/ 3 w 8"/>
                  <a:gd name="T5" fmla="*/ 7 h 7"/>
                  <a:gd name="T6" fmla="*/ 3 w 8"/>
                  <a:gd name="T7" fmla="*/ 7 h 7"/>
                  <a:gd name="T8" fmla="*/ 5 w 8"/>
                  <a:gd name="T9" fmla="*/ 5 h 7"/>
                  <a:gd name="T10" fmla="*/ 5 w 8"/>
                  <a:gd name="T11" fmla="*/ 7 h 7"/>
                  <a:gd name="T12" fmla="*/ 5 w 8"/>
                  <a:gd name="T13" fmla="*/ 7 h 7"/>
                  <a:gd name="T14" fmla="*/ 7 w 8"/>
                  <a:gd name="T15" fmla="*/ 7 h 7"/>
                  <a:gd name="T16" fmla="*/ 8 w 8"/>
                  <a:gd name="T17" fmla="*/ 7 h 7"/>
                  <a:gd name="T18" fmla="*/ 8 w 8"/>
                  <a:gd name="T19" fmla="*/ 7 h 7"/>
                  <a:gd name="T20" fmla="*/ 8 w 8"/>
                  <a:gd name="T21" fmla="*/ 5 h 7"/>
                  <a:gd name="T22" fmla="*/ 8 w 8"/>
                  <a:gd name="T23" fmla="*/ 5 h 7"/>
                  <a:gd name="T24" fmla="*/ 7 w 8"/>
                  <a:gd name="T25" fmla="*/ 5 h 7"/>
                  <a:gd name="T26" fmla="*/ 5 w 8"/>
                  <a:gd name="T27" fmla="*/ 5 h 7"/>
                  <a:gd name="T28" fmla="*/ 5 w 8"/>
                  <a:gd name="T29" fmla="*/ 4 h 7"/>
                  <a:gd name="T30" fmla="*/ 5 w 8"/>
                  <a:gd name="T31" fmla="*/ 2 h 7"/>
                  <a:gd name="T32" fmla="*/ 3 w 8"/>
                  <a:gd name="T33" fmla="*/ 0 h 7"/>
                  <a:gd name="T34" fmla="*/ 3 w 8"/>
                  <a:gd name="T35" fmla="*/ 0 h 7"/>
                  <a:gd name="T36" fmla="*/ 3 w 8"/>
                  <a:gd name="T37" fmla="*/ 0 h 7"/>
                  <a:gd name="T38" fmla="*/ 3 w 8"/>
                  <a:gd name="T39" fmla="*/ 2 h 7"/>
                  <a:gd name="T40" fmla="*/ 2 w 8"/>
                  <a:gd name="T41" fmla="*/ 0 h 7"/>
                  <a:gd name="T42" fmla="*/ 0 w 8"/>
                  <a:gd name="T43" fmla="*/ 0 h 7"/>
                  <a:gd name="T44" fmla="*/ 0 w 8"/>
                  <a:gd name="T45" fmla="*/ 0 h 7"/>
                  <a:gd name="T46" fmla="*/ 0 w 8"/>
                  <a:gd name="T47" fmla="*/ 2 h 7"/>
                  <a:gd name="T48" fmla="*/ 0 w 8"/>
                  <a:gd name="T49" fmla="*/ 2 h 7"/>
                  <a:gd name="T50" fmla="*/ 2 w 8"/>
                  <a:gd name="T51" fmla="*/ 4 h 7"/>
                  <a:gd name="T52" fmla="*/ 3 w 8"/>
                  <a:gd name="T5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" h="7">
                    <a:moveTo>
                      <a:pt x="3" y="4"/>
                    </a:moveTo>
                    <a:lnTo>
                      <a:pt x="2" y="5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5" y="5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7" y="7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3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83" name="Freeform 1183">
                <a:extLst>
                  <a:ext uri="{FF2B5EF4-FFF2-40B4-BE49-F238E27FC236}">
                    <a16:creationId xmlns:a16="http://schemas.microsoft.com/office/drawing/2014/main" id="{38DE1DC2-8893-C76D-CAC1-19AF088A1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4" y="2742"/>
                <a:ext cx="3" cy="1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0 w 3"/>
                  <a:gd name="T5" fmla="*/ 1 h 1"/>
                  <a:gd name="T6" fmla="*/ 0 w 3"/>
                  <a:gd name="T7" fmla="*/ 1 h 1"/>
                  <a:gd name="T8" fmla="*/ 0 w 3"/>
                  <a:gd name="T9" fmla="*/ 1 h 1"/>
                  <a:gd name="T10" fmla="*/ 0 w 3"/>
                  <a:gd name="T11" fmla="*/ 1 h 1"/>
                  <a:gd name="T12" fmla="*/ 1 w 3"/>
                  <a:gd name="T13" fmla="*/ 0 h 1"/>
                  <a:gd name="T14" fmla="*/ 3 w 3"/>
                  <a:gd name="T15" fmla="*/ 0 h 1"/>
                  <a:gd name="T16" fmla="*/ 3 w 3"/>
                  <a:gd name="T17" fmla="*/ 0 h 1"/>
                  <a:gd name="T18" fmla="*/ 1 w 3"/>
                  <a:gd name="T19" fmla="*/ 0 h 1"/>
                  <a:gd name="T20" fmla="*/ 1 w 3"/>
                  <a:gd name="T2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84" name="Freeform 1184">
                <a:extLst>
                  <a:ext uri="{FF2B5EF4-FFF2-40B4-BE49-F238E27FC236}">
                    <a16:creationId xmlns:a16="http://schemas.microsoft.com/office/drawing/2014/main" id="{EC4160FB-5D27-E0D0-1DB5-E789AA149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5" y="2656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0 w 2"/>
                  <a:gd name="T5" fmla="*/ 1 h 1"/>
                  <a:gd name="T6" fmla="*/ 0 w 2"/>
                  <a:gd name="T7" fmla="*/ 1 h 1"/>
                  <a:gd name="T8" fmla="*/ 0 w 2"/>
                  <a:gd name="T9" fmla="*/ 1 h 1"/>
                  <a:gd name="T10" fmla="*/ 2 w 2"/>
                  <a:gd name="T11" fmla="*/ 1 h 1"/>
                  <a:gd name="T12" fmla="*/ 2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85" name="Freeform 1185">
                <a:extLst>
                  <a:ext uri="{FF2B5EF4-FFF2-40B4-BE49-F238E27FC236}">
                    <a16:creationId xmlns:a16="http://schemas.microsoft.com/office/drawing/2014/main" id="{2DFFD23B-599B-E78B-87F9-681D31966D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1" y="2738"/>
                <a:ext cx="11" cy="4"/>
              </a:xfrm>
              <a:custGeom>
                <a:avLst/>
                <a:gdLst>
                  <a:gd name="T0" fmla="*/ 2 w 11"/>
                  <a:gd name="T1" fmla="*/ 4 h 4"/>
                  <a:gd name="T2" fmla="*/ 2 w 11"/>
                  <a:gd name="T3" fmla="*/ 4 h 4"/>
                  <a:gd name="T4" fmla="*/ 10 w 11"/>
                  <a:gd name="T5" fmla="*/ 2 h 4"/>
                  <a:gd name="T6" fmla="*/ 11 w 11"/>
                  <a:gd name="T7" fmla="*/ 2 h 4"/>
                  <a:gd name="T8" fmla="*/ 11 w 11"/>
                  <a:gd name="T9" fmla="*/ 0 h 4"/>
                  <a:gd name="T10" fmla="*/ 10 w 11"/>
                  <a:gd name="T11" fmla="*/ 0 h 4"/>
                  <a:gd name="T12" fmla="*/ 8 w 11"/>
                  <a:gd name="T13" fmla="*/ 0 h 4"/>
                  <a:gd name="T14" fmla="*/ 6 w 11"/>
                  <a:gd name="T15" fmla="*/ 0 h 4"/>
                  <a:gd name="T16" fmla="*/ 5 w 11"/>
                  <a:gd name="T17" fmla="*/ 0 h 4"/>
                  <a:gd name="T18" fmla="*/ 3 w 11"/>
                  <a:gd name="T19" fmla="*/ 0 h 4"/>
                  <a:gd name="T20" fmla="*/ 3 w 11"/>
                  <a:gd name="T21" fmla="*/ 0 h 4"/>
                  <a:gd name="T22" fmla="*/ 3 w 11"/>
                  <a:gd name="T23" fmla="*/ 0 h 4"/>
                  <a:gd name="T24" fmla="*/ 2 w 11"/>
                  <a:gd name="T25" fmla="*/ 0 h 4"/>
                  <a:gd name="T26" fmla="*/ 2 w 11"/>
                  <a:gd name="T27" fmla="*/ 0 h 4"/>
                  <a:gd name="T28" fmla="*/ 2 w 11"/>
                  <a:gd name="T29" fmla="*/ 2 h 4"/>
                  <a:gd name="T30" fmla="*/ 0 w 11"/>
                  <a:gd name="T31" fmla="*/ 4 h 4"/>
                  <a:gd name="T32" fmla="*/ 2 w 11"/>
                  <a:gd name="T3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4">
                    <a:moveTo>
                      <a:pt x="2" y="4"/>
                    </a:moveTo>
                    <a:lnTo>
                      <a:pt x="2" y="4"/>
                    </a:lnTo>
                    <a:lnTo>
                      <a:pt x="10" y="2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86" name="Freeform 1186">
                <a:extLst>
                  <a:ext uri="{FF2B5EF4-FFF2-40B4-BE49-F238E27FC236}">
                    <a16:creationId xmlns:a16="http://schemas.microsoft.com/office/drawing/2014/main" id="{23E99AA3-6E7C-F514-5A1D-A9837A24AF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5" y="2599"/>
                <a:ext cx="0" cy="1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1 h 1"/>
                  <a:gd name="T5" fmla="*/ 0 h 1"/>
                  <a:gd name="T6" fmla="*/ 0 h 1"/>
                  <a:gd name="T7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87" name="Freeform 1187">
                <a:extLst>
                  <a:ext uri="{FF2B5EF4-FFF2-40B4-BE49-F238E27FC236}">
                    <a16:creationId xmlns:a16="http://schemas.microsoft.com/office/drawing/2014/main" id="{E5DECD78-2F60-AC51-7BD5-0B74BE9FA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0" y="2731"/>
                <a:ext cx="13" cy="4"/>
              </a:xfrm>
              <a:custGeom>
                <a:avLst/>
                <a:gdLst>
                  <a:gd name="T0" fmla="*/ 0 w 13"/>
                  <a:gd name="T1" fmla="*/ 3 h 4"/>
                  <a:gd name="T2" fmla="*/ 0 w 13"/>
                  <a:gd name="T3" fmla="*/ 4 h 4"/>
                  <a:gd name="T4" fmla="*/ 0 w 13"/>
                  <a:gd name="T5" fmla="*/ 4 h 4"/>
                  <a:gd name="T6" fmla="*/ 2 w 13"/>
                  <a:gd name="T7" fmla="*/ 4 h 4"/>
                  <a:gd name="T8" fmla="*/ 3 w 13"/>
                  <a:gd name="T9" fmla="*/ 4 h 4"/>
                  <a:gd name="T10" fmla="*/ 5 w 13"/>
                  <a:gd name="T11" fmla="*/ 4 h 4"/>
                  <a:gd name="T12" fmla="*/ 5 w 13"/>
                  <a:gd name="T13" fmla="*/ 4 h 4"/>
                  <a:gd name="T14" fmla="*/ 7 w 13"/>
                  <a:gd name="T15" fmla="*/ 4 h 4"/>
                  <a:gd name="T16" fmla="*/ 10 w 13"/>
                  <a:gd name="T17" fmla="*/ 4 h 4"/>
                  <a:gd name="T18" fmla="*/ 10 w 13"/>
                  <a:gd name="T19" fmla="*/ 3 h 4"/>
                  <a:gd name="T20" fmla="*/ 10 w 13"/>
                  <a:gd name="T21" fmla="*/ 3 h 4"/>
                  <a:gd name="T22" fmla="*/ 11 w 13"/>
                  <a:gd name="T23" fmla="*/ 1 h 4"/>
                  <a:gd name="T24" fmla="*/ 13 w 13"/>
                  <a:gd name="T25" fmla="*/ 1 h 4"/>
                  <a:gd name="T26" fmla="*/ 13 w 13"/>
                  <a:gd name="T27" fmla="*/ 1 h 4"/>
                  <a:gd name="T28" fmla="*/ 13 w 13"/>
                  <a:gd name="T29" fmla="*/ 1 h 4"/>
                  <a:gd name="T30" fmla="*/ 13 w 13"/>
                  <a:gd name="T31" fmla="*/ 1 h 4"/>
                  <a:gd name="T32" fmla="*/ 11 w 13"/>
                  <a:gd name="T33" fmla="*/ 0 h 4"/>
                  <a:gd name="T34" fmla="*/ 8 w 13"/>
                  <a:gd name="T35" fmla="*/ 0 h 4"/>
                  <a:gd name="T36" fmla="*/ 8 w 13"/>
                  <a:gd name="T37" fmla="*/ 1 h 4"/>
                  <a:gd name="T38" fmla="*/ 5 w 13"/>
                  <a:gd name="T39" fmla="*/ 1 h 4"/>
                  <a:gd name="T40" fmla="*/ 3 w 13"/>
                  <a:gd name="T41" fmla="*/ 1 h 4"/>
                  <a:gd name="T42" fmla="*/ 3 w 13"/>
                  <a:gd name="T43" fmla="*/ 1 h 4"/>
                  <a:gd name="T44" fmla="*/ 0 w 13"/>
                  <a:gd name="T45" fmla="*/ 3 h 4"/>
                  <a:gd name="T46" fmla="*/ 0 w 13"/>
                  <a:gd name="T4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" h="4">
                    <a:moveTo>
                      <a:pt x="0" y="3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7" y="4"/>
                    </a:lnTo>
                    <a:lnTo>
                      <a:pt x="10" y="4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1" y="1"/>
                    </a:lnTo>
                    <a:lnTo>
                      <a:pt x="13" y="1"/>
                    </a:lnTo>
                    <a:lnTo>
                      <a:pt x="13" y="1"/>
                    </a:lnTo>
                    <a:lnTo>
                      <a:pt x="13" y="1"/>
                    </a:lnTo>
                    <a:lnTo>
                      <a:pt x="13" y="1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8" y="1"/>
                    </a:lnTo>
                    <a:lnTo>
                      <a:pt x="5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88" name="Freeform 1188">
                <a:extLst>
                  <a:ext uri="{FF2B5EF4-FFF2-40B4-BE49-F238E27FC236}">
                    <a16:creationId xmlns:a16="http://schemas.microsoft.com/office/drawing/2014/main" id="{F25C73CC-1099-F939-7D95-2B679BA07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7" y="2738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2 h 2"/>
                  <a:gd name="T4" fmla="*/ 2 w 2"/>
                  <a:gd name="T5" fmla="*/ 0 h 2"/>
                  <a:gd name="T6" fmla="*/ 2 w 2"/>
                  <a:gd name="T7" fmla="*/ 0 h 2"/>
                  <a:gd name="T8" fmla="*/ 0 w 2"/>
                  <a:gd name="T9" fmla="*/ 0 h 2"/>
                  <a:gd name="T10" fmla="*/ 0 w 2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89" name="Freeform 1189">
                <a:extLst>
                  <a:ext uri="{FF2B5EF4-FFF2-40B4-BE49-F238E27FC236}">
                    <a16:creationId xmlns:a16="http://schemas.microsoft.com/office/drawing/2014/main" id="{FED271B3-EF77-D726-12D0-553D6341AF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8" y="2642"/>
                <a:ext cx="1" cy="3"/>
              </a:xfrm>
              <a:custGeom>
                <a:avLst/>
                <a:gdLst>
                  <a:gd name="T0" fmla="*/ 1 w 1"/>
                  <a:gd name="T1" fmla="*/ 1 h 3"/>
                  <a:gd name="T2" fmla="*/ 1 w 1"/>
                  <a:gd name="T3" fmla="*/ 0 h 3"/>
                  <a:gd name="T4" fmla="*/ 1 w 1"/>
                  <a:gd name="T5" fmla="*/ 0 h 3"/>
                  <a:gd name="T6" fmla="*/ 0 w 1"/>
                  <a:gd name="T7" fmla="*/ 1 h 3"/>
                  <a:gd name="T8" fmla="*/ 0 w 1"/>
                  <a:gd name="T9" fmla="*/ 3 h 3"/>
                  <a:gd name="T10" fmla="*/ 1 w 1"/>
                  <a:gd name="T11" fmla="*/ 3 h 3"/>
                  <a:gd name="T12" fmla="*/ 1 w 1"/>
                  <a:gd name="T13" fmla="*/ 3 h 3"/>
                  <a:gd name="T14" fmla="*/ 1 w 1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3">
                    <a:moveTo>
                      <a:pt x="1" y="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90" name="Freeform 1190">
                <a:extLst>
                  <a:ext uri="{FF2B5EF4-FFF2-40B4-BE49-F238E27FC236}">
                    <a16:creationId xmlns:a16="http://schemas.microsoft.com/office/drawing/2014/main" id="{6136F485-3CFC-9895-64BF-AE228A69D6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5" y="2586"/>
                <a:ext cx="4" cy="5"/>
              </a:xfrm>
              <a:custGeom>
                <a:avLst/>
                <a:gdLst>
                  <a:gd name="T0" fmla="*/ 4 w 4"/>
                  <a:gd name="T1" fmla="*/ 5 h 5"/>
                  <a:gd name="T2" fmla="*/ 4 w 4"/>
                  <a:gd name="T3" fmla="*/ 5 h 5"/>
                  <a:gd name="T4" fmla="*/ 4 w 4"/>
                  <a:gd name="T5" fmla="*/ 3 h 5"/>
                  <a:gd name="T6" fmla="*/ 2 w 4"/>
                  <a:gd name="T7" fmla="*/ 3 h 5"/>
                  <a:gd name="T8" fmla="*/ 2 w 4"/>
                  <a:gd name="T9" fmla="*/ 1 h 5"/>
                  <a:gd name="T10" fmla="*/ 0 w 4"/>
                  <a:gd name="T11" fmla="*/ 0 h 5"/>
                  <a:gd name="T12" fmla="*/ 0 w 4"/>
                  <a:gd name="T13" fmla="*/ 1 h 5"/>
                  <a:gd name="T14" fmla="*/ 0 w 4"/>
                  <a:gd name="T15" fmla="*/ 1 h 5"/>
                  <a:gd name="T16" fmla="*/ 2 w 4"/>
                  <a:gd name="T17" fmla="*/ 3 h 5"/>
                  <a:gd name="T18" fmla="*/ 2 w 4"/>
                  <a:gd name="T19" fmla="*/ 3 h 5"/>
                  <a:gd name="T20" fmla="*/ 2 w 4"/>
                  <a:gd name="T21" fmla="*/ 5 h 5"/>
                  <a:gd name="T22" fmla="*/ 4 w 4"/>
                  <a:gd name="T2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5">
                    <a:moveTo>
                      <a:pt x="4" y="5"/>
                    </a:moveTo>
                    <a:lnTo>
                      <a:pt x="4" y="5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4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91" name="Freeform 1191">
                <a:extLst>
                  <a:ext uri="{FF2B5EF4-FFF2-40B4-BE49-F238E27FC236}">
                    <a16:creationId xmlns:a16="http://schemas.microsoft.com/office/drawing/2014/main" id="{E2D420E8-76A0-0153-25B7-9629D144B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1" y="2654"/>
                <a:ext cx="13" cy="5"/>
              </a:xfrm>
              <a:custGeom>
                <a:avLst/>
                <a:gdLst>
                  <a:gd name="T0" fmla="*/ 13 w 13"/>
                  <a:gd name="T1" fmla="*/ 3 h 5"/>
                  <a:gd name="T2" fmla="*/ 13 w 13"/>
                  <a:gd name="T3" fmla="*/ 3 h 5"/>
                  <a:gd name="T4" fmla="*/ 13 w 13"/>
                  <a:gd name="T5" fmla="*/ 3 h 5"/>
                  <a:gd name="T6" fmla="*/ 13 w 13"/>
                  <a:gd name="T7" fmla="*/ 2 h 5"/>
                  <a:gd name="T8" fmla="*/ 11 w 13"/>
                  <a:gd name="T9" fmla="*/ 3 h 5"/>
                  <a:gd name="T10" fmla="*/ 11 w 13"/>
                  <a:gd name="T11" fmla="*/ 2 h 5"/>
                  <a:gd name="T12" fmla="*/ 11 w 13"/>
                  <a:gd name="T13" fmla="*/ 2 h 5"/>
                  <a:gd name="T14" fmla="*/ 11 w 13"/>
                  <a:gd name="T15" fmla="*/ 2 h 5"/>
                  <a:gd name="T16" fmla="*/ 10 w 13"/>
                  <a:gd name="T17" fmla="*/ 2 h 5"/>
                  <a:gd name="T18" fmla="*/ 10 w 13"/>
                  <a:gd name="T19" fmla="*/ 2 h 5"/>
                  <a:gd name="T20" fmla="*/ 8 w 13"/>
                  <a:gd name="T21" fmla="*/ 2 h 5"/>
                  <a:gd name="T22" fmla="*/ 5 w 13"/>
                  <a:gd name="T23" fmla="*/ 0 h 5"/>
                  <a:gd name="T24" fmla="*/ 2 w 13"/>
                  <a:gd name="T25" fmla="*/ 0 h 5"/>
                  <a:gd name="T26" fmla="*/ 2 w 13"/>
                  <a:gd name="T27" fmla="*/ 2 h 5"/>
                  <a:gd name="T28" fmla="*/ 2 w 13"/>
                  <a:gd name="T29" fmla="*/ 2 h 5"/>
                  <a:gd name="T30" fmla="*/ 0 w 13"/>
                  <a:gd name="T31" fmla="*/ 3 h 5"/>
                  <a:gd name="T32" fmla="*/ 2 w 13"/>
                  <a:gd name="T33" fmla="*/ 5 h 5"/>
                  <a:gd name="T34" fmla="*/ 3 w 13"/>
                  <a:gd name="T35" fmla="*/ 5 h 5"/>
                  <a:gd name="T36" fmla="*/ 5 w 13"/>
                  <a:gd name="T37" fmla="*/ 5 h 5"/>
                  <a:gd name="T38" fmla="*/ 6 w 13"/>
                  <a:gd name="T39" fmla="*/ 3 h 5"/>
                  <a:gd name="T40" fmla="*/ 10 w 13"/>
                  <a:gd name="T41" fmla="*/ 5 h 5"/>
                  <a:gd name="T42" fmla="*/ 11 w 13"/>
                  <a:gd name="T43" fmla="*/ 3 h 5"/>
                  <a:gd name="T44" fmla="*/ 13 w 13"/>
                  <a:gd name="T4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" h="5">
                    <a:moveTo>
                      <a:pt x="13" y="3"/>
                    </a:moveTo>
                    <a:lnTo>
                      <a:pt x="13" y="3"/>
                    </a:lnTo>
                    <a:lnTo>
                      <a:pt x="13" y="3"/>
                    </a:lnTo>
                    <a:lnTo>
                      <a:pt x="13" y="2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6" y="3"/>
                    </a:lnTo>
                    <a:lnTo>
                      <a:pt x="10" y="5"/>
                    </a:lnTo>
                    <a:lnTo>
                      <a:pt x="11" y="3"/>
                    </a:lnTo>
                    <a:lnTo>
                      <a:pt x="13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92" name="Freeform 1192">
                <a:extLst>
                  <a:ext uri="{FF2B5EF4-FFF2-40B4-BE49-F238E27FC236}">
                    <a16:creationId xmlns:a16="http://schemas.microsoft.com/office/drawing/2014/main" id="{2E90E5AB-B15D-D558-CE20-0D663A4FB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5" y="2657"/>
                <a:ext cx="12" cy="2"/>
              </a:xfrm>
              <a:custGeom>
                <a:avLst/>
                <a:gdLst>
                  <a:gd name="T0" fmla="*/ 0 w 12"/>
                  <a:gd name="T1" fmla="*/ 0 h 2"/>
                  <a:gd name="T2" fmla="*/ 0 w 12"/>
                  <a:gd name="T3" fmla="*/ 0 h 2"/>
                  <a:gd name="T4" fmla="*/ 0 w 12"/>
                  <a:gd name="T5" fmla="*/ 2 h 2"/>
                  <a:gd name="T6" fmla="*/ 2 w 12"/>
                  <a:gd name="T7" fmla="*/ 2 h 2"/>
                  <a:gd name="T8" fmla="*/ 5 w 12"/>
                  <a:gd name="T9" fmla="*/ 2 h 2"/>
                  <a:gd name="T10" fmla="*/ 7 w 12"/>
                  <a:gd name="T11" fmla="*/ 2 h 2"/>
                  <a:gd name="T12" fmla="*/ 12 w 12"/>
                  <a:gd name="T13" fmla="*/ 0 h 2"/>
                  <a:gd name="T14" fmla="*/ 12 w 12"/>
                  <a:gd name="T15" fmla="*/ 0 h 2"/>
                  <a:gd name="T16" fmla="*/ 8 w 12"/>
                  <a:gd name="T17" fmla="*/ 0 h 2"/>
                  <a:gd name="T18" fmla="*/ 4 w 12"/>
                  <a:gd name="T19" fmla="*/ 0 h 2"/>
                  <a:gd name="T20" fmla="*/ 2 w 12"/>
                  <a:gd name="T21" fmla="*/ 0 h 2"/>
                  <a:gd name="T22" fmla="*/ 0 w 12"/>
                  <a:gd name="T23" fmla="*/ 0 h 2"/>
                  <a:gd name="T24" fmla="*/ 0 w 12"/>
                  <a:gd name="T2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93" name="Freeform 1193">
                <a:extLst>
                  <a:ext uri="{FF2B5EF4-FFF2-40B4-BE49-F238E27FC236}">
                    <a16:creationId xmlns:a16="http://schemas.microsoft.com/office/drawing/2014/main" id="{3CF51BD9-15A0-D60E-6A95-9C45F40211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9" y="2543"/>
                <a:ext cx="1" cy="3"/>
              </a:xfrm>
              <a:custGeom>
                <a:avLst/>
                <a:gdLst>
                  <a:gd name="T0" fmla="*/ 1 w 1"/>
                  <a:gd name="T1" fmla="*/ 2 h 3"/>
                  <a:gd name="T2" fmla="*/ 1 w 1"/>
                  <a:gd name="T3" fmla="*/ 0 h 3"/>
                  <a:gd name="T4" fmla="*/ 0 w 1"/>
                  <a:gd name="T5" fmla="*/ 0 h 3"/>
                  <a:gd name="T6" fmla="*/ 0 w 1"/>
                  <a:gd name="T7" fmla="*/ 2 h 3"/>
                  <a:gd name="T8" fmla="*/ 0 w 1"/>
                  <a:gd name="T9" fmla="*/ 2 h 3"/>
                  <a:gd name="T10" fmla="*/ 1 w 1"/>
                  <a:gd name="T11" fmla="*/ 3 h 3"/>
                  <a:gd name="T12" fmla="*/ 1 w 1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94" name="Freeform 1194">
                <a:extLst>
                  <a:ext uri="{FF2B5EF4-FFF2-40B4-BE49-F238E27FC236}">
                    <a16:creationId xmlns:a16="http://schemas.microsoft.com/office/drawing/2014/main" id="{F869265F-5A2B-DF09-9B26-C35C128E11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" y="2659"/>
                <a:ext cx="1" cy="6"/>
              </a:xfrm>
              <a:custGeom>
                <a:avLst/>
                <a:gdLst>
                  <a:gd name="T0" fmla="*/ 1 w 1"/>
                  <a:gd name="T1" fmla="*/ 6 h 6"/>
                  <a:gd name="T2" fmla="*/ 1 w 1"/>
                  <a:gd name="T3" fmla="*/ 5 h 6"/>
                  <a:gd name="T4" fmla="*/ 1 w 1"/>
                  <a:gd name="T5" fmla="*/ 3 h 6"/>
                  <a:gd name="T6" fmla="*/ 1 w 1"/>
                  <a:gd name="T7" fmla="*/ 0 h 6"/>
                  <a:gd name="T8" fmla="*/ 0 w 1"/>
                  <a:gd name="T9" fmla="*/ 0 h 6"/>
                  <a:gd name="T10" fmla="*/ 0 w 1"/>
                  <a:gd name="T11" fmla="*/ 0 h 6"/>
                  <a:gd name="T12" fmla="*/ 0 w 1"/>
                  <a:gd name="T13" fmla="*/ 2 h 6"/>
                  <a:gd name="T14" fmla="*/ 0 w 1"/>
                  <a:gd name="T15" fmla="*/ 2 h 6"/>
                  <a:gd name="T16" fmla="*/ 0 w 1"/>
                  <a:gd name="T17" fmla="*/ 3 h 6"/>
                  <a:gd name="T18" fmla="*/ 0 w 1"/>
                  <a:gd name="T19" fmla="*/ 3 h 6"/>
                  <a:gd name="T20" fmla="*/ 1 w 1"/>
                  <a:gd name="T21" fmla="*/ 6 h 6"/>
                  <a:gd name="T22" fmla="*/ 1 w 1"/>
                  <a:gd name="T23" fmla="*/ 6 h 6"/>
                  <a:gd name="T24" fmla="*/ 1 w 1"/>
                  <a:gd name="T2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" h="6">
                    <a:moveTo>
                      <a:pt x="1" y="6"/>
                    </a:moveTo>
                    <a:lnTo>
                      <a:pt x="1" y="5"/>
                    </a:lnTo>
                    <a:lnTo>
                      <a:pt x="1" y="3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95" name="Freeform 1195">
                <a:extLst>
                  <a:ext uri="{FF2B5EF4-FFF2-40B4-BE49-F238E27FC236}">
                    <a16:creationId xmlns:a16="http://schemas.microsoft.com/office/drawing/2014/main" id="{5DC6260F-120F-37A4-77B6-40FDC8A23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8" y="2037"/>
                <a:ext cx="4" cy="2"/>
              </a:xfrm>
              <a:custGeom>
                <a:avLst/>
                <a:gdLst>
                  <a:gd name="T0" fmla="*/ 3 w 4"/>
                  <a:gd name="T1" fmla="*/ 0 h 2"/>
                  <a:gd name="T2" fmla="*/ 0 w 4"/>
                  <a:gd name="T3" fmla="*/ 2 h 2"/>
                  <a:gd name="T4" fmla="*/ 0 w 4"/>
                  <a:gd name="T5" fmla="*/ 2 h 2"/>
                  <a:gd name="T6" fmla="*/ 0 w 4"/>
                  <a:gd name="T7" fmla="*/ 2 h 2"/>
                  <a:gd name="T8" fmla="*/ 1 w 4"/>
                  <a:gd name="T9" fmla="*/ 2 h 2"/>
                  <a:gd name="T10" fmla="*/ 1 w 4"/>
                  <a:gd name="T11" fmla="*/ 2 h 2"/>
                  <a:gd name="T12" fmla="*/ 4 w 4"/>
                  <a:gd name="T13" fmla="*/ 2 h 2"/>
                  <a:gd name="T14" fmla="*/ 4 w 4"/>
                  <a:gd name="T15" fmla="*/ 0 h 2"/>
                  <a:gd name="T16" fmla="*/ 3 w 4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96" name="Freeform 1196">
                <a:extLst>
                  <a:ext uri="{FF2B5EF4-FFF2-40B4-BE49-F238E27FC236}">
                    <a16:creationId xmlns:a16="http://schemas.microsoft.com/office/drawing/2014/main" id="{57135ED0-23CD-3C2C-F282-604C88A16D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" y="2753"/>
                <a:ext cx="6" cy="5"/>
              </a:xfrm>
              <a:custGeom>
                <a:avLst/>
                <a:gdLst>
                  <a:gd name="T0" fmla="*/ 6 w 6"/>
                  <a:gd name="T1" fmla="*/ 5 h 5"/>
                  <a:gd name="T2" fmla="*/ 6 w 6"/>
                  <a:gd name="T3" fmla="*/ 5 h 5"/>
                  <a:gd name="T4" fmla="*/ 6 w 6"/>
                  <a:gd name="T5" fmla="*/ 3 h 5"/>
                  <a:gd name="T6" fmla="*/ 6 w 6"/>
                  <a:gd name="T7" fmla="*/ 3 h 5"/>
                  <a:gd name="T8" fmla="*/ 5 w 6"/>
                  <a:gd name="T9" fmla="*/ 1 h 5"/>
                  <a:gd name="T10" fmla="*/ 5 w 6"/>
                  <a:gd name="T11" fmla="*/ 1 h 5"/>
                  <a:gd name="T12" fmla="*/ 3 w 6"/>
                  <a:gd name="T13" fmla="*/ 1 h 5"/>
                  <a:gd name="T14" fmla="*/ 2 w 6"/>
                  <a:gd name="T15" fmla="*/ 0 h 5"/>
                  <a:gd name="T16" fmla="*/ 2 w 6"/>
                  <a:gd name="T17" fmla="*/ 0 h 5"/>
                  <a:gd name="T18" fmla="*/ 0 w 6"/>
                  <a:gd name="T19" fmla="*/ 0 h 5"/>
                  <a:gd name="T20" fmla="*/ 0 w 6"/>
                  <a:gd name="T21" fmla="*/ 1 h 5"/>
                  <a:gd name="T22" fmla="*/ 0 w 6"/>
                  <a:gd name="T23" fmla="*/ 1 h 5"/>
                  <a:gd name="T24" fmla="*/ 2 w 6"/>
                  <a:gd name="T25" fmla="*/ 3 h 5"/>
                  <a:gd name="T26" fmla="*/ 2 w 6"/>
                  <a:gd name="T27" fmla="*/ 3 h 5"/>
                  <a:gd name="T28" fmla="*/ 0 w 6"/>
                  <a:gd name="T29" fmla="*/ 5 h 5"/>
                  <a:gd name="T30" fmla="*/ 2 w 6"/>
                  <a:gd name="T31" fmla="*/ 5 h 5"/>
                  <a:gd name="T32" fmla="*/ 3 w 6"/>
                  <a:gd name="T33" fmla="*/ 5 h 5"/>
                  <a:gd name="T34" fmla="*/ 5 w 6"/>
                  <a:gd name="T35" fmla="*/ 5 h 5"/>
                  <a:gd name="T36" fmla="*/ 6 w 6"/>
                  <a:gd name="T37" fmla="*/ 5 h 5"/>
                  <a:gd name="T38" fmla="*/ 6 w 6"/>
                  <a:gd name="T39" fmla="*/ 5 h 5"/>
                  <a:gd name="T40" fmla="*/ 6 w 6"/>
                  <a:gd name="T4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" h="5">
                    <a:moveTo>
                      <a:pt x="6" y="5"/>
                    </a:moveTo>
                    <a:lnTo>
                      <a:pt x="6" y="5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97" name="Freeform 1197">
                <a:extLst>
                  <a:ext uri="{FF2B5EF4-FFF2-40B4-BE49-F238E27FC236}">
                    <a16:creationId xmlns:a16="http://schemas.microsoft.com/office/drawing/2014/main" id="{C19CF3CB-8928-4DBF-6677-63D9DC0FE6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4" y="2751"/>
                <a:ext cx="3" cy="5"/>
              </a:xfrm>
              <a:custGeom>
                <a:avLst/>
                <a:gdLst>
                  <a:gd name="T0" fmla="*/ 1 w 3"/>
                  <a:gd name="T1" fmla="*/ 5 h 5"/>
                  <a:gd name="T2" fmla="*/ 1 w 3"/>
                  <a:gd name="T3" fmla="*/ 3 h 5"/>
                  <a:gd name="T4" fmla="*/ 3 w 3"/>
                  <a:gd name="T5" fmla="*/ 3 h 5"/>
                  <a:gd name="T6" fmla="*/ 3 w 3"/>
                  <a:gd name="T7" fmla="*/ 2 h 5"/>
                  <a:gd name="T8" fmla="*/ 1 w 3"/>
                  <a:gd name="T9" fmla="*/ 2 h 5"/>
                  <a:gd name="T10" fmla="*/ 0 w 3"/>
                  <a:gd name="T11" fmla="*/ 0 h 5"/>
                  <a:gd name="T12" fmla="*/ 0 w 3"/>
                  <a:gd name="T13" fmla="*/ 2 h 5"/>
                  <a:gd name="T14" fmla="*/ 0 w 3"/>
                  <a:gd name="T15" fmla="*/ 2 h 5"/>
                  <a:gd name="T16" fmla="*/ 1 w 3"/>
                  <a:gd name="T17" fmla="*/ 5 h 5"/>
                  <a:gd name="T18" fmla="*/ 1 w 3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5">
                    <a:moveTo>
                      <a:pt x="1" y="5"/>
                    </a:moveTo>
                    <a:lnTo>
                      <a:pt x="1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1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98" name="Freeform 1198">
                <a:extLst>
                  <a:ext uri="{FF2B5EF4-FFF2-40B4-BE49-F238E27FC236}">
                    <a16:creationId xmlns:a16="http://schemas.microsoft.com/office/drawing/2014/main" id="{B118FFB2-FCBE-522E-837C-840A69350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2" y="2769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1 h 1"/>
                  <a:gd name="T12" fmla="*/ 1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99" name="Freeform 1199">
                <a:extLst>
                  <a:ext uri="{FF2B5EF4-FFF2-40B4-BE49-F238E27FC236}">
                    <a16:creationId xmlns:a16="http://schemas.microsoft.com/office/drawing/2014/main" id="{2C20271D-088C-51AC-77CD-7BCF3F45AD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5" y="2738"/>
                <a:ext cx="3" cy="4"/>
              </a:xfrm>
              <a:custGeom>
                <a:avLst/>
                <a:gdLst>
                  <a:gd name="T0" fmla="*/ 3 w 3"/>
                  <a:gd name="T1" fmla="*/ 2 h 4"/>
                  <a:gd name="T2" fmla="*/ 3 w 3"/>
                  <a:gd name="T3" fmla="*/ 2 h 4"/>
                  <a:gd name="T4" fmla="*/ 2 w 3"/>
                  <a:gd name="T5" fmla="*/ 0 h 4"/>
                  <a:gd name="T6" fmla="*/ 2 w 3"/>
                  <a:gd name="T7" fmla="*/ 0 h 4"/>
                  <a:gd name="T8" fmla="*/ 0 w 3"/>
                  <a:gd name="T9" fmla="*/ 2 h 4"/>
                  <a:gd name="T10" fmla="*/ 0 w 3"/>
                  <a:gd name="T11" fmla="*/ 2 h 4"/>
                  <a:gd name="T12" fmla="*/ 0 w 3"/>
                  <a:gd name="T13" fmla="*/ 4 h 4"/>
                  <a:gd name="T14" fmla="*/ 3 w 3"/>
                  <a:gd name="T15" fmla="*/ 4 h 4"/>
                  <a:gd name="T16" fmla="*/ 3 w 3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3" y="2"/>
                    </a:moveTo>
                    <a:lnTo>
                      <a:pt x="3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3" y="4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00" name="Freeform 1200">
                <a:extLst>
                  <a:ext uri="{FF2B5EF4-FFF2-40B4-BE49-F238E27FC236}">
                    <a16:creationId xmlns:a16="http://schemas.microsoft.com/office/drawing/2014/main" id="{2C5AF9B9-7A30-5842-2F3F-C22535212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8" y="2044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2 w 2"/>
                  <a:gd name="T3" fmla="*/ 0 w 2"/>
                  <a:gd name="T4" fmla="*/ 0 w 2"/>
                  <a:gd name="T5" fmla="*/ 0 w 2"/>
                  <a:gd name="T6" fmla="*/ 0 w 2"/>
                  <a:gd name="T7" fmla="*/ 0 w 2"/>
                  <a:gd name="T8" fmla="*/ 2 w 2"/>
                  <a:gd name="T9" fmla="*/ 2 w 2"/>
                  <a:gd name="T10" fmla="*/ 2 w 2"/>
                  <a:gd name="T11" fmla="*/ 2 w 2"/>
                  <a:gd name="T12" fmla="*/ 2 w 2"/>
                  <a:gd name="T1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  <a:cxn ang="0">
                    <a:pos x="T11" y="0"/>
                  </a:cxn>
                  <a:cxn ang="0">
                    <a:pos x="T12" y="0"/>
                  </a:cxn>
                  <a:cxn ang="0">
                    <a:pos x="T1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01" name="Freeform 1201">
                <a:extLst>
                  <a:ext uri="{FF2B5EF4-FFF2-40B4-BE49-F238E27FC236}">
                    <a16:creationId xmlns:a16="http://schemas.microsoft.com/office/drawing/2014/main" id="{99B788CD-D3CE-1797-76CA-20B8C6CFC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4" y="204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02" name="Freeform 1202">
                <a:extLst>
                  <a:ext uri="{FF2B5EF4-FFF2-40B4-BE49-F238E27FC236}">
                    <a16:creationId xmlns:a16="http://schemas.microsoft.com/office/drawing/2014/main" id="{B0FEE383-C300-7FDD-A740-AF06EA675F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2" y="2700"/>
                <a:ext cx="4" cy="4"/>
              </a:xfrm>
              <a:custGeom>
                <a:avLst/>
                <a:gdLst>
                  <a:gd name="T0" fmla="*/ 4 w 4"/>
                  <a:gd name="T1" fmla="*/ 4 h 4"/>
                  <a:gd name="T2" fmla="*/ 4 w 4"/>
                  <a:gd name="T3" fmla="*/ 2 h 4"/>
                  <a:gd name="T4" fmla="*/ 4 w 4"/>
                  <a:gd name="T5" fmla="*/ 0 h 4"/>
                  <a:gd name="T6" fmla="*/ 4 w 4"/>
                  <a:gd name="T7" fmla="*/ 0 h 4"/>
                  <a:gd name="T8" fmla="*/ 2 w 4"/>
                  <a:gd name="T9" fmla="*/ 0 h 4"/>
                  <a:gd name="T10" fmla="*/ 0 w 4"/>
                  <a:gd name="T11" fmla="*/ 2 h 4"/>
                  <a:gd name="T12" fmla="*/ 2 w 4"/>
                  <a:gd name="T13" fmla="*/ 2 h 4"/>
                  <a:gd name="T14" fmla="*/ 2 w 4"/>
                  <a:gd name="T15" fmla="*/ 4 h 4"/>
                  <a:gd name="T16" fmla="*/ 4 w 4"/>
                  <a:gd name="T1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4" y="4"/>
                    </a:move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03" name="Freeform 1203">
                <a:extLst>
                  <a:ext uri="{FF2B5EF4-FFF2-40B4-BE49-F238E27FC236}">
                    <a16:creationId xmlns:a16="http://schemas.microsoft.com/office/drawing/2014/main" id="{F3B7B1CC-76B6-EA86-600C-C7184F77C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3" y="2028"/>
                <a:ext cx="15" cy="13"/>
              </a:xfrm>
              <a:custGeom>
                <a:avLst/>
                <a:gdLst>
                  <a:gd name="T0" fmla="*/ 10 w 15"/>
                  <a:gd name="T1" fmla="*/ 0 h 13"/>
                  <a:gd name="T2" fmla="*/ 8 w 15"/>
                  <a:gd name="T3" fmla="*/ 0 h 13"/>
                  <a:gd name="T4" fmla="*/ 7 w 15"/>
                  <a:gd name="T5" fmla="*/ 3 h 13"/>
                  <a:gd name="T6" fmla="*/ 5 w 15"/>
                  <a:gd name="T7" fmla="*/ 3 h 13"/>
                  <a:gd name="T8" fmla="*/ 5 w 15"/>
                  <a:gd name="T9" fmla="*/ 5 h 13"/>
                  <a:gd name="T10" fmla="*/ 5 w 15"/>
                  <a:gd name="T11" fmla="*/ 5 h 13"/>
                  <a:gd name="T12" fmla="*/ 3 w 15"/>
                  <a:gd name="T13" fmla="*/ 6 h 13"/>
                  <a:gd name="T14" fmla="*/ 3 w 15"/>
                  <a:gd name="T15" fmla="*/ 8 h 13"/>
                  <a:gd name="T16" fmla="*/ 0 w 15"/>
                  <a:gd name="T17" fmla="*/ 9 h 13"/>
                  <a:gd name="T18" fmla="*/ 0 w 15"/>
                  <a:gd name="T19" fmla="*/ 11 h 13"/>
                  <a:gd name="T20" fmla="*/ 0 w 15"/>
                  <a:gd name="T21" fmla="*/ 11 h 13"/>
                  <a:gd name="T22" fmla="*/ 2 w 15"/>
                  <a:gd name="T23" fmla="*/ 13 h 13"/>
                  <a:gd name="T24" fmla="*/ 2 w 15"/>
                  <a:gd name="T25" fmla="*/ 9 h 13"/>
                  <a:gd name="T26" fmla="*/ 3 w 15"/>
                  <a:gd name="T27" fmla="*/ 8 h 13"/>
                  <a:gd name="T28" fmla="*/ 5 w 15"/>
                  <a:gd name="T29" fmla="*/ 6 h 13"/>
                  <a:gd name="T30" fmla="*/ 7 w 15"/>
                  <a:gd name="T31" fmla="*/ 6 h 13"/>
                  <a:gd name="T32" fmla="*/ 8 w 15"/>
                  <a:gd name="T33" fmla="*/ 3 h 13"/>
                  <a:gd name="T34" fmla="*/ 10 w 15"/>
                  <a:gd name="T35" fmla="*/ 3 h 13"/>
                  <a:gd name="T36" fmla="*/ 11 w 15"/>
                  <a:gd name="T37" fmla="*/ 3 h 13"/>
                  <a:gd name="T38" fmla="*/ 13 w 15"/>
                  <a:gd name="T39" fmla="*/ 2 h 13"/>
                  <a:gd name="T40" fmla="*/ 15 w 15"/>
                  <a:gd name="T41" fmla="*/ 2 h 13"/>
                  <a:gd name="T42" fmla="*/ 15 w 15"/>
                  <a:gd name="T43" fmla="*/ 0 h 13"/>
                  <a:gd name="T44" fmla="*/ 11 w 15"/>
                  <a:gd name="T45" fmla="*/ 2 h 13"/>
                  <a:gd name="T46" fmla="*/ 10 w 15"/>
                  <a:gd name="T4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" h="13">
                    <a:moveTo>
                      <a:pt x="10" y="0"/>
                    </a:moveTo>
                    <a:lnTo>
                      <a:pt x="8" y="0"/>
                    </a:lnTo>
                    <a:lnTo>
                      <a:pt x="7" y="3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3" y="6"/>
                    </a:lnTo>
                    <a:lnTo>
                      <a:pt x="3" y="8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2" y="13"/>
                    </a:lnTo>
                    <a:lnTo>
                      <a:pt x="2" y="9"/>
                    </a:lnTo>
                    <a:lnTo>
                      <a:pt x="3" y="8"/>
                    </a:lnTo>
                    <a:lnTo>
                      <a:pt x="5" y="6"/>
                    </a:lnTo>
                    <a:lnTo>
                      <a:pt x="7" y="6"/>
                    </a:lnTo>
                    <a:lnTo>
                      <a:pt x="8" y="3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3" y="2"/>
                    </a:lnTo>
                    <a:lnTo>
                      <a:pt x="15" y="2"/>
                    </a:lnTo>
                    <a:lnTo>
                      <a:pt x="15" y="0"/>
                    </a:lnTo>
                    <a:lnTo>
                      <a:pt x="11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04" name="Freeform 1204">
                <a:extLst>
                  <a:ext uri="{FF2B5EF4-FFF2-40B4-BE49-F238E27FC236}">
                    <a16:creationId xmlns:a16="http://schemas.microsoft.com/office/drawing/2014/main" id="{1BE5D4F8-67E7-882A-6849-C3E84E1B6C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4" y="2704"/>
                <a:ext cx="3" cy="4"/>
              </a:xfrm>
              <a:custGeom>
                <a:avLst/>
                <a:gdLst>
                  <a:gd name="T0" fmla="*/ 0 w 3"/>
                  <a:gd name="T1" fmla="*/ 1 h 4"/>
                  <a:gd name="T2" fmla="*/ 0 w 3"/>
                  <a:gd name="T3" fmla="*/ 1 h 4"/>
                  <a:gd name="T4" fmla="*/ 1 w 3"/>
                  <a:gd name="T5" fmla="*/ 3 h 4"/>
                  <a:gd name="T6" fmla="*/ 1 w 3"/>
                  <a:gd name="T7" fmla="*/ 4 h 4"/>
                  <a:gd name="T8" fmla="*/ 1 w 3"/>
                  <a:gd name="T9" fmla="*/ 4 h 4"/>
                  <a:gd name="T10" fmla="*/ 3 w 3"/>
                  <a:gd name="T11" fmla="*/ 4 h 4"/>
                  <a:gd name="T12" fmla="*/ 3 w 3"/>
                  <a:gd name="T13" fmla="*/ 3 h 4"/>
                  <a:gd name="T14" fmla="*/ 3 w 3"/>
                  <a:gd name="T15" fmla="*/ 3 h 4"/>
                  <a:gd name="T16" fmla="*/ 3 w 3"/>
                  <a:gd name="T17" fmla="*/ 1 h 4"/>
                  <a:gd name="T18" fmla="*/ 0 w 3"/>
                  <a:gd name="T19" fmla="*/ 0 h 4"/>
                  <a:gd name="T20" fmla="*/ 0 w 3"/>
                  <a:gd name="T21" fmla="*/ 0 h 4"/>
                  <a:gd name="T22" fmla="*/ 0 w 3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lnTo>
                      <a:pt x="0" y="1"/>
                    </a:lnTo>
                    <a:lnTo>
                      <a:pt x="1" y="3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05" name="Freeform 1205">
                <a:extLst>
                  <a:ext uri="{FF2B5EF4-FFF2-40B4-BE49-F238E27FC236}">
                    <a16:creationId xmlns:a16="http://schemas.microsoft.com/office/drawing/2014/main" id="{86F5E042-1D42-041E-E65C-54CC28DA8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2" y="2662"/>
                <a:ext cx="3" cy="2"/>
              </a:xfrm>
              <a:custGeom>
                <a:avLst/>
                <a:gdLst>
                  <a:gd name="T0" fmla="*/ 2 w 3"/>
                  <a:gd name="T1" fmla="*/ 0 h 2"/>
                  <a:gd name="T2" fmla="*/ 2 w 3"/>
                  <a:gd name="T3" fmla="*/ 2 h 2"/>
                  <a:gd name="T4" fmla="*/ 0 w 3"/>
                  <a:gd name="T5" fmla="*/ 2 h 2"/>
                  <a:gd name="T6" fmla="*/ 2 w 3"/>
                  <a:gd name="T7" fmla="*/ 2 h 2"/>
                  <a:gd name="T8" fmla="*/ 2 w 3"/>
                  <a:gd name="T9" fmla="*/ 2 h 2"/>
                  <a:gd name="T10" fmla="*/ 3 w 3"/>
                  <a:gd name="T11" fmla="*/ 2 h 2"/>
                  <a:gd name="T12" fmla="*/ 2 w 3"/>
                  <a:gd name="T13" fmla="*/ 0 h 2"/>
                  <a:gd name="T14" fmla="*/ 2 w 3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06" name="Freeform 1206">
                <a:extLst>
                  <a:ext uri="{FF2B5EF4-FFF2-40B4-BE49-F238E27FC236}">
                    <a16:creationId xmlns:a16="http://schemas.microsoft.com/office/drawing/2014/main" id="{D083FAD6-5B29-F292-9706-E7FB516F3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2742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0 h 4"/>
                  <a:gd name="T4" fmla="*/ 0 w 2"/>
                  <a:gd name="T5" fmla="*/ 1 h 4"/>
                  <a:gd name="T6" fmla="*/ 0 w 2"/>
                  <a:gd name="T7" fmla="*/ 1 h 4"/>
                  <a:gd name="T8" fmla="*/ 0 w 2"/>
                  <a:gd name="T9" fmla="*/ 1 h 4"/>
                  <a:gd name="T10" fmla="*/ 0 w 2"/>
                  <a:gd name="T11" fmla="*/ 3 h 4"/>
                  <a:gd name="T12" fmla="*/ 0 w 2"/>
                  <a:gd name="T13" fmla="*/ 3 h 4"/>
                  <a:gd name="T14" fmla="*/ 2 w 2"/>
                  <a:gd name="T15" fmla="*/ 4 h 4"/>
                  <a:gd name="T16" fmla="*/ 2 w 2"/>
                  <a:gd name="T17" fmla="*/ 3 h 4"/>
                  <a:gd name="T18" fmla="*/ 2 w 2"/>
                  <a:gd name="T19" fmla="*/ 1 h 4"/>
                  <a:gd name="T20" fmla="*/ 2 w 2"/>
                  <a:gd name="T21" fmla="*/ 1 h 4"/>
                  <a:gd name="T22" fmla="*/ 2 w 2"/>
                  <a:gd name="T23" fmla="*/ 0 h 4"/>
                  <a:gd name="T24" fmla="*/ 2 w 2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07" name="Freeform 1207">
                <a:extLst>
                  <a:ext uri="{FF2B5EF4-FFF2-40B4-BE49-F238E27FC236}">
                    <a16:creationId xmlns:a16="http://schemas.microsoft.com/office/drawing/2014/main" id="{0477B999-D58D-7D11-A905-53242C1FDD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5" y="2169"/>
                <a:ext cx="3" cy="5"/>
              </a:xfrm>
              <a:custGeom>
                <a:avLst/>
                <a:gdLst>
                  <a:gd name="T0" fmla="*/ 2 w 3"/>
                  <a:gd name="T1" fmla="*/ 0 h 5"/>
                  <a:gd name="T2" fmla="*/ 2 w 3"/>
                  <a:gd name="T3" fmla="*/ 2 h 5"/>
                  <a:gd name="T4" fmla="*/ 0 w 3"/>
                  <a:gd name="T5" fmla="*/ 4 h 5"/>
                  <a:gd name="T6" fmla="*/ 0 w 3"/>
                  <a:gd name="T7" fmla="*/ 4 h 5"/>
                  <a:gd name="T8" fmla="*/ 2 w 3"/>
                  <a:gd name="T9" fmla="*/ 5 h 5"/>
                  <a:gd name="T10" fmla="*/ 3 w 3"/>
                  <a:gd name="T11" fmla="*/ 4 h 5"/>
                  <a:gd name="T12" fmla="*/ 3 w 3"/>
                  <a:gd name="T13" fmla="*/ 0 h 5"/>
                  <a:gd name="T14" fmla="*/ 2 w 3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3" y="4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08" name="Freeform 1208">
                <a:extLst>
                  <a:ext uri="{FF2B5EF4-FFF2-40B4-BE49-F238E27FC236}">
                    <a16:creationId xmlns:a16="http://schemas.microsoft.com/office/drawing/2014/main" id="{B6B9BF72-19CF-20C1-A155-6D8CCFFD03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1" y="2624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2 h 2"/>
                  <a:gd name="T3" fmla="*/ 2 h 2"/>
                  <a:gd name="T4" fmla="*/ 2 h 2"/>
                  <a:gd name="T5" fmla="*/ 0 h 2"/>
                  <a:gd name="T6" fmla="*/ 0 h 2"/>
                  <a:gd name="T7" fmla="*/ 0 h 2"/>
                  <a:gd name="T8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09" name="Freeform 1209">
                <a:extLst>
                  <a:ext uri="{FF2B5EF4-FFF2-40B4-BE49-F238E27FC236}">
                    <a16:creationId xmlns:a16="http://schemas.microsoft.com/office/drawing/2014/main" id="{C6717ABC-427A-1328-6E24-7F34C11E9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2" y="2602"/>
                <a:ext cx="5" cy="6"/>
              </a:xfrm>
              <a:custGeom>
                <a:avLst/>
                <a:gdLst>
                  <a:gd name="T0" fmla="*/ 2 w 5"/>
                  <a:gd name="T1" fmla="*/ 1 h 6"/>
                  <a:gd name="T2" fmla="*/ 0 w 5"/>
                  <a:gd name="T3" fmla="*/ 3 h 6"/>
                  <a:gd name="T4" fmla="*/ 0 w 5"/>
                  <a:gd name="T5" fmla="*/ 6 h 6"/>
                  <a:gd name="T6" fmla="*/ 0 w 5"/>
                  <a:gd name="T7" fmla="*/ 6 h 6"/>
                  <a:gd name="T8" fmla="*/ 3 w 5"/>
                  <a:gd name="T9" fmla="*/ 6 h 6"/>
                  <a:gd name="T10" fmla="*/ 3 w 5"/>
                  <a:gd name="T11" fmla="*/ 6 h 6"/>
                  <a:gd name="T12" fmla="*/ 5 w 5"/>
                  <a:gd name="T13" fmla="*/ 3 h 6"/>
                  <a:gd name="T14" fmla="*/ 5 w 5"/>
                  <a:gd name="T15" fmla="*/ 1 h 6"/>
                  <a:gd name="T16" fmla="*/ 5 w 5"/>
                  <a:gd name="T17" fmla="*/ 0 h 6"/>
                  <a:gd name="T18" fmla="*/ 5 w 5"/>
                  <a:gd name="T19" fmla="*/ 0 h 6"/>
                  <a:gd name="T20" fmla="*/ 3 w 5"/>
                  <a:gd name="T21" fmla="*/ 0 h 6"/>
                  <a:gd name="T22" fmla="*/ 2 w 5"/>
                  <a:gd name="T2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6">
                    <a:moveTo>
                      <a:pt x="2" y="1"/>
                    </a:moveTo>
                    <a:lnTo>
                      <a:pt x="0" y="3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10" name="Freeform 1210">
                <a:extLst>
                  <a:ext uri="{FF2B5EF4-FFF2-40B4-BE49-F238E27FC236}">
                    <a16:creationId xmlns:a16="http://schemas.microsoft.com/office/drawing/2014/main" id="{DD32E8AC-A8B4-6442-3CBB-F36B21560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2622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0 w 2"/>
                  <a:gd name="T5" fmla="*/ 2 h 2"/>
                  <a:gd name="T6" fmla="*/ 0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  <a:gd name="T12" fmla="*/ 2 w 2"/>
                  <a:gd name="T13" fmla="*/ 2 h 2"/>
                  <a:gd name="T14" fmla="*/ 0 w 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11" name="Freeform 1211">
                <a:extLst>
                  <a:ext uri="{FF2B5EF4-FFF2-40B4-BE49-F238E27FC236}">
                    <a16:creationId xmlns:a16="http://schemas.microsoft.com/office/drawing/2014/main" id="{BDCC9CD6-395C-26DA-C436-D3BA33AD7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5" y="2133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1 h 1"/>
                  <a:gd name="T6" fmla="*/ 0 w 2"/>
                  <a:gd name="T7" fmla="*/ 1 h 1"/>
                  <a:gd name="T8" fmla="*/ 0 w 2"/>
                  <a:gd name="T9" fmla="*/ 1 h 1"/>
                  <a:gd name="T10" fmla="*/ 2 w 2"/>
                  <a:gd name="T11" fmla="*/ 0 h 1"/>
                  <a:gd name="T12" fmla="*/ 0 w 2"/>
                  <a:gd name="T13" fmla="*/ 0 h 1"/>
                  <a:gd name="T14" fmla="*/ 0 w 2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12" name="Freeform 1212">
                <a:extLst>
                  <a:ext uri="{FF2B5EF4-FFF2-40B4-BE49-F238E27FC236}">
                    <a16:creationId xmlns:a16="http://schemas.microsoft.com/office/drawing/2014/main" id="{C251319D-7E24-998D-D0B7-2F88A7C07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7" y="2206"/>
                <a:ext cx="4" cy="2"/>
              </a:xfrm>
              <a:custGeom>
                <a:avLst/>
                <a:gdLst>
                  <a:gd name="T0" fmla="*/ 2 w 4"/>
                  <a:gd name="T1" fmla="*/ 0 h 2"/>
                  <a:gd name="T2" fmla="*/ 2 w 4"/>
                  <a:gd name="T3" fmla="*/ 0 h 2"/>
                  <a:gd name="T4" fmla="*/ 4 w 4"/>
                  <a:gd name="T5" fmla="*/ 0 h 2"/>
                  <a:gd name="T6" fmla="*/ 2 w 4"/>
                  <a:gd name="T7" fmla="*/ 0 h 2"/>
                  <a:gd name="T8" fmla="*/ 0 w 4"/>
                  <a:gd name="T9" fmla="*/ 0 h 2"/>
                  <a:gd name="T10" fmla="*/ 0 w 4"/>
                  <a:gd name="T11" fmla="*/ 0 h 2"/>
                  <a:gd name="T12" fmla="*/ 0 w 4"/>
                  <a:gd name="T13" fmla="*/ 2 h 2"/>
                  <a:gd name="T14" fmla="*/ 2 w 4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2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13" name="Freeform 1213">
                <a:extLst>
                  <a:ext uri="{FF2B5EF4-FFF2-40B4-BE49-F238E27FC236}">
                    <a16:creationId xmlns:a16="http://schemas.microsoft.com/office/drawing/2014/main" id="{E6C6ECB8-7DDF-25F4-A402-2EDFADE66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2" y="2196"/>
                <a:ext cx="1" cy="5"/>
              </a:xfrm>
              <a:custGeom>
                <a:avLst/>
                <a:gdLst>
                  <a:gd name="T0" fmla="*/ 1 w 1"/>
                  <a:gd name="T1" fmla="*/ 2 h 5"/>
                  <a:gd name="T2" fmla="*/ 1 w 1"/>
                  <a:gd name="T3" fmla="*/ 0 h 5"/>
                  <a:gd name="T4" fmla="*/ 0 w 1"/>
                  <a:gd name="T5" fmla="*/ 4 h 5"/>
                  <a:gd name="T6" fmla="*/ 0 w 1"/>
                  <a:gd name="T7" fmla="*/ 4 h 5"/>
                  <a:gd name="T8" fmla="*/ 0 w 1"/>
                  <a:gd name="T9" fmla="*/ 4 h 5"/>
                  <a:gd name="T10" fmla="*/ 0 w 1"/>
                  <a:gd name="T11" fmla="*/ 5 h 5"/>
                  <a:gd name="T12" fmla="*/ 1 w 1"/>
                  <a:gd name="T13" fmla="*/ 5 h 5"/>
                  <a:gd name="T14" fmla="*/ 1 w 1"/>
                  <a:gd name="T15" fmla="*/ 4 h 5"/>
                  <a:gd name="T16" fmla="*/ 1 w 1"/>
                  <a:gd name="T17" fmla="*/ 4 h 5"/>
                  <a:gd name="T18" fmla="*/ 1 w 1"/>
                  <a:gd name="T19" fmla="*/ 2 h 5"/>
                  <a:gd name="T20" fmla="*/ 1 w 1"/>
                  <a:gd name="T21" fmla="*/ 2 h 5"/>
                  <a:gd name="T22" fmla="*/ 1 w 1"/>
                  <a:gd name="T2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" h="5">
                    <a:moveTo>
                      <a:pt x="1" y="2"/>
                    </a:moveTo>
                    <a:lnTo>
                      <a:pt x="1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307" name="Freeform 1215">
              <a:extLst>
                <a:ext uri="{FF2B5EF4-FFF2-40B4-BE49-F238E27FC236}">
                  <a16:creationId xmlns:a16="http://schemas.microsoft.com/office/drawing/2014/main" id="{389029B3-3FD0-D66B-5D0D-6A908F950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1988" y="3494088"/>
              <a:ext cx="4763" cy="4762"/>
            </a:xfrm>
            <a:custGeom>
              <a:avLst/>
              <a:gdLst>
                <a:gd name="T0" fmla="*/ 3 w 3"/>
                <a:gd name="T1" fmla="*/ 0 h 3"/>
                <a:gd name="T2" fmla="*/ 1 w 3"/>
                <a:gd name="T3" fmla="*/ 0 h 3"/>
                <a:gd name="T4" fmla="*/ 1 w 3"/>
                <a:gd name="T5" fmla="*/ 0 h 3"/>
                <a:gd name="T6" fmla="*/ 1 w 3"/>
                <a:gd name="T7" fmla="*/ 2 h 3"/>
                <a:gd name="T8" fmla="*/ 0 w 3"/>
                <a:gd name="T9" fmla="*/ 0 h 3"/>
                <a:gd name="T10" fmla="*/ 0 w 3"/>
                <a:gd name="T11" fmla="*/ 2 h 3"/>
                <a:gd name="T12" fmla="*/ 0 w 3"/>
                <a:gd name="T13" fmla="*/ 3 h 3"/>
                <a:gd name="T14" fmla="*/ 1 w 3"/>
                <a:gd name="T15" fmla="*/ 3 h 3"/>
                <a:gd name="T16" fmla="*/ 1 w 3"/>
                <a:gd name="T17" fmla="*/ 3 h 3"/>
                <a:gd name="T18" fmla="*/ 1 w 3"/>
                <a:gd name="T19" fmla="*/ 3 h 3"/>
                <a:gd name="T20" fmla="*/ 3 w 3"/>
                <a:gd name="T21" fmla="*/ 3 h 3"/>
                <a:gd name="T22" fmla="*/ 3 w 3"/>
                <a:gd name="T23" fmla="*/ 2 h 3"/>
                <a:gd name="T24" fmla="*/ 3 w 3"/>
                <a:gd name="T25" fmla="*/ 2 h 3"/>
                <a:gd name="T26" fmla="*/ 3 w 3"/>
                <a:gd name="T2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08" name="Freeform 1216">
              <a:extLst>
                <a:ext uri="{FF2B5EF4-FFF2-40B4-BE49-F238E27FC236}">
                  <a16:creationId xmlns:a16="http://schemas.microsoft.com/office/drawing/2014/main" id="{2E0E051D-244A-5D50-2A6C-E28060AC5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6750" y="3603625"/>
              <a:ext cx="3175" cy="4762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1 h 3"/>
                <a:gd name="T6" fmla="*/ 0 w 2"/>
                <a:gd name="T7" fmla="*/ 3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1 h 3"/>
                <a:gd name="T14" fmla="*/ 2 w 2"/>
                <a:gd name="T15" fmla="*/ 1 h 3"/>
                <a:gd name="T16" fmla="*/ 2 w 2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09" name="Freeform 1217">
              <a:extLst>
                <a:ext uri="{FF2B5EF4-FFF2-40B4-BE49-F238E27FC236}">
                  <a16:creationId xmlns:a16="http://schemas.microsoft.com/office/drawing/2014/main" id="{201019FB-A8AF-3A35-FAB8-2E1B1AA90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32448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0" name="Freeform 1218">
              <a:extLst>
                <a:ext uri="{FF2B5EF4-FFF2-40B4-BE49-F238E27FC236}">
                  <a16:creationId xmlns:a16="http://schemas.microsoft.com/office/drawing/2014/main" id="{50C040C2-2702-9FA3-4F64-76AC6A1F7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0100" y="4213225"/>
              <a:ext cx="30163" cy="4762"/>
            </a:xfrm>
            <a:custGeom>
              <a:avLst/>
              <a:gdLst>
                <a:gd name="T0" fmla="*/ 7 w 19"/>
                <a:gd name="T1" fmla="*/ 0 h 3"/>
                <a:gd name="T2" fmla="*/ 7 w 19"/>
                <a:gd name="T3" fmla="*/ 0 h 3"/>
                <a:gd name="T4" fmla="*/ 0 w 19"/>
                <a:gd name="T5" fmla="*/ 0 h 3"/>
                <a:gd name="T6" fmla="*/ 0 w 19"/>
                <a:gd name="T7" fmla="*/ 0 h 3"/>
                <a:gd name="T8" fmla="*/ 0 w 19"/>
                <a:gd name="T9" fmla="*/ 2 h 3"/>
                <a:gd name="T10" fmla="*/ 5 w 19"/>
                <a:gd name="T11" fmla="*/ 2 h 3"/>
                <a:gd name="T12" fmla="*/ 8 w 19"/>
                <a:gd name="T13" fmla="*/ 3 h 3"/>
                <a:gd name="T14" fmla="*/ 10 w 19"/>
                <a:gd name="T15" fmla="*/ 3 h 3"/>
                <a:gd name="T16" fmla="*/ 10 w 19"/>
                <a:gd name="T17" fmla="*/ 3 h 3"/>
                <a:gd name="T18" fmla="*/ 11 w 19"/>
                <a:gd name="T19" fmla="*/ 3 h 3"/>
                <a:gd name="T20" fmla="*/ 13 w 19"/>
                <a:gd name="T21" fmla="*/ 3 h 3"/>
                <a:gd name="T22" fmla="*/ 16 w 19"/>
                <a:gd name="T23" fmla="*/ 3 h 3"/>
                <a:gd name="T24" fmla="*/ 16 w 19"/>
                <a:gd name="T25" fmla="*/ 3 h 3"/>
                <a:gd name="T26" fmla="*/ 19 w 19"/>
                <a:gd name="T27" fmla="*/ 3 h 3"/>
                <a:gd name="T28" fmla="*/ 18 w 19"/>
                <a:gd name="T29" fmla="*/ 2 h 3"/>
                <a:gd name="T30" fmla="*/ 16 w 19"/>
                <a:gd name="T31" fmla="*/ 2 h 3"/>
                <a:gd name="T32" fmla="*/ 13 w 19"/>
                <a:gd name="T33" fmla="*/ 2 h 3"/>
                <a:gd name="T34" fmla="*/ 10 w 19"/>
                <a:gd name="T35" fmla="*/ 2 h 3"/>
                <a:gd name="T36" fmla="*/ 7 w 19"/>
                <a:gd name="T3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3">
                  <a:moveTo>
                    <a:pt x="7" y="0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5" y="2"/>
                  </a:lnTo>
                  <a:lnTo>
                    <a:pt x="8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9" y="3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3" y="2"/>
                  </a:lnTo>
                  <a:lnTo>
                    <a:pt x="10" y="2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1" name="Freeform 1219">
              <a:extLst>
                <a:ext uri="{FF2B5EF4-FFF2-40B4-BE49-F238E27FC236}">
                  <a16:creationId xmlns:a16="http://schemas.microsoft.com/office/drawing/2014/main" id="{169B6B23-EF7A-C824-33C0-F9A71A138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0100" y="4195763"/>
              <a:ext cx="20638" cy="9525"/>
            </a:xfrm>
            <a:custGeom>
              <a:avLst/>
              <a:gdLst>
                <a:gd name="T0" fmla="*/ 10 w 13"/>
                <a:gd name="T1" fmla="*/ 3 h 6"/>
                <a:gd name="T2" fmla="*/ 8 w 13"/>
                <a:gd name="T3" fmla="*/ 2 h 6"/>
                <a:gd name="T4" fmla="*/ 7 w 13"/>
                <a:gd name="T5" fmla="*/ 0 h 6"/>
                <a:gd name="T6" fmla="*/ 5 w 13"/>
                <a:gd name="T7" fmla="*/ 0 h 6"/>
                <a:gd name="T8" fmla="*/ 5 w 13"/>
                <a:gd name="T9" fmla="*/ 0 h 6"/>
                <a:gd name="T10" fmla="*/ 4 w 13"/>
                <a:gd name="T11" fmla="*/ 0 h 6"/>
                <a:gd name="T12" fmla="*/ 2 w 13"/>
                <a:gd name="T13" fmla="*/ 0 h 6"/>
                <a:gd name="T14" fmla="*/ 0 w 13"/>
                <a:gd name="T15" fmla="*/ 0 h 6"/>
                <a:gd name="T16" fmla="*/ 0 w 13"/>
                <a:gd name="T17" fmla="*/ 0 h 6"/>
                <a:gd name="T18" fmla="*/ 0 w 13"/>
                <a:gd name="T19" fmla="*/ 0 h 6"/>
                <a:gd name="T20" fmla="*/ 0 w 13"/>
                <a:gd name="T21" fmla="*/ 2 h 6"/>
                <a:gd name="T22" fmla="*/ 0 w 13"/>
                <a:gd name="T23" fmla="*/ 2 h 6"/>
                <a:gd name="T24" fmla="*/ 2 w 13"/>
                <a:gd name="T25" fmla="*/ 2 h 6"/>
                <a:gd name="T26" fmla="*/ 4 w 13"/>
                <a:gd name="T27" fmla="*/ 2 h 6"/>
                <a:gd name="T28" fmla="*/ 5 w 13"/>
                <a:gd name="T29" fmla="*/ 2 h 6"/>
                <a:gd name="T30" fmla="*/ 5 w 13"/>
                <a:gd name="T31" fmla="*/ 5 h 6"/>
                <a:gd name="T32" fmla="*/ 5 w 13"/>
                <a:gd name="T33" fmla="*/ 5 h 6"/>
                <a:gd name="T34" fmla="*/ 7 w 13"/>
                <a:gd name="T35" fmla="*/ 6 h 6"/>
                <a:gd name="T36" fmla="*/ 8 w 13"/>
                <a:gd name="T37" fmla="*/ 6 h 6"/>
                <a:gd name="T38" fmla="*/ 8 w 13"/>
                <a:gd name="T39" fmla="*/ 6 h 6"/>
                <a:gd name="T40" fmla="*/ 10 w 13"/>
                <a:gd name="T41" fmla="*/ 6 h 6"/>
                <a:gd name="T42" fmla="*/ 11 w 13"/>
                <a:gd name="T43" fmla="*/ 6 h 6"/>
                <a:gd name="T44" fmla="*/ 13 w 13"/>
                <a:gd name="T45" fmla="*/ 5 h 6"/>
                <a:gd name="T46" fmla="*/ 11 w 13"/>
                <a:gd name="T47" fmla="*/ 5 h 6"/>
                <a:gd name="T48" fmla="*/ 10 w 13"/>
                <a:gd name="T4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" h="6">
                  <a:moveTo>
                    <a:pt x="10" y="3"/>
                  </a:moveTo>
                  <a:lnTo>
                    <a:pt x="8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10" y="6"/>
                  </a:lnTo>
                  <a:lnTo>
                    <a:pt x="11" y="6"/>
                  </a:lnTo>
                  <a:lnTo>
                    <a:pt x="13" y="5"/>
                  </a:lnTo>
                  <a:lnTo>
                    <a:pt x="11" y="5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2" name="Freeform 1220">
              <a:extLst>
                <a:ext uri="{FF2B5EF4-FFF2-40B4-BE49-F238E27FC236}">
                  <a16:creationId xmlns:a16="http://schemas.microsoft.com/office/drawing/2014/main" id="{2E5AFE0E-CA1A-8FF2-B4E7-82C861B00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1063" y="3449638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  <a:gd name="T4" fmla="*/ 1 h 1"/>
                <a:gd name="T5" fmla="*/ 1 h 1"/>
                <a:gd name="T6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3" name="Freeform 1221">
              <a:extLst>
                <a:ext uri="{FF2B5EF4-FFF2-40B4-BE49-F238E27FC236}">
                  <a16:creationId xmlns:a16="http://schemas.microsoft.com/office/drawing/2014/main" id="{66E896E0-803D-420F-6173-F345273E8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4075" y="3986213"/>
              <a:ext cx="1588" cy="4762"/>
            </a:xfrm>
            <a:custGeom>
              <a:avLst/>
              <a:gdLst>
                <a:gd name="T0" fmla="*/ 1 w 1"/>
                <a:gd name="T1" fmla="*/ 2 h 3"/>
                <a:gd name="T2" fmla="*/ 1 w 1"/>
                <a:gd name="T3" fmla="*/ 2 h 3"/>
                <a:gd name="T4" fmla="*/ 1 w 1"/>
                <a:gd name="T5" fmla="*/ 0 h 3"/>
                <a:gd name="T6" fmla="*/ 1 w 1"/>
                <a:gd name="T7" fmla="*/ 0 h 3"/>
                <a:gd name="T8" fmla="*/ 1 w 1"/>
                <a:gd name="T9" fmla="*/ 2 h 3"/>
                <a:gd name="T10" fmla="*/ 0 w 1"/>
                <a:gd name="T11" fmla="*/ 2 h 3"/>
                <a:gd name="T12" fmla="*/ 0 w 1"/>
                <a:gd name="T13" fmla="*/ 2 h 3"/>
                <a:gd name="T14" fmla="*/ 0 w 1"/>
                <a:gd name="T15" fmla="*/ 3 h 3"/>
                <a:gd name="T16" fmla="*/ 1 w 1"/>
                <a:gd name="T17" fmla="*/ 2 h 3"/>
                <a:gd name="T18" fmla="*/ 1 w 1"/>
                <a:gd name="T1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lnTo>
                    <a:pt x="1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4" name="Freeform 1222">
              <a:extLst>
                <a:ext uri="{FF2B5EF4-FFF2-40B4-BE49-F238E27FC236}">
                  <a16:creationId xmlns:a16="http://schemas.microsoft.com/office/drawing/2014/main" id="{29DFD7D4-CC79-0A31-1BF4-C50689B18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875" y="4224338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0 w 2"/>
                <a:gd name="T3" fmla="*/ 0 w 2"/>
                <a:gd name="T4" fmla="*/ 2 w 2"/>
                <a:gd name="T5" fmla="*/ 2 w 2"/>
                <a:gd name="T6" fmla="*/ 0 w 2"/>
                <a:gd name="T7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5" name="Freeform 1223">
              <a:extLst>
                <a:ext uri="{FF2B5EF4-FFF2-40B4-BE49-F238E27FC236}">
                  <a16:creationId xmlns:a16="http://schemas.microsoft.com/office/drawing/2014/main" id="{F029D03A-F46A-7B17-C5F3-45DA384D6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9775" y="3463925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2 w 2"/>
                <a:gd name="T5" fmla="*/ 0 h 2"/>
                <a:gd name="T6" fmla="*/ 0 w 2"/>
                <a:gd name="T7" fmla="*/ 0 h 2"/>
                <a:gd name="T8" fmla="*/ 0 w 2"/>
                <a:gd name="T9" fmla="*/ 0 h 2"/>
                <a:gd name="T10" fmla="*/ 0 w 2"/>
                <a:gd name="T11" fmla="*/ 2 h 2"/>
                <a:gd name="T12" fmla="*/ 2 w 2"/>
                <a:gd name="T13" fmla="*/ 2 h 2"/>
                <a:gd name="T14" fmla="*/ 2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6" name="Freeform 1224">
              <a:extLst>
                <a:ext uri="{FF2B5EF4-FFF2-40B4-BE49-F238E27FC236}">
                  <a16:creationId xmlns:a16="http://schemas.microsoft.com/office/drawing/2014/main" id="{6A6296BD-B4E0-94AD-6E6B-83606B6DC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4700" y="3455988"/>
              <a:ext cx="3175" cy="3175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2 w 2"/>
                <a:gd name="T5" fmla="*/ 0 h 2"/>
                <a:gd name="T6" fmla="*/ 2 w 2"/>
                <a:gd name="T7" fmla="*/ 0 h 2"/>
                <a:gd name="T8" fmla="*/ 2 w 2"/>
                <a:gd name="T9" fmla="*/ 0 h 2"/>
                <a:gd name="T10" fmla="*/ 2 w 2"/>
                <a:gd name="T11" fmla="*/ 0 h 2"/>
                <a:gd name="T12" fmla="*/ 0 w 2"/>
                <a:gd name="T13" fmla="*/ 0 h 2"/>
                <a:gd name="T14" fmla="*/ 0 w 2"/>
                <a:gd name="T15" fmla="*/ 0 h 2"/>
                <a:gd name="T16" fmla="*/ 0 w 2"/>
                <a:gd name="T17" fmla="*/ 0 h 2"/>
                <a:gd name="T18" fmla="*/ 0 w 2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7" name="Freeform 1225">
              <a:extLst>
                <a:ext uri="{FF2B5EF4-FFF2-40B4-BE49-F238E27FC236}">
                  <a16:creationId xmlns:a16="http://schemas.microsoft.com/office/drawing/2014/main" id="{033AC460-3985-E9A0-CD80-0F73BBC62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5813" y="3454400"/>
              <a:ext cx="7938" cy="9525"/>
            </a:xfrm>
            <a:custGeom>
              <a:avLst/>
              <a:gdLst>
                <a:gd name="T0" fmla="*/ 3 w 5"/>
                <a:gd name="T1" fmla="*/ 0 h 6"/>
                <a:gd name="T2" fmla="*/ 3 w 5"/>
                <a:gd name="T3" fmla="*/ 1 h 6"/>
                <a:gd name="T4" fmla="*/ 1 w 5"/>
                <a:gd name="T5" fmla="*/ 1 h 6"/>
                <a:gd name="T6" fmla="*/ 1 w 5"/>
                <a:gd name="T7" fmla="*/ 3 h 6"/>
                <a:gd name="T8" fmla="*/ 0 w 5"/>
                <a:gd name="T9" fmla="*/ 5 h 6"/>
                <a:gd name="T10" fmla="*/ 0 w 5"/>
                <a:gd name="T11" fmla="*/ 5 h 6"/>
                <a:gd name="T12" fmla="*/ 0 w 5"/>
                <a:gd name="T13" fmla="*/ 6 h 6"/>
                <a:gd name="T14" fmla="*/ 1 w 5"/>
                <a:gd name="T15" fmla="*/ 6 h 6"/>
                <a:gd name="T16" fmla="*/ 3 w 5"/>
                <a:gd name="T17" fmla="*/ 5 h 6"/>
                <a:gd name="T18" fmla="*/ 3 w 5"/>
                <a:gd name="T19" fmla="*/ 3 h 6"/>
                <a:gd name="T20" fmla="*/ 5 w 5"/>
                <a:gd name="T21" fmla="*/ 0 h 6"/>
                <a:gd name="T22" fmla="*/ 3 w 5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6">
                  <a:moveTo>
                    <a:pt x="3" y="0"/>
                  </a:moveTo>
                  <a:lnTo>
                    <a:pt x="3" y="1"/>
                  </a:lnTo>
                  <a:lnTo>
                    <a:pt x="1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5"/>
                  </a:lnTo>
                  <a:lnTo>
                    <a:pt x="3" y="3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8" name="Freeform 1226">
              <a:extLst>
                <a:ext uri="{FF2B5EF4-FFF2-40B4-BE49-F238E27FC236}">
                  <a16:creationId xmlns:a16="http://schemas.microsoft.com/office/drawing/2014/main" id="{87342589-A388-72E8-4E6F-ED246F98B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7400" y="4200525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0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2 w 2"/>
                <a:gd name="T13" fmla="*/ 2 h 2"/>
                <a:gd name="T14" fmla="*/ 2 w 2"/>
                <a:gd name="T15" fmla="*/ 2 h 2"/>
                <a:gd name="T16" fmla="*/ 2 w 2"/>
                <a:gd name="T17" fmla="*/ 0 h 2"/>
                <a:gd name="T18" fmla="*/ 2 w 2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9" name="Freeform 1227">
              <a:extLst>
                <a:ext uri="{FF2B5EF4-FFF2-40B4-BE49-F238E27FC236}">
                  <a16:creationId xmlns:a16="http://schemas.microsoft.com/office/drawing/2014/main" id="{34937737-7033-AE8B-806B-18405B923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9000" y="3486150"/>
              <a:ext cx="3175" cy="3175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0 w 2"/>
                <a:gd name="T5" fmla="*/ 0 h 2"/>
                <a:gd name="T6" fmla="*/ 0 w 2"/>
                <a:gd name="T7" fmla="*/ 0 h 2"/>
                <a:gd name="T8" fmla="*/ 0 w 2"/>
                <a:gd name="T9" fmla="*/ 0 h 2"/>
                <a:gd name="T10" fmla="*/ 0 w 2"/>
                <a:gd name="T11" fmla="*/ 2 h 2"/>
                <a:gd name="T12" fmla="*/ 0 w 2"/>
                <a:gd name="T13" fmla="*/ 2 h 2"/>
                <a:gd name="T14" fmla="*/ 2 w 2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0" name="Freeform 1228">
              <a:extLst>
                <a:ext uri="{FF2B5EF4-FFF2-40B4-BE49-F238E27FC236}">
                  <a16:creationId xmlns:a16="http://schemas.microsoft.com/office/drawing/2014/main" id="{F4918B38-3BD8-0DDE-B984-1EE63DE9B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1050" y="4024313"/>
              <a:ext cx="4763" cy="7937"/>
            </a:xfrm>
            <a:custGeom>
              <a:avLst/>
              <a:gdLst>
                <a:gd name="T0" fmla="*/ 1 w 3"/>
                <a:gd name="T1" fmla="*/ 2 h 5"/>
                <a:gd name="T2" fmla="*/ 1 w 3"/>
                <a:gd name="T3" fmla="*/ 2 h 5"/>
                <a:gd name="T4" fmla="*/ 1 w 3"/>
                <a:gd name="T5" fmla="*/ 3 h 5"/>
                <a:gd name="T6" fmla="*/ 0 w 3"/>
                <a:gd name="T7" fmla="*/ 5 h 5"/>
                <a:gd name="T8" fmla="*/ 1 w 3"/>
                <a:gd name="T9" fmla="*/ 5 h 5"/>
                <a:gd name="T10" fmla="*/ 1 w 3"/>
                <a:gd name="T11" fmla="*/ 5 h 5"/>
                <a:gd name="T12" fmla="*/ 1 w 3"/>
                <a:gd name="T13" fmla="*/ 5 h 5"/>
                <a:gd name="T14" fmla="*/ 3 w 3"/>
                <a:gd name="T15" fmla="*/ 3 h 5"/>
                <a:gd name="T16" fmla="*/ 3 w 3"/>
                <a:gd name="T17" fmla="*/ 2 h 5"/>
                <a:gd name="T18" fmla="*/ 3 w 3"/>
                <a:gd name="T19" fmla="*/ 0 h 5"/>
                <a:gd name="T20" fmla="*/ 1 w 3"/>
                <a:gd name="T21" fmla="*/ 2 h 5"/>
                <a:gd name="T22" fmla="*/ 1 w 3"/>
                <a:gd name="T2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5">
                  <a:moveTo>
                    <a:pt x="1" y="2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0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1" name="Freeform 1229">
              <a:extLst>
                <a:ext uri="{FF2B5EF4-FFF2-40B4-BE49-F238E27FC236}">
                  <a16:creationId xmlns:a16="http://schemas.microsoft.com/office/drawing/2014/main" id="{F9D0F20E-BFF7-44E0-F727-836C817FE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6625" y="3627438"/>
              <a:ext cx="3175" cy="3175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0 w 2"/>
                <a:gd name="T5" fmla="*/ 0 h 2"/>
                <a:gd name="T6" fmla="*/ 0 w 2"/>
                <a:gd name="T7" fmla="*/ 0 h 2"/>
                <a:gd name="T8" fmla="*/ 0 w 2"/>
                <a:gd name="T9" fmla="*/ 2 h 2"/>
                <a:gd name="T10" fmla="*/ 2 w 2"/>
                <a:gd name="T11" fmla="*/ 2 h 2"/>
                <a:gd name="T12" fmla="*/ 2 w 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2" name="Freeform 1230">
              <a:extLst>
                <a:ext uri="{FF2B5EF4-FFF2-40B4-BE49-F238E27FC236}">
                  <a16:creationId xmlns:a16="http://schemas.microsoft.com/office/drawing/2014/main" id="{804128CE-CF89-9F87-363B-B0DC2825B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9650" y="3810000"/>
              <a:ext cx="3175" cy="1587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1 h 1"/>
                <a:gd name="T6" fmla="*/ 2 w 2"/>
                <a:gd name="T7" fmla="*/ 1 h 1"/>
                <a:gd name="T8" fmla="*/ 2 w 2"/>
                <a:gd name="T9" fmla="*/ 1 h 1"/>
                <a:gd name="T10" fmla="*/ 2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3" name="Freeform 1231">
              <a:extLst>
                <a:ext uri="{FF2B5EF4-FFF2-40B4-BE49-F238E27FC236}">
                  <a16:creationId xmlns:a16="http://schemas.microsoft.com/office/drawing/2014/main" id="{FB33B53F-3F32-4859-90E5-40D4ED93E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8063" y="3875088"/>
              <a:ext cx="1588" cy="317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2 h 2"/>
                <a:gd name="T6" fmla="*/ 1 w 1"/>
                <a:gd name="T7" fmla="*/ 2 h 2"/>
                <a:gd name="T8" fmla="*/ 1 w 1"/>
                <a:gd name="T9" fmla="*/ 0 h 2"/>
                <a:gd name="T10" fmla="*/ 0 w 1"/>
                <a:gd name="T11" fmla="*/ 0 h 2"/>
                <a:gd name="T12" fmla="*/ 0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4" name="Freeform 1232">
              <a:extLst>
                <a:ext uri="{FF2B5EF4-FFF2-40B4-BE49-F238E27FC236}">
                  <a16:creationId xmlns:a16="http://schemas.microsoft.com/office/drawing/2014/main" id="{69881BFE-D40D-4AD3-324C-CD39B5276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2825" y="4273550"/>
              <a:ext cx="4763" cy="3175"/>
            </a:xfrm>
            <a:custGeom>
              <a:avLst/>
              <a:gdLst>
                <a:gd name="T0" fmla="*/ 2 w 3"/>
                <a:gd name="T1" fmla="*/ 0 h 2"/>
                <a:gd name="T2" fmla="*/ 2 w 3"/>
                <a:gd name="T3" fmla="*/ 0 h 2"/>
                <a:gd name="T4" fmla="*/ 0 w 3"/>
                <a:gd name="T5" fmla="*/ 2 h 2"/>
                <a:gd name="T6" fmla="*/ 2 w 3"/>
                <a:gd name="T7" fmla="*/ 2 h 2"/>
                <a:gd name="T8" fmla="*/ 2 w 3"/>
                <a:gd name="T9" fmla="*/ 2 h 2"/>
                <a:gd name="T10" fmla="*/ 3 w 3"/>
                <a:gd name="T11" fmla="*/ 2 h 2"/>
                <a:gd name="T12" fmla="*/ 3 w 3"/>
                <a:gd name="T13" fmla="*/ 0 h 2"/>
                <a:gd name="T14" fmla="*/ 3 w 3"/>
                <a:gd name="T15" fmla="*/ 0 h 2"/>
                <a:gd name="T16" fmla="*/ 2 w 3"/>
                <a:gd name="T17" fmla="*/ 0 h 2"/>
                <a:gd name="T18" fmla="*/ 2 w 3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5" name="Freeform 1233">
              <a:extLst>
                <a:ext uri="{FF2B5EF4-FFF2-40B4-BE49-F238E27FC236}">
                  <a16:creationId xmlns:a16="http://schemas.microsoft.com/office/drawing/2014/main" id="{8EAFDB4E-B163-6E60-B0E6-CF4E00C02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9650" y="3870325"/>
              <a:ext cx="3175" cy="3175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2 w 2"/>
                <a:gd name="T13" fmla="*/ 0 h 2"/>
                <a:gd name="T14" fmla="*/ 2 w 2"/>
                <a:gd name="T15" fmla="*/ 0 h 2"/>
                <a:gd name="T16" fmla="*/ 0 w 2"/>
                <a:gd name="T17" fmla="*/ 2 h 2"/>
                <a:gd name="T18" fmla="*/ 0 w 2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6" name="Freeform 1234">
              <a:extLst>
                <a:ext uri="{FF2B5EF4-FFF2-40B4-BE49-F238E27FC236}">
                  <a16:creationId xmlns:a16="http://schemas.microsoft.com/office/drawing/2014/main" id="{EB98D300-D6A7-5C88-C09D-D011AA5B2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0125" y="3892550"/>
              <a:ext cx="0" cy="3175"/>
            </a:xfrm>
            <a:custGeom>
              <a:avLst/>
              <a:gdLst>
                <a:gd name="T0" fmla="*/ 2 h 2"/>
                <a:gd name="T1" fmla="*/ 0 h 2"/>
                <a:gd name="T2" fmla="*/ 0 h 2"/>
                <a:gd name="T3" fmla="*/ 0 h 2"/>
                <a:gd name="T4" fmla="*/ 0 h 2"/>
                <a:gd name="T5" fmla="*/ 0 h 2"/>
                <a:gd name="T6" fmla="*/ 2 h 2"/>
                <a:gd name="T7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7" name="Freeform 1235">
              <a:extLst>
                <a:ext uri="{FF2B5EF4-FFF2-40B4-BE49-F238E27FC236}">
                  <a16:creationId xmlns:a16="http://schemas.microsoft.com/office/drawing/2014/main" id="{B67AA37B-3938-A8C4-9BB7-DE23E58A2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7425" y="3905250"/>
              <a:ext cx="7938" cy="7937"/>
            </a:xfrm>
            <a:custGeom>
              <a:avLst/>
              <a:gdLst>
                <a:gd name="T0" fmla="*/ 2 w 5"/>
                <a:gd name="T1" fmla="*/ 5 h 5"/>
                <a:gd name="T2" fmla="*/ 2 w 5"/>
                <a:gd name="T3" fmla="*/ 5 h 5"/>
                <a:gd name="T4" fmla="*/ 3 w 5"/>
                <a:gd name="T5" fmla="*/ 2 h 5"/>
                <a:gd name="T6" fmla="*/ 5 w 5"/>
                <a:gd name="T7" fmla="*/ 0 h 5"/>
                <a:gd name="T8" fmla="*/ 5 w 5"/>
                <a:gd name="T9" fmla="*/ 0 h 5"/>
                <a:gd name="T10" fmla="*/ 3 w 5"/>
                <a:gd name="T11" fmla="*/ 0 h 5"/>
                <a:gd name="T12" fmla="*/ 3 w 5"/>
                <a:gd name="T13" fmla="*/ 0 h 5"/>
                <a:gd name="T14" fmla="*/ 3 w 5"/>
                <a:gd name="T15" fmla="*/ 0 h 5"/>
                <a:gd name="T16" fmla="*/ 0 w 5"/>
                <a:gd name="T17" fmla="*/ 2 h 5"/>
                <a:gd name="T18" fmla="*/ 0 w 5"/>
                <a:gd name="T19" fmla="*/ 3 h 5"/>
                <a:gd name="T20" fmla="*/ 2 w 5"/>
                <a:gd name="T21" fmla="*/ 3 h 5"/>
                <a:gd name="T22" fmla="*/ 2 w 5"/>
                <a:gd name="T2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lnTo>
                    <a:pt x="2" y="5"/>
                  </a:lnTo>
                  <a:lnTo>
                    <a:pt x="3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8" name="Freeform 1236">
              <a:extLst>
                <a:ext uri="{FF2B5EF4-FFF2-40B4-BE49-F238E27FC236}">
                  <a16:creationId xmlns:a16="http://schemas.microsoft.com/office/drawing/2014/main" id="{191BAD3E-C41B-F30E-63E2-410708879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8063" y="3848100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0 w 1"/>
                <a:gd name="T7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9" name="Freeform 1237">
              <a:extLst>
                <a:ext uri="{FF2B5EF4-FFF2-40B4-BE49-F238E27FC236}">
                  <a16:creationId xmlns:a16="http://schemas.microsoft.com/office/drawing/2014/main" id="{14740E5D-EF39-8C3F-1C41-DA03FCDE9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9650" y="3797300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0 h 2"/>
                <a:gd name="T3" fmla="*/ 0 h 2"/>
                <a:gd name="T4" fmla="*/ 0 h 2"/>
                <a:gd name="T5" fmla="*/ 2 h 2"/>
                <a:gd name="T6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0" name="Freeform 1238">
              <a:extLst>
                <a:ext uri="{FF2B5EF4-FFF2-40B4-BE49-F238E27FC236}">
                  <a16:creationId xmlns:a16="http://schemas.microsoft.com/office/drawing/2014/main" id="{24D243BC-E2B6-E3E8-4199-30FDD9605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925" y="4205288"/>
              <a:ext cx="14288" cy="7937"/>
            </a:xfrm>
            <a:custGeom>
              <a:avLst/>
              <a:gdLst>
                <a:gd name="T0" fmla="*/ 5 w 9"/>
                <a:gd name="T1" fmla="*/ 0 h 5"/>
                <a:gd name="T2" fmla="*/ 5 w 9"/>
                <a:gd name="T3" fmla="*/ 0 h 5"/>
                <a:gd name="T4" fmla="*/ 2 w 9"/>
                <a:gd name="T5" fmla="*/ 0 h 5"/>
                <a:gd name="T6" fmla="*/ 2 w 9"/>
                <a:gd name="T7" fmla="*/ 0 h 5"/>
                <a:gd name="T8" fmla="*/ 0 w 9"/>
                <a:gd name="T9" fmla="*/ 2 h 5"/>
                <a:gd name="T10" fmla="*/ 0 w 9"/>
                <a:gd name="T11" fmla="*/ 4 h 5"/>
                <a:gd name="T12" fmla="*/ 0 w 9"/>
                <a:gd name="T13" fmla="*/ 5 h 5"/>
                <a:gd name="T14" fmla="*/ 2 w 9"/>
                <a:gd name="T15" fmla="*/ 5 h 5"/>
                <a:gd name="T16" fmla="*/ 2 w 9"/>
                <a:gd name="T17" fmla="*/ 4 h 5"/>
                <a:gd name="T18" fmla="*/ 3 w 9"/>
                <a:gd name="T19" fmla="*/ 2 h 5"/>
                <a:gd name="T20" fmla="*/ 5 w 9"/>
                <a:gd name="T21" fmla="*/ 2 h 5"/>
                <a:gd name="T22" fmla="*/ 5 w 9"/>
                <a:gd name="T23" fmla="*/ 4 h 5"/>
                <a:gd name="T24" fmla="*/ 5 w 9"/>
                <a:gd name="T25" fmla="*/ 5 h 5"/>
                <a:gd name="T26" fmla="*/ 5 w 9"/>
                <a:gd name="T27" fmla="*/ 5 h 5"/>
                <a:gd name="T28" fmla="*/ 5 w 9"/>
                <a:gd name="T29" fmla="*/ 5 h 5"/>
                <a:gd name="T30" fmla="*/ 5 w 9"/>
                <a:gd name="T31" fmla="*/ 5 h 5"/>
                <a:gd name="T32" fmla="*/ 5 w 9"/>
                <a:gd name="T33" fmla="*/ 5 h 5"/>
                <a:gd name="T34" fmla="*/ 6 w 9"/>
                <a:gd name="T35" fmla="*/ 4 h 5"/>
                <a:gd name="T36" fmla="*/ 6 w 9"/>
                <a:gd name="T37" fmla="*/ 4 h 5"/>
                <a:gd name="T38" fmla="*/ 6 w 9"/>
                <a:gd name="T39" fmla="*/ 4 h 5"/>
                <a:gd name="T40" fmla="*/ 8 w 9"/>
                <a:gd name="T41" fmla="*/ 4 h 5"/>
                <a:gd name="T42" fmla="*/ 9 w 9"/>
                <a:gd name="T43" fmla="*/ 4 h 5"/>
                <a:gd name="T44" fmla="*/ 9 w 9"/>
                <a:gd name="T45" fmla="*/ 2 h 5"/>
                <a:gd name="T46" fmla="*/ 9 w 9"/>
                <a:gd name="T47" fmla="*/ 2 h 5"/>
                <a:gd name="T48" fmla="*/ 8 w 9"/>
                <a:gd name="T49" fmla="*/ 0 h 5"/>
                <a:gd name="T50" fmla="*/ 8 w 9"/>
                <a:gd name="T51" fmla="*/ 0 h 5"/>
                <a:gd name="T52" fmla="*/ 6 w 9"/>
                <a:gd name="T53" fmla="*/ 0 h 5"/>
                <a:gd name="T54" fmla="*/ 5 w 9"/>
                <a:gd name="T55" fmla="*/ 2 h 5"/>
                <a:gd name="T56" fmla="*/ 5 w 9"/>
                <a:gd name="T57" fmla="*/ 2 h 5"/>
                <a:gd name="T58" fmla="*/ 5 w 9"/>
                <a:gd name="T59" fmla="*/ 0 h 5"/>
                <a:gd name="T60" fmla="*/ 5 w 9"/>
                <a:gd name="T6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" h="5">
                  <a:moveTo>
                    <a:pt x="5" y="0"/>
                  </a:move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9" y="4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1" name="Freeform 1239">
              <a:extLst>
                <a:ext uri="{FF2B5EF4-FFF2-40B4-BE49-F238E27FC236}">
                  <a16:creationId xmlns:a16="http://schemas.microsoft.com/office/drawing/2014/main" id="{3546F9E9-E688-FECE-6A9F-F02706AD4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6488" y="4637088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0 h 2"/>
                <a:gd name="T12" fmla="*/ 2 w 2"/>
                <a:gd name="T13" fmla="*/ 0 h 2"/>
                <a:gd name="T14" fmla="*/ 2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2" name="Freeform 1240">
              <a:extLst>
                <a:ext uri="{FF2B5EF4-FFF2-40B4-BE49-F238E27FC236}">
                  <a16:creationId xmlns:a16="http://schemas.microsoft.com/office/drawing/2014/main" id="{1597DB3F-2494-12B2-EF12-C9A7948F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6963" y="4635500"/>
              <a:ext cx="0" cy="1587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  <a:gd name="T4" fmla="*/ 0 h 1"/>
                <a:gd name="T5" fmla="*/ 0 h 1"/>
                <a:gd name="T6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3" name="Freeform 1241">
              <a:extLst>
                <a:ext uri="{FF2B5EF4-FFF2-40B4-BE49-F238E27FC236}">
                  <a16:creationId xmlns:a16="http://schemas.microsoft.com/office/drawing/2014/main" id="{04BD87D3-786D-2AFE-E680-A81952B02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0438" y="4352925"/>
              <a:ext cx="6350" cy="4762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0 h 3"/>
                <a:gd name="T4" fmla="*/ 1 w 4"/>
                <a:gd name="T5" fmla="*/ 1 h 3"/>
                <a:gd name="T6" fmla="*/ 3 w 4"/>
                <a:gd name="T7" fmla="*/ 1 h 3"/>
                <a:gd name="T8" fmla="*/ 4 w 4"/>
                <a:gd name="T9" fmla="*/ 3 h 3"/>
                <a:gd name="T10" fmla="*/ 4 w 4"/>
                <a:gd name="T11" fmla="*/ 3 h 3"/>
                <a:gd name="T12" fmla="*/ 3 w 4"/>
                <a:gd name="T13" fmla="*/ 1 h 3"/>
                <a:gd name="T14" fmla="*/ 1 w 4"/>
                <a:gd name="T15" fmla="*/ 0 h 3"/>
                <a:gd name="T16" fmla="*/ 0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3" y="1"/>
                  </a:lnTo>
                  <a:lnTo>
                    <a:pt x="4" y="3"/>
                  </a:lnTo>
                  <a:lnTo>
                    <a:pt x="4" y="3"/>
                  </a:lnTo>
                  <a:lnTo>
                    <a:pt x="3" y="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4" name="Freeform 1242">
              <a:extLst>
                <a:ext uri="{FF2B5EF4-FFF2-40B4-BE49-F238E27FC236}">
                  <a16:creationId xmlns:a16="http://schemas.microsoft.com/office/drawing/2014/main" id="{7AB124A6-E105-77F9-F260-9399208AD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250" y="3494088"/>
              <a:ext cx="12700" cy="3175"/>
            </a:xfrm>
            <a:custGeom>
              <a:avLst/>
              <a:gdLst>
                <a:gd name="T0" fmla="*/ 6 w 8"/>
                <a:gd name="T1" fmla="*/ 2 h 2"/>
                <a:gd name="T2" fmla="*/ 6 w 8"/>
                <a:gd name="T3" fmla="*/ 2 h 2"/>
                <a:gd name="T4" fmla="*/ 8 w 8"/>
                <a:gd name="T5" fmla="*/ 2 h 2"/>
                <a:gd name="T6" fmla="*/ 6 w 8"/>
                <a:gd name="T7" fmla="*/ 0 h 2"/>
                <a:gd name="T8" fmla="*/ 4 w 8"/>
                <a:gd name="T9" fmla="*/ 0 h 2"/>
                <a:gd name="T10" fmla="*/ 3 w 8"/>
                <a:gd name="T11" fmla="*/ 0 h 2"/>
                <a:gd name="T12" fmla="*/ 1 w 8"/>
                <a:gd name="T13" fmla="*/ 0 h 2"/>
                <a:gd name="T14" fmla="*/ 0 w 8"/>
                <a:gd name="T15" fmla="*/ 0 h 2"/>
                <a:gd name="T16" fmla="*/ 0 w 8"/>
                <a:gd name="T17" fmla="*/ 0 h 2"/>
                <a:gd name="T18" fmla="*/ 1 w 8"/>
                <a:gd name="T19" fmla="*/ 2 h 2"/>
                <a:gd name="T20" fmla="*/ 3 w 8"/>
                <a:gd name="T21" fmla="*/ 2 h 2"/>
                <a:gd name="T22" fmla="*/ 6 w 8"/>
                <a:gd name="T2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">
                  <a:moveTo>
                    <a:pt x="6" y="2"/>
                  </a:moveTo>
                  <a:lnTo>
                    <a:pt x="6" y="2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2"/>
                  </a:lnTo>
                  <a:lnTo>
                    <a:pt x="3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5" name="Freeform 1243">
              <a:extLst>
                <a:ext uri="{FF2B5EF4-FFF2-40B4-BE49-F238E27FC236}">
                  <a16:creationId xmlns:a16="http://schemas.microsoft.com/office/drawing/2014/main" id="{E9A9CF4B-CDDE-BBD3-4C72-E09D85B08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6325" y="4592638"/>
              <a:ext cx="0" cy="1587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1 h 1"/>
                <a:gd name="T5" fmla="*/ 1 h 1"/>
                <a:gd name="T6" fmla="*/ 0 h 1"/>
                <a:gd name="T7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6" name="Freeform 1244">
              <a:extLst>
                <a:ext uri="{FF2B5EF4-FFF2-40B4-BE49-F238E27FC236}">
                  <a16:creationId xmlns:a16="http://schemas.microsoft.com/office/drawing/2014/main" id="{A254BE49-9EBF-AD3B-0D50-D581C2AFF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6325" y="4594225"/>
              <a:ext cx="1588" cy="3175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0 h 2"/>
                <a:gd name="T8" fmla="*/ 0 w 1"/>
                <a:gd name="T9" fmla="*/ 0 h 2"/>
                <a:gd name="T10" fmla="*/ 0 w 1"/>
                <a:gd name="T11" fmla="*/ 2 h 2"/>
                <a:gd name="T12" fmla="*/ 1 w 1"/>
                <a:gd name="T13" fmla="*/ 2 h 2"/>
                <a:gd name="T14" fmla="*/ 1 w 1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7" name="Freeform 1245">
              <a:extLst>
                <a:ext uri="{FF2B5EF4-FFF2-40B4-BE49-F238E27FC236}">
                  <a16:creationId xmlns:a16="http://schemas.microsoft.com/office/drawing/2014/main" id="{E39EB353-424F-002C-3DEB-25C2C9D3A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8675" y="4495800"/>
              <a:ext cx="1588" cy="3175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0 h 2"/>
                <a:gd name="T8" fmla="*/ 0 w 1"/>
                <a:gd name="T9" fmla="*/ 2 h 2"/>
                <a:gd name="T10" fmla="*/ 0 w 1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8" name="Freeform 1246">
              <a:extLst>
                <a:ext uri="{FF2B5EF4-FFF2-40B4-BE49-F238E27FC236}">
                  <a16:creationId xmlns:a16="http://schemas.microsoft.com/office/drawing/2014/main" id="{F2CD8DC2-592D-C942-DD80-4C64A39F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9350" y="4362450"/>
              <a:ext cx="9525" cy="4762"/>
            </a:xfrm>
            <a:custGeom>
              <a:avLst/>
              <a:gdLst>
                <a:gd name="T0" fmla="*/ 6 w 6"/>
                <a:gd name="T1" fmla="*/ 3 h 3"/>
                <a:gd name="T2" fmla="*/ 6 w 6"/>
                <a:gd name="T3" fmla="*/ 2 h 3"/>
                <a:gd name="T4" fmla="*/ 6 w 6"/>
                <a:gd name="T5" fmla="*/ 2 h 3"/>
                <a:gd name="T6" fmla="*/ 5 w 6"/>
                <a:gd name="T7" fmla="*/ 2 h 3"/>
                <a:gd name="T8" fmla="*/ 5 w 6"/>
                <a:gd name="T9" fmla="*/ 2 h 3"/>
                <a:gd name="T10" fmla="*/ 3 w 6"/>
                <a:gd name="T11" fmla="*/ 0 h 3"/>
                <a:gd name="T12" fmla="*/ 2 w 6"/>
                <a:gd name="T13" fmla="*/ 0 h 3"/>
                <a:gd name="T14" fmla="*/ 2 w 6"/>
                <a:gd name="T15" fmla="*/ 0 h 3"/>
                <a:gd name="T16" fmla="*/ 2 w 6"/>
                <a:gd name="T17" fmla="*/ 0 h 3"/>
                <a:gd name="T18" fmla="*/ 0 w 6"/>
                <a:gd name="T19" fmla="*/ 2 h 3"/>
                <a:gd name="T20" fmla="*/ 2 w 6"/>
                <a:gd name="T21" fmla="*/ 2 h 3"/>
                <a:gd name="T22" fmla="*/ 3 w 6"/>
                <a:gd name="T23" fmla="*/ 3 h 3"/>
                <a:gd name="T24" fmla="*/ 3 w 6"/>
                <a:gd name="T25" fmla="*/ 3 h 3"/>
                <a:gd name="T26" fmla="*/ 3 w 6"/>
                <a:gd name="T27" fmla="*/ 3 h 3"/>
                <a:gd name="T28" fmla="*/ 5 w 6"/>
                <a:gd name="T29" fmla="*/ 3 h 3"/>
                <a:gd name="T30" fmla="*/ 5 w 6"/>
                <a:gd name="T31" fmla="*/ 3 h 3"/>
                <a:gd name="T32" fmla="*/ 6 w 6"/>
                <a:gd name="T33" fmla="*/ 3 h 3"/>
                <a:gd name="T34" fmla="*/ 6 w 6"/>
                <a:gd name="T35" fmla="*/ 3 h 3"/>
                <a:gd name="T36" fmla="*/ 6 w 6"/>
                <a:gd name="T37" fmla="*/ 3 h 3"/>
                <a:gd name="T38" fmla="*/ 6 w 6"/>
                <a:gd name="T3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" h="3">
                  <a:moveTo>
                    <a:pt x="6" y="3"/>
                  </a:moveTo>
                  <a:lnTo>
                    <a:pt x="6" y="2"/>
                  </a:lnTo>
                  <a:lnTo>
                    <a:pt x="6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9" name="Freeform 1247">
              <a:extLst>
                <a:ext uri="{FF2B5EF4-FFF2-40B4-BE49-F238E27FC236}">
                  <a16:creationId xmlns:a16="http://schemas.microsoft.com/office/drawing/2014/main" id="{145CF654-416B-E9CC-2E74-39D1803BC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4425" y="4378325"/>
              <a:ext cx="9525" cy="9525"/>
            </a:xfrm>
            <a:custGeom>
              <a:avLst/>
              <a:gdLst>
                <a:gd name="T0" fmla="*/ 6 w 6"/>
                <a:gd name="T1" fmla="*/ 3 h 6"/>
                <a:gd name="T2" fmla="*/ 5 w 6"/>
                <a:gd name="T3" fmla="*/ 3 h 6"/>
                <a:gd name="T4" fmla="*/ 5 w 6"/>
                <a:gd name="T5" fmla="*/ 4 h 6"/>
                <a:gd name="T6" fmla="*/ 3 w 6"/>
                <a:gd name="T7" fmla="*/ 4 h 6"/>
                <a:gd name="T8" fmla="*/ 3 w 6"/>
                <a:gd name="T9" fmla="*/ 3 h 6"/>
                <a:gd name="T10" fmla="*/ 3 w 6"/>
                <a:gd name="T11" fmla="*/ 3 h 6"/>
                <a:gd name="T12" fmla="*/ 1 w 6"/>
                <a:gd name="T13" fmla="*/ 1 h 6"/>
                <a:gd name="T14" fmla="*/ 0 w 6"/>
                <a:gd name="T15" fmla="*/ 0 h 6"/>
                <a:gd name="T16" fmla="*/ 0 w 6"/>
                <a:gd name="T17" fmla="*/ 0 h 6"/>
                <a:gd name="T18" fmla="*/ 0 w 6"/>
                <a:gd name="T19" fmla="*/ 1 h 6"/>
                <a:gd name="T20" fmla="*/ 1 w 6"/>
                <a:gd name="T21" fmla="*/ 3 h 6"/>
                <a:gd name="T22" fmla="*/ 1 w 6"/>
                <a:gd name="T23" fmla="*/ 3 h 6"/>
                <a:gd name="T24" fmla="*/ 1 w 6"/>
                <a:gd name="T25" fmla="*/ 4 h 6"/>
                <a:gd name="T26" fmla="*/ 1 w 6"/>
                <a:gd name="T27" fmla="*/ 4 h 6"/>
                <a:gd name="T28" fmla="*/ 5 w 6"/>
                <a:gd name="T29" fmla="*/ 6 h 6"/>
                <a:gd name="T30" fmla="*/ 6 w 6"/>
                <a:gd name="T31" fmla="*/ 6 h 6"/>
                <a:gd name="T32" fmla="*/ 6 w 6"/>
                <a:gd name="T33" fmla="*/ 3 h 6"/>
                <a:gd name="T34" fmla="*/ 6 w 6"/>
                <a:gd name="T3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6">
                  <a:moveTo>
                    <a:pt x="6" y="3"/>
                  </a:moveTo>
                  <a:lnTo>
                    <a:pt x="5" y="3"/>
                  </a:lnTo>
                  <a:lnTo>
                    <a:pt x="5" y="4"/>
                  </a:lnTo>
                  <a:lnTo>
                    <a:pt x="3" y="4"/>
                  </a:lnTo>
                  <a:lnTo>
                    <a:pt x="3" y="3"/>
                  </a:lnTo>
                  <a:lnTo>
                    <a:pt x="3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1" y="4"/>
                  </a:lnTo>
                  <a:lnTo>
                    <a:pt x="5" y="6"/>
                  </a:lnTo>
                  <a:lnTo>
                    <a:pt x="6" y="6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40" name="Freeform 1248">
              <a:extLst>
                <a:ext uri="{FF2B5EF4-FFF2-40B4-BE49-F238E27FC236}">
                  <a16:creationId xmlns:a16="http://schemas.microsoft.com/office/drawing/2014/main" id="{EAA74FC4-7620-4A86-6996-CFAC5110F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9613" y="4187825"/>
              <a:ext cx="406400" cy="209550"/>
            </a:xfrm>
            <a:custGeom>
              <a:avLst/>
              <a:gdLst>
                <a:gd name="T0" fmla="*/ 244 w 256"/>
                <a:gd name="T1" fmla="*/ 124 h 132"/>
                <a:gd name="T2" fmla="*/ 244 w 256"/>
                <a:gd name="T3" fmla="*/ 120 h 132"/>
                <a:gd name="T4" fmla="*/ 234 w 256"/>
                <a:gd name="T5" fmla="*/ 112 h 132"/>
                <a:gd name="T6" fmla="*/ 221 w 256"/>
                <a:gd name="T7" fmla="*/ 105 h 132"/>
                <a:gd name="T8" fmla="*/ 210 w 256"/>
                <a:gd name="T9" fmla="*/ 93 h 132"/>
                <a:gd name="T10" fmla="*/ 217 w 256"/>
                <a:gd name="T11" fmla="*/ 81 h 132"/>
                <a:gd name="T12" fmla="*/ 212 w 256"/>
                <a:gd name="T13" fmla="*/ 72 h 132"/>
                <a:gd name="T14" fmla="*/ 191 w 256"/>
                <a:gd name="T15" fmla="*/ 62 h 132"/>
                <a:gd name="T16" fmla="*/ 175 w 256"/>
                <a:gd name="T17" fmla="*/ 46 h 132"/>
                <a:gd name="T18" fmla="*/ 166 w 256"/>
                <a:gd name="T19" fmla="*/ 43 h 132"/>
                <a:gd name="T20" fmla="*/ 142 w 256"/>
                <a:gd name="T21" fmla="*/ 34 h 132"/>
                <a:gd name="T22" fmla="*/ 124 w 256"/>
                <a:gd name="T23" fmla="*/ 27 h 132"/>
                <a:gd name="T24" fmla="*/ 103 w 256"/>
                <a:gd name="T25" fmla="*/ 21 h 132"/>
                <a:gd name="T26" fmla="*/ 83 w 256"/>
                <a:gd name="T27" fmla="*/ 18 h 132"/>
                <a:gd name="T28" fmla="*/ 68 w 256"/>
                <a:gd name="T29" fmla="*/ 26 h 132"/>
                <a:gd name="T30" fmla="*/ 57 w 256"/>
                <a:gd name="T31" fmla="*/ 38 h 132"/>
                <a:gd name="T32" fmla="*/ 49 w 256"/>
                <a:gd name="T33" fmla="*/ 34 h 132"/>
                <a:gd name="T34" fmla="*/ 43 w 256"/>
                <a:gd name="T35" fmla="*/ 29 h 132"/>
                <a:gd name="T36" fmla="*/ 41 w 256"/>
                <a:gd name="T37" fmla="*/ 13 h 132"/>
                <a:gd name="T38" fmla="*/ 35 w 256"/>
                <a:gd name="T39" fmla="*/ 5 h 132"/>
                <a:gd name="T40" fmla="*/ 14 w 256"/>
                <a:gd name="T41" fmla="*/ 4 h 132"/>
                <a:gd name="T42" fmla="*/ 3 w 256"/>
                <a:gd name="T43" fmla="*/ 11 h 132"/>
                <a:gd name="T44" fmla="*/ 5 w 256"/>
                <a:gd name="T45" fmla="*/ 13 h 132"/>
                <a:gd name="T46" fmla="*/ 18 w 256"/>
                <a:gd name="T47" fmla="*/ 24 h 132"/>
                <a:gd name="T48" fmla="*/ 38 w 256"/>
                <a:gd name="T49" fmla="*/ 23 h 132"/>
                <a:gd name="T50" fmla="*/ 35 w 256"/>
                <a:gd name="T51" fmla="*/ 29 h 132"/>
                <a:gd name="T52" fmla="*/ 24 w 256"/>
                <a:gd name="T53" fmla="*/ 31 h 132"/>
                <a:gd name="T54" fmla="*/ 14 w 256"/>
                <a:gd name="T55" fmla="*/ 34 h 132"/>
                <a:gd name="T56" fmla="*/ 24 w 256"/>
                <a:gd name="T57" fmla="*/ 46 h 132"/>
                <a:gd name="T58" fmla="*/ 32 w 256"/>
                <a:gd name="T59" fmla="*/ 42 h 132"/>
                <a:gd name="T60" fmla="*/ 37 w 256"/>
                <a:gd name="T61" fmla="*/ 37 h 132"/>
                <a:gd name="T62" fmla="*/ 40 w 256"/>
                <a:gd name="T63" fmla="*/ 45 h 132"/>
                <a:gd name="T64" fmla="*/ 48 w 256"/>
                <a:gd name="T65" fmla="*/ 46 h 132"/>
                <a:gd name="T66" fmla="*/ 57 w 256"/>
                <a:gd name="T67" fmla="*/ 53 h 132"/>
                <a:gd name="T68" fmla="*/ 78 w 256"/>
                <a:gd name="T69" fmla="*/ 59 h 132"/>
                <a:gd name="T70" fmla="*/ 89 w 256"/>
                <a:gd name="T71" fmla="*/ 64 h 132"/>
                <a:gd name="T72" fmla="*/ 94 w 256"/>
                <a:gd name="T73" fmla="*/ 69 h 132"/>
                <a:gd name="T74" fmla="*/ 97 w 256"/>
                <a:gd name="T75" fmla="*/ 78 h 132"/>
                <a:gd name="T76" fmla="*/ 102 w 256"/>
                <a:gd name="T77" fmla="*/ 86 h 132"/>
                <a:gd name="T78" fmla="*/ 100 w 256"/>
                <a:gd name="T79" fmla="*/ 89 h 132"/>
                <a:gd name="T80" fmla="*/ 102 w 256"/>
                <a:gd name="T81" fmla="*/ 97 h 132"/>
                <a:gd name="T82" fmla="*/ 107 w 256"/>
                <a:gd name="T83" fmla="*/ 99 h 132"/>
                <a:gd name="T84" fmla="*/ 116 w 256"/>
                <a:gd name="T85" fmla="*/ 99 h 132"/>
                <a:gd name="T86" fmla="*/ 131 w 256"/>
                <a:gd name="T87" fmla="*/ 113 h 132"/>
                <a:gd name="T88" fmla="*/ 146 w 256"/>
                <a:gd name="T89" fmla="*/ 113 h 132"/>
                <a:gd name="T90" fmla="*/ 159 w 256"/>
                <a:gd name="T91" fmla="*/ 108 h 132"/>
                <a:gd name="T92" fmla="*/ 146 w 256"/>
                <a:gd name="T93" fmla="*/ 100 h 132"/>
                <a:gd name="T94" fmla="*/ 151 w 256"/>
                <a:gd name="T95" fmla="*/ 102 h 132"/>
                <a:gd name="T96" fmla="*/ 162 w 256"/>
                <a:gd name="T97" fmla="*/ 97 h 132"/>
                <a:gd name="T98" fmla="*/ 164 w 256"/>
                <a:gd name="T99" fmla="*/ 91 h 132"/>
                <a:gd name="T100" fmla="*/ 172 w 256"/>
                <a:gd name="T101" fmla="*/ 94 h 132"/>
                <a:gd name="T102" fmla="*/ 180 w 256"/>
                <a:gd name="T103" fmla="*/ 96 h 132"/>
                <a:gd name="T104" fmla="*/ 194 w 256"/>
                <a:gd name="T105" fmla="*/ 99 h 132"/>
                <a:gd name="T106" fmla="*/ 204 w 256"/>
                <a:gd name="T107" fmla="*/ 112 h 132"/>
                <a:gd name="T108" fmla="*/ 213 w 256"/>
                <a:gd name="T109" fmla="*/ 123 h 132"/>
                <a:gd name="T110" fmla="*/ 224 w 256"/>
                <a:gd name="T111" fmla="*/ 126 h 132"/>
                <a:gd name="T112" fmla="*/ 242 w 256"/>
                <a:gd name="T113" fmla="*/ 129 h 132"/>
                <a:gd name="T114" fmla="*/ 253 w 256"/>
                <a:gd name="T115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6" h="132">
                  <a:moveTo>
                    <a:pt x="253" y="128"/>
                  </a:moveTo>
                  <a:lnTo>
                    <a:pt x="253" y="128"/>
                  </a:lnTo>
                  <a:lnTo>
                    <a:pt x="256" y="126"/>
                  </a:lnTo>
                  <a:lnTo>
                    <a:pt x="253" y="128"/>
                  </a:lnTo>
                  <a:lnTo>
                    <a:pt x="252" y="126"/>
                  </a:lnTo>
                  <a:lnTo>
                    <a:pt x="250" y="126"/>
                  </a:lnTo>
                  <a:lnTo>
                    <a:pt x="248" y="126"/>
                  </a:lnTo>
                  <a:lnTo>
                    <a:pt x="247" y="126"/>
                  </a:lnTo>
                  <a:lnTo>
                    <a:pt x="245" y="124"/>
                  </a:lnTo>
                  <a:lnTo>
                    <a:pt x="244" y="124"/>
                  </a:lnTo>
                  <a:lnTo>
                    <a:pt x="244" y="124"/>
                  </a:lnTo>
                  <a:lnTo>
                    <a:pt x="244" y="124"/>
                  </a:lnTo>
                  <a:lnTo>
                    <a:pt x="242" y="123"/>
                  </a:lnTo>
                  <a:lnTo>
                    <a:pt x="242" y="123"/>
                  </a:lnTo>
                  <a:lnTo>
                    <a:pt x="242" y="121"/>
                  </a:lnTo>
                  <a:lnTo>
                    <a:pt x="244" y="121"/>
                  </a:lnTo>
                  <a:lnTo>
                    <a:pt x="244" y="121"/>
                  </a:lnTo>
                  <a:lnTo>
                    <a:pt x="245" y="120"/>
                  </a:lnTo>
                  <a:lnTo>
                    <a:pt x="245" y="120"/>
                  </a:lnTo>
                  <a:lnTo>
                    <a:pt x="244" y="120"/>
                  </a:lnTo>
                  <a:lnTo>
                    <a:pt x="244" y="120"/>
                  </a:lnTo>
                  <a:lnTo>
                    <a:pt x="242" y="118"/>
                  </a:lnTo>
                  <a:lnTo>
                    <a:pt x="237" y="118"/>
                  </a:lnTo>
                  <a:lnTo>
                    <a:pt x="237" y="118"/>
                  </a:lnTo>
                  <a:lnTo>
                    <a:pt x="236" y="118"/>
                  </a:lnTo>
                  <a:lnTo>
                    <a:pt x="234" y="116"/>
                  </a:lnTo>
                  <a:lnTo>
                    <a:pt x="234" y="115"/>
                  </a:lnTo>
                  <a:lnTo>
                    <a:pt x="236" y="113"/>
                  </a:lnTo>
                  <a:lnTo>
                    <a:pt x="236" y="112"/>
                  </a:lnTo>
                  <a:lnTo>
                    <a:pt x="234" y="112"/>
                  </a:lnTo>
                  <a:lnTo>
                    <a:pt x="234" y="112"/>
                  </a:lnTo>
                  <a:lnTo>
                    <a:pt x="232" y="112"/>
                  </a:lnTo>
                  <a:lnTo>
                    <a:pt x="229" y="112"/>
                  </a:lnTo>
                  <a:lnTo>
                    <a:pt x="228" y="112"/>
                  </a:lnTo>
                  <a:lnTo>
                    <a:pt x="226" y="112"/>
                  </a:lnTo>
                  <a:lnTo>
                    <a:pt x="226" y="110"/>
                  </a:lnTo>
                  <a:lnTo>
                    <a:pt x="224" y="107"/>
                  </a:lnTo>
                  <a:lnTo>
                    <a:pt x="224" y="107"/>
                  </a:lnTo>
                  <a:lnTo>
                    <a:pt x="223" y="105"/>
                  </a:lnTo>
                  <a:lnTo>
                    <a:pt x="221" y="105"/>
                  </a:lnTo>
                  <a:lnTo>
                    <a:pt x="221" y="104"/>
                  </a:lnTo>
                  <a:lnTo>
                    <a:pt x="221" y="102"/>
                  </a:lnTo>
                  <a:lnTo>
                    <a:pt x="221" y="100"/>
                  </a:lnTo>
                  <a:lnTo>
                    <a:pt x="221" y="99"/>
                  </a:lnTo>
                  <a:lnTo>
                    <a:pt x="218" y="97"/>
                  </a:lnTo>
                  <a:lnTo>
                    <a:pt x="217" y="97"/>
                  </a:lnTo>
                  <a:lnTo>
                    <a:pt x="215" y="96"/>
                  </a:lnTo>
                  <a:lnTo>
                    <a:pt x="213" y="94"/>
                  </a:lnTo>
                  <a:lnTo>
                    <a:pt x="212" y="93"/>
                  </a:lnTo>
                  <a:lnTo>
                    <a:pt x="210" y="93"/>
                  </a:lnTo>
                  <a:lnTo>
                    <a:pt x="210" y="91"/>
                  </a:lnTo>
                  <a:lnTo>
                    <a:pt x="209" y="89"/>
                  </a:lnTo>
                  <a:lnTo>
                    <a:pt x="207" y="88"/>
                  </a:lnTo>
                  <a:lnTo>
                    <a:pt x="205" y="85"/>
                  </a:lnTo>
                  <a:lnTo>
                    <a:pt x="205" y="83"/>
                  </a:lnTo>
                  <a:lnTo>
                    <a:pt x="205" y="83"/>
                  </a:lnTo>
                  <a:lnTo>
                    <a:pt x="207" y="81"/>
                  </a:lnTo>
                  <a:lnTo>
                    <a:pt x="210" y="81"/>
                  </a:lnTo>
                  <a:lnTo>
                    <a:pt x="215" y="81"/>
                  </a:lnTo>
                  <a:lnTo>
                    <a:pt x="217" y="81"/>
                  </a:lnTo>
                  <a:lnTo>
                    <a:pt x="217" y="81"/>
                  </a:lnTo>
                  <a:lnTo>
                    <a:pt x="217" y="80"/>
                  </a:lnTo>
                  <a:lnTo>
                    <a:pt x="217" y="77"/>
                  </a:lnTo>
                  <a:lnTo>
                    <a:pt x="217" y="77"/>
                  </a:lnTo>
                  <a:lnTo>
                    <a:pt x="217" y="77"/>
                  </a:lnTo>
                  <a:lnTo>
                    <a:pt x="215" y="75"/>
                  </a:lnTo>
                  <a:lnTo>
                    <a:pt x="215" y="75"/>
                  </a:lnTo>
                  <a:lnTo>
                    <a:pt x="213" y="73"/>
                  </a:lnTo>
                  <a:lnTo>
                    <a:pt x="213" y="73"/>
                  </a:lnTo>
                  <a:lnTo>
                    <a:pt x="212" y="72"/>
                  </a:lnTo>
                  <a:lnTo>
                    <a:pt x="210" y="72"/>
                  </a:lnTo>
                  <a:lnTo>
                    <a:pt x="209" y="72"/>
                  </a:lnTo>
                  <a:lnTo>
                    <a:pt x="207" y="72"/>
                  </a:lnTo>
                  <a:lnTo>
                    <a:pt x="207" y="72"/>
                  </a:lnTo>
                  <a:lnTo>
                    <a:pt x="199" y="67"/>
                  </a:lnTo>
                  <a:lnTo>
                    <a:pt x="196" y="67"/>
                  </a:lnTo>
                  <a:lnTo>
                    <a:pt x="193" y="66"/>
                  </a:lnTo>
                  <a:lnTo>
                    <a:pt x="191" y="66"/>
                  </a:lnTo>
                  <a:lnTo>
                    <a:pt x="189" y="66"/>
                  </a:lnTo>
                  <a:lnTo>
                    <a:pt x="191" y="62"/>
                  </a:lnTo>
                  <a:lnTo>
                    <a:pt x="191" y="58"/>
                  </a:lnTo>
                  <a:lnTo>
                    <a:pt x="189" y="58"/>
                  </a:lnTo>
                  <a:lnTo>
                    <a:pt x="185" y="51"/>
                  </a:lnTo>
                  <a:lnTo>
                    <a:pt x="183" y="51"/>
                  </a:lnTo>
                  <a:lnTo>
                    <a:pt x="182" y="51"/>
                  </a:lnTo>
                  <a:lnTo>
                    <a:pt x="180" y="51"/>
                  </a:lnTo>
                  <a:lnTo>
                    <a:pt x="180" y="50"/>
                  </a:lnTo>
                  <a:lnTo>
                    <a:pt x="178" y="48"/>
                  </a:lnTo>
                  <a:lnTo>
                    <a:pt x="177" y="48"/>
                  </a:lnTo>
                  <a:lnTo>
                    <a:pt x="175" y="46"/>
                  </a:lnTo>
                  <a:lnTo>
                    <a:pt x="175" y="46"/>
                  </a:lnTo>
                  <a:lnTo>
                    <a:pt x="174" y="45"/>
                  </a:lnTo>
                  <a:lnTo>
                    <a:pt x="174" y="45"/>
                  </a:lnTo>
                  <a:lnTo>
                    <a:pt x="174" y="45"/>
                  </a:lnTo>
                  <a:lnTo>
                    <a:pt x="172" y="45"/>
                  </a:lnTo>
                  <a:lnTo>
                    <a:pt x="170" y="45"/>
                  </a:lnTo>
                  <a:lnTo>
                    <a:pt x="169" y="45"/>
                  </a:lnTo>
                  <a:lnTo>
                    <a:pt x="169" y="45"/>
                  </a:lnTo>
                  <a:lnTo>
                    <a:pt x="167" y="45"/>
                  </a:lnTo>
                  <a:lnTo>
                    <a:pt x="166" y="43"/>
                  </a:lnTo>
                  <a:lnTo>
                    <a:pt x="166" y="42"/>
                  </a:lnTo>
                  <a:lnTo>
                    <a:pt x="164" y="42"/>
                  </a:lnTo>
                  <a:lnTo>
                    <a:pt x="161" y="40"/>
                  </a:lnTo>
                  <a:lnTo>
                    <a:pt x="159" y="38"/>
                  </a:lnTo>
                  <a:lnTo>
                    <a:pt x="156" y="38"/>
                  </a:lnTo>
                  <a:lnTo>
                    <a:pt x="154" y="38"/>
                  </a:lnTo>
                  <a:lnTo>
                    <a:pt x="153" y="38"/>
                  </a:lnTo>
                  <a:lnTo>
                    <a:pt x="148" y="37"/>
                  </a:lnTo>
                  <a:lnTo>
                    <a:pt x="145" y="35"/>
                  </a:lnTo>
                  <a:lnTo>
                    <a:pt x="142" y="34"/>
                  </a:lnTo>
                  <a:lnTo>
                    <a:pt x="142" y="34"/>
                  </a:lnTo>
                  <a:lnTo>
                    <a:pt x="140" y="34"/>
                  </a:lnTo>
                  <a:lnTo>
                    <a:pt x="140" y="34"/>
                  </a:lnTo>
                  <a:lnTo>
                    <a:pt x="139" y="32"/>
                  </a:lnTo>
                  <a:lnTo>
                    <a:pt x="131" y="29"/>
                  </a:lnTo>
                  <a:lnTo>
                    <a:pt x="131" y="29"/>
                  </a:lnTo>
                  <a:lnTo>
                    <a:pt x="126" y="29"/>
                  </a:lnTo>
                  <a:lnTo>
                    <a:pt x="126" y="27"/>
                  </a:lnTo>
                  <a:lnTo>
                    <a:pt x="124" y="27"/>
                  </a:lnTo>
                  <a:lnTo>
                    <a:pt x="124" y="27"/>
                  </a:lnTo>
                  <a:lnTo>
                    <a:pt x="119" y="27"/>
                  </a:lnTo>
                  <a:lnTo>
                    <a:pt x="119" y="27"/>
                  </a:lnTo>
                  <a:lnTo>
                    <a:pt x="119" y="26"/>
                  </a:lnTo>
                  <a:lnTo>
                    <a:pt x="118" y="26"/>
                  </a:lnTo>
                  <a:lnTo>
                    <a:pt x="115" y="26"/>
                  </a:lnTo>
                  <a:lnTo>
                    <a:pt x="113" y="26"/>
                  </a:lnTo>
                  <a:lnTo>
                    <a:pt x="110" y="24"/>
                  </a:lnTo>
                  <a:lnTo>
                    <a:pt x="107" y="23"/>
                  </a:lnTo>
                  <a:lnTo>
                    <a:pt x="105" y="23"/>
                  </a:lnTo>
                  <a:lnTo>
                    <a:pt x="103" y="21"/>
                  </a:lnTo>
                  <a:lnTo>
                    <a:pt x="102" y="21"/>
                  </a:lnTo>
                  <a:lnTo>
                    <a:pt x="100" y="21"/>
                  </a:lnTo>
                  <a:lnTo>
                    <a:pt x="100" y="19"/>
                  </a:lnTo>
                  <a:lnTo>
                    <a:pt x="99" y="19"/>
                  </a:lnTo>
                  <a:lnTo>
                    <a:pt x="92" y="16"/>
                  </a:lnTo>
                  <a:lnTo>
                    <a:pt x="91" y="16"/>
                  </a:lnTo>
                  <a:lnTo>
                    <a:pt x="89" y="15"/>
                  </a:lnTo>
                  <a:lnTo>
                    <a:pt x="88" y="15"/>
                  </a:lnTo>
                  <a:lnTo>
                    <a:pt x="86" y="16"/>
                  </a:lnTo>
                  <a:lnTo>
                    <a:pt x="83" y="18"/>
                  </a:lnTo>
                  <a:lnTo>
                    <a:pt x="80" y="19"/>
                  </a:lnTo>
                  <a:lnTo>
                    <a:pt x="80" y="19"/>
                  </a:lnTo>
                  <a:lnTo>
                    <a:pt x="80" y="19"/>
                  </a:lnTo>
                  <a:lnTo>
                    <a:pt x="80" y="21"/>
                  </a:lnTo>
                  <a:lnTo>
                    <a:pt x="80" y="23"/>
                  </a:lnTo>
                  <a:lnTo>
                    <a:pt x="78" y="23"/>
                  </a:lnTo>
                  <a:lnTo>
                    <a:pt x="75" y="24"/>
                  </a:lnTo>
                  <a:lnTo>
                    <a:pt x="73" y="24"/>
                  </a:lnTo>
                  <a:lnTo>
                    <a:pt x="70" y="24"/>
                  </a:lnTo>
                  <a:lnTo>
                    <a:pt x="68" y="26"/>
                  </a:lnTo>
                  <a:lnTo>
                    <a:pt x="68" y="27"/>
                  </a:lnTo>
                  <a:lnTo>
                    <a:pt x="68" y="29"/>
                  </a:lnTo>
                  <a:lnTo>
                    <a:pt x="68" y="29"/>
                  </a:lnTo>
                  <a:lnTo>
                    <a:pt x="65" y="31"/>
                  </a:lnTo>
                  <a:lnTo>
                    <a:pt x="64" y="31"/>
                  </a:lnTo>
                  <a:lnTo>
                    <a:pt x="64" y="34"/>
                  </a:lnTo>
                  <a:lnTo>
                    <a:pt x="62" y="34"/>
                  </a:lnTo>
                  <a:lnTo>
                    <a:pt x="61" y="37"/>
                  </a:lnTo>
                  <a:lnTo>
                    <a:pt x="59" y="37"/>
                  </a:lnTo>
                  <a:lnTo>
                    <a:pt x="57" y="38"/>
                  </a:lnTo>
                  <a:lnTo>
                    <a:pt x="56" y="38"/>
                  </a:lnTo>
                  <a:lnTo>
                    <a:pt x="56" y="38"/>
                  </a:lnTo>
                  <a:lnTo>
                    <a:pt x="53" y="38"/>
                  </a:lnTo>
                  <a:lnTo>
                    <a:pt x="53" y="38"/>
                  </a:lnTo>
                  <a:lnTo>
                    <a:pt x="51" y="37"/>
                  </a:lnTo>
                  <a:lnTo>
                    <a:pt x="51" y="37"/>
                  </a:lnTo>
                  <a:lnTo>
                    <a:pt x="49" y="35"/>
                  </a:lnTo>
                  <a:lnTo>
                    <a:pt x="49" y="34"/>
                  </a:lnTo>
                  <a:lnTo>
                    <a:pt x="49" y="34"/>
                  </a:lnTo>
                  <a:lnTo>
                    <a:pt x="49" y="34"/>
                  </a:lnTo>
                  <a:lnTo>
                    <a:pt x="48" y="34"/>
                  </a:lnTo>
                  <a:lnTo>
                    <a:pt x="48" y="31"/>
                  </a:lnTo>
                  <a:lnTo>
                    <a:pt x="48" y="29"/>
                  </a:lnTo>
                  <a:lnTo>
                    <a:pt x="46" y="29"/>
                  </a:lnTo>
                  <a:lnTo>
                    <a:pt x="46" y="27"/>
                  </a:lnTo>
                  <a:lnTo>
                    <a:pt x="46" y="29"/>
                  </a:lnTo>
                  <a:lnTo>
                    <a:pt x="45" y="29"/>
                  </a:lnTo>
                  <a:lnTo>
                    <a:pt x="45" y="31"/>
                  </a:lnTo>
                  <a:lnTo>
                    <a:pt x="45" y="32"/>
                  </a:lnTo>
                  <a:lnTo>
                    <a:pt x="43" y="29"/>
                  </a:lnTo>
                  <a:lnTo>
                    <a:pt x="41" y="26"/>
                  </a:lnTo>
                  <a:lnTo>
                    <a:pt x="41" y="24"/>
                  </a:lnTo>
                  <a:lnTo>
                    <a:pt x="41" y="23"/>
                  </a:lnTo>
                  <a:lnTo>
                    <a:pt x="41" y="21"/>
                  </a:lnTo>
                  <a:lnTo>
                    <a:pt x="40" y="19"/>
                  </a:lnTo>
                  <a:lnTo>
                    <a:pt x="40" y="18"/>
                  </a:lnTo>
                  <a:lnTo>
                    <a:pt x="41" y="16"/>
                  </a:lnTo>
                  <a:lnTo>
                    <a:pt x="41" y="16"/>
                  </a:lnTo>
                  <a:lnTo>
                    <a:pt x="41" y="15"/>
                  </a:lnTo>
                  <a:lnTo>
                    <a:pt x="41" y="13"/>
                  </a:lnTo>
                  <a:lnTo>
                    <a:pt x="41" y="13"/>
                  </a:lnTo>
                  <a:lnTo>
                    <a:pt x="41" y="11"/>
                  </a:lnTo>
                  <a:lnTo>
                    <a:pt x="40" y="10"/>
                  </a:lnTo>
                  <a:lnTo>
                    <a:pt x="40" y="8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0" y="5"/>
                  </a:lnTo>
                  <a:lnTo>
                    <a:pt x="38" y="5"/>
                  </a:lnTo>
                  <a:lnTo>
                    <a:pt x="37" y="5"/>
                  </a:lnTo>
                  <a:lnTo>
                    <a:pt x="35" y="5"/>
                  </a:lnTo>
                  <a:lnTo>
                    <a:pt x="32" y="5"/>
                  </a:lnTo>
                  <a:lnTo>
                    <a:pt x="29" y="4"/>
                  </a:lnTo>
                  <a:lnTo>
                    <a:pt x="27" y="2"/>
                  </a:lnTo>
                  <a:lnTo>
                    <a:pt x="24" y="2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3" y="4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6" y="7"/>
                  </a:lnTo>
                  <a:lnTo>
                    <a:pt x="5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5" y="13"/>
                  </a:lnTo>
                  <a:lnTo>
                    <a:pt x="10" y="16"/>
                  </a:lnTo>
                  <a:lnTo>
                    <a:pt x="11" y="16"/>
                  </a:lnTo>
                  <a:lnTo>
                    <a:pt x="13" y="16"/>
                  </a:lnTo>
                  <a:lnTo>
                    <a:pt x="13" y="18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4" y="23"/>
                  </a:lnTo>
                  <a:lnTo>
                    <a:pt x="14" y="23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9" y="24"/>
                  </a:lnTo>
                  <a:lnTo>
                    <a:pt x="21" y="24"/>
                  </a:lnTo>
                  <a:lnTo>
                    <a:pt x="24" y="24"/>
                  </a:lnTo>
                  <a:lnTo>
                    <a:pt x="25" y="24"/>
                  </a:lnTo>
                  <a:lnTo>
                    <a:pt x="29" y="24"/>
                  </a:lnTo>
                  <a:lnTo>
                    <a:pt x="30" y="24"/>
                  </a:lnTo>
                  <a:lnTo>
                    <a:pt x="32" y="24"/>
                  </a:lnTo>
                  <a:lnTo>
                    <a:pt x="35" y="24"/>
                  </a:lnTo>
                  <a:lnTo>
                    <a:pt x="38" y="23"/>
                  </a:lnTo>
                  <a:lnTo>
                    <a:pt x="38" y="23"/>
                  </a:lnTo>
                  <a:lnTo>
                    <a:pt x="38" y="24"/>
                  </a:lnTo>
                  <a:lnTo>
                    <a:pt x="37" y="24"/>
                  </a:lnTo>
                  <a:lnTo>
                    <a:pt x="37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7" y="27"/>
                  </a:lnTo>
                  <a:lnTo>
                    <a:pt x="37" y="27"/>
                  </a:lnTo>
                  <a:lnTo>
                    <a:pt x="35" y="27"/>
                  </a:lnTo>
                  <a:lnTo>
                    <a:pt x="35" y="29"/>
                  </a:lnTo>
                  <a:lnTo>
                    <a:pt x="35" y="29"/>
                  </a:lnTo>
                  <a:lnTo>
                    <a:pt x="35" y="29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2" y="27"/>
                  </a:lnTo>
                  <a:lnTo>
                    <a:pt x="29" y="27"/>
                  </a:lnTo>
                  <a:lnTo>
                    <a:pt x="29" y="27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4" y="31"/>
                  </a:lnTo>
                  <a:lnTo>
                    <a:pt x="22" y="32"/>
                  </a:lnTo>
                  <a:lnTo>
                    <a:pt x="22" y="31"/>
                  </a:lnTo>
                  <a:lnTo>
                    <a:pt x="21" y="31"/>
                  </a:lnTo>
                  <a:lnTo>
                    <a:pt x="18" y="31"/>
                  </a:lnTo>
                  <a:lnTo>
                    <a:pt x="16" y="31"/>
                  </a:lnTo>
                  <a:lnTo>
                    <a:pt x="14" y="31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16" y="34"/>
                  </a:lnTo>
                  <a:lnTo>
                    <a:pt x="18" y="34"/>
                  </a:lnTo>
                  <a:lnTo>
                    <a:pt x="21" y="35"/>
                  </a:lnTo>
                  <a:lnTo>
                    <a:pt x="22" y="38"/>
                  </a:lnTo>
                  <a:lnTo>
                    <a:pt x="24" y="40"/>
                  </a:lnTo>
                  <a:lnTo>
                    <a:pt x="24" y="42"/>
                  </a:lnTo>
                  <a:lnTo>
                    <a:pt x="22" y="43"/>
                  </a:lnTo>
                  <a:lnTo>
                    <a:pt x="24" y="45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5" y="48"/>
                  </a:lnTo>
                  <a:lnTo>
                    <a:pt x="25" y="48"/>
                  </a:lnTo>
                  <a:lnTo>
                    <a:pt x="27" y="48"/>
                  </a:lnTo>
                  <a:lnTo>
                    <a:pt x="29" y="48"/>
                  </a:lnTo>
                  <a:lnTo>
                    <a:pt x="29" y="48"/>
                  </a:lnTo>
                  <a:lnTo>
                    <a:pt x="32" y="46"/>
                  </a:lnTo>
                  <a:lnTo>
                    <a:pt x="32" y="45"/>
                  </a:lnTo>
                  <a:lnTo>
                    <a:pt x="32" y="45"/>
                  </a:lnTo>
                  <a:lnTo>
                    <a:pt x="32" y="43"/>
                  </a:lnTo>
                  <a:lnTo>
                    <a:pt x="32" y="42"/>
                  </a:lnTo>
                  <a:lnTo>
                    <a:pt x="33" y="40"/>
                  </a:lnTo>
                  <a:lnTo>
                    <a:pt x="33" y="40"/>
                  </a:lnTo>
                  <a:lnTo>
                    <a:pt x="33" y="40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5" y="35"/>
                  </a:lnTo>
                  <a:lnTo>
                    <a:pt x="35" y="35"/>
                  </a:lnTo>
                  <a:lnTo>
                    <a:pt x="37" y="35"/>
                  </a:lnTo>
                  <a:lnTo>
                    <a:pt x="37" y="35"/>
                  </a:lnTo>
                  <a:lnTo>
                    <a:pt x="37" y="37"/>
                  </a:lnTo>
                  <a:lnTo>
                    <a:pt x="35" y="37"/>
                  </a:lnTo>
                  <a:lnTo>
                    <a:pt x="35" y="38"/>
                  </a:lnTo>
                  <a:lnTo>
                    <a:pt x="35" y="40"/>
                  </a:lnTo>
                  <a:lnTo>
                    <a:pt x="35" y="42"/>
                  </a:lnTo>
                  <a:lnTo>
                    <a:pt x="37" y="43"/>
                  </a:lnTo>
                  <a:lnTo>
                    <a:pt x="37" y="43"/>
                  </a:lnTo>
                  <a:lnTo>
                    <a:pt x="38" y="43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40" y="45"/>
                  </a:lnTo>
                  <a:lnTo>
                    <a:pt x="40" y="45"/>
                  </a:lnTo>
                  <a:lnTo>
                    <a:pt x="41" y="45"/>
                  </a:lnTo>
                  <a:lnTo>
                    <a:pt x="41" y="45"/>
                  </a:lnTo>
                  <a:lnTo>
                    <a:pt x="41" y="45"/>
                  </a:lnTo>
                  <a:lnTo>
                    <a:pt x="43" y="46"/>
                  </a:lnTo>
                  <a:lnTo>
                    <a:pt x="45" y="46"/>
                  </a:lnTo>
                  <a:lnTo>
                    <a:pt x="45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8" y="46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48" y="46"/>
                  </a:lnTo>
                  <a:lnTo>
                    <a:pt x="48" y="46"/>
                  </a:lnTo>
                  <a:lnTo>
                    <a:pt x="48" y="48"/>
                  </a:lnTo>
                  <a:lnTo>
                    <a:pt x="48" y="50"/>
                  </a:lnTo>
                  <a:lnTo>
                    <a:pt x="54" y="53"/>
                  </a:lnTo>
                  <a:lnTo>
                    <a:pt x="56" y="53"/>
                  </a:lnTo>
                  <a:lnTo>
                    <a:pt x="56" y="53"/>
                  </a:lnTo>
                  <a:lnTo>
                    <a:pt x="57" y="53"/>
                  </a:lnTo>
                  <a:lnTo>
                    <a:pt x="61" y="53"/>
                  </a:lnTo>
                  <a:lnTo>
                    <a:pt x="64" y="54"/>
                  </a:lnTo>
                  <a:lnTo>
                    <a:pt x="65" y="54"/>
                  </a:lnTo>
                  <a:lnTo>
                    <a:pt x="67" y="56"/>
                  </a:lnTo>
                  <a:lnTo>
                    <a:pt x="70" y="56"/>
                  </a:lnTo>
                  <a:lnTo>
                    <a:pt x="73" y="58"/>
                  </a:lnTo>
                  <a:lnTo>
                    <a:pt x="75" y="58"/>
                  </a:lnTo>
                  <a:lnTo>
                    <a:pt x="76" y="59"/>
                  </a:lnTo>
                  <a:lnTo>
                    <a:pt x="76" y="59"/>
                  </a:lnTo>
                  <a:lnTo>
                    <a:pt x="78" y="59"/>
                  </a:lnTo>
                  <a:lnTo>
                    <a:pt x="78" y="59"/>
                  </a:lnTo>
                  <a:lnTo>
                    <a:pt x="80" y="59"/>
                  </a:lnTo>
                  <a:lnTo>
                    <a:pt x="80" y="59"/>
                  </a:lnTo>
                  <a:lnTo>
                    <a:pt x="81" y="59"/>
                  </a:lnTo>
                  <a:lnTo>
                    <a:pt x="81" y="59"/>
                  </a:lnTo>
                  <a:lnTo>
                    <a:pt x="81" y="59"/>
                  </a:lnTo>
                  <a:lnTo>
                    <a:pt x="88" y="62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9" y="64"/>
                  </a:lnTo>
                  <a:lnTo>
                    <a:pt x="89" y="64"/>
                  </a:lnTo>
                  <a:lnTo>
                    <a:pt x="91" y="66"/>
                  </a:lnTo>
                  <a:lnTo>
                    <a:pt x="91" y="66"/>
                  </a:lnTo>
                  <a:lnTo>
                    <a:pt x="91" y="67"/>
                  </a:lnTo>
                  <a:lnTo>
                    <a:pt x="91" y="67"/>
                  </a:lnTo>
                  <a:lnTo>
                    <a:pt x="91" y="69"/>
                  </a:lnTo>
                  <a:lnTo>
                    <a:pt x="91" y="69"/>
                  </a:lnTo>
                  <a:lnTo>
                    <a:pt x="92" y="69"/>
                  </a:lnTo>
                  <a:lnTo>
                    <a:pt x="92" y="69"/>
                  </a:lnTo>
                  <a:lnTo>
                    <a:pt x="94" y="69"/>
                  </a:lnTo>
                  <a:lnTo>
                    <a:pt x="94" y="69"/>
                  </a:lnTo>
                  <a:lnTo>
                    <a:pt x="94" y="69"/>
                  </a:lnTo>
                  <a:lnTo>
                    <a:pt x="92" y="70"/>
                  </a:lnTo>
                  <a:lnTo>
                    <a:pt x="94" y="70"/>
                  </a:lnTo>
                  <a:lnTo>
                    <a:pt x="96" y="70"/>
                  </a:lnTo>
                  <a:lnTo>
                    <a:pt x="94" y="70"/>
                  </a:lnTo>
                  <a:lnTo>
                    <a:pt x="94" y="72"/>
                  </a:lnTo>
                  <a:lnTo>
                    <a:pt x="96" y="73"/>
                  </a:lnTo>
                  <a:lnTo>
                    <a:pt x="96" y="77"/>
                  </a:lnTo>
                  <a:lnTo>
                    <a:pt x="97" y="78"/>
                  </a:lnTo>
                  <a:lnTo>
                    <a:pt x="99" y="80"/>
                  </a:lnTo>
                  <a:lnTo>
                    <a:pt x="99" y="80"/>
                  </a:lnTo>
                  <a:lnTo>
                    <a:pt x="100" y="81"/>
                  </a:lnTo>
                  <a:lnTo>
                    <a:pt x="100" y="83"/>
                  </a:lnTo>
                  <a:lnTo>
                    <a:pt x="102" y="83"/>
                  </a:lnTo>
                  <a:lnTo>
                    <a:pt x="99" y="83"/>
                  </a:lnTo>
                  <a:lnTo>
                    <a:pt x="99" y="85"/>
                  </a:lnTo>
                  <a:lnTo>
                    <a:pt x="99" y="85"/>
                  </a:lnTo>
                  <a:lnTo>
                    <a:pt x="100" y="86"/>
                  </a:lnTo>
                  <a:lnTo>
                    <a:pt x="102" y="86"/>
                  </a:lnTo>
                  <a:lnTo>
                    <a:pt x="103" y="88"/>
                  </a:lnTo>
                  <a:lnTo>
                    <a:pt x="105" y="88"/>
                  </a:lnTo>
                  <a:lnTo>
                    <a:pt x="105" y="88"/>
                  </a:lnTo>
                  <a:lnTo>
                    <a:pt x="103" y="88"/>
                  </a:lnTo>
                  <a:lnTo>
                    <a:pt x="103" y="88"/>
                  </a:lnTo>
                  <a:lnTo>
                    <a:pt x="102" y="88"/>
                  </a:lnTo>
                  <a:lnTo>
                    <a:pt x="102" y="88"/>
                  </a:lnTo>
                  <a:lnTo>
                    <a:pt x="100" y="88"/>
                  </a:lnTo>
                  <a:lnTo>
                    <a:pt x="100" y="88"/>
                  </a:lnTo>
                  <a:lnTo>
                    <a:pt x="100" y="89"/>
                  </a:lnTo>
                  <a:lnTo>
                    <a:pt x="102" y="89"/>
                  </a:lnTo>
                  <a:lnTo>
                    <a:pt x="102" y="89"/>
                  </a:lnTo>
                  <a:lnTo>
                    <a:pt x="102" y="91"/>
                  </a:lnTo>
                  <a:lnTo>
                    <a:pt x="103" y="91"/>
                  </a:lnTo>
                  <a:lnTo>
                    <a:pt x="103" y="93"/>
                  </a:lnTo>
                  <a:lnTo>
                    <a:pt x="105" y="93"/>
                  </a:lnTo>
                  <a:lnTo>
                    <a:pt x="103" y="94"/>
                  </a:lnTo>
                  <a:lnTo>
                    <a:pt x="103" y="94"/>
                  </a:lnTo>
                  <a:lnTo>
                    <a:pt x="103" y="96"/>
                  </a:lnTo>
                  <a:lnTo>
                    <a:pt x="102" y="97"/>
                  </a:lnTo>
                  <a:lnTo>
                    <a:pt x="102" y="99"/>
                  </a:lnTo>
                  <a:lnTo>
                    <a:pt x="102" y="99"/>
                  </a:lnTo>
                  <a:lnTo>
                    <a:pt x="102" y="100"/>
                  </a:lnTo>
                  <a:lnTo>
                    <a:pt x="102" y="100"/>
                  </a:lnTo>
                  <a:lnTo>
                    <a:pt x="102" y="100"/>
                  </a:lnTo>
                  <a:lnTo>
                    <a:pt x="102" y="102"/>
                  </a:lnTo>
                  <a:lnTo>
                    <a:pt x="103" y="100"/>
                  </a:lnTo>
                  <a:lnTo>
                    <a:pt x="105" y="99"/>
                  </a:lnTo>
                  <a:lnTo>
                    <a:pt x="107" y="97"/>
                  </a:lnTo>
                  <a:lnTo>
                    <a:pt x="107" y="99"/>
                  </a:lnTo>
                  <a:lnTo>
                    <a:pt x="107" y="99"/>
                  </a:lnTo>
                  <a:lnTo>
                    <a:pt x="107" y="100"/>
                  </a:lnTo>
                  <a:lnTo>
                    <a:pt x="108" y="100"/>
                  </a:lnTo>
                  <a:lnTo>
                    <a:pt x="110" y="100"/>
                  </a:lnTo>
                  <a:lnTo>
                    <a:pt x="111" y="99"/>
                  </a:lnTo>
                  <a:lnTo>
                    <a:pt x="113" y="99"/>
                  </a:lnTo>
                  <a:lnTo>
                    <a:pt x="115" y="99"/>
                  </a:lnTo>
                  <a:lnTo>
                    <a:pt x="116" y="99"/>
                  </a:lnTo>
                  <a:lnTo>
                    <a:pt x="118" y="97"/>
                  </a:lnTo>
                  <a:lnTo>
                    <a:pt x="116" y="99"/>
                  </a:lnTo>
                  <a:lnTo>
                    <a:pt x="116" y="100"/>
                  </a:lnTo>
                  <a:lnTo>
                    <a:pt x="116" y="100"/>
                  </a:lnTo>
                  <a:lnTo>
                    <a:pt x="116" y="100"/>
                  </a:lnTo>
                  <a:lnTo>
                    <a:pt x="118" y="102"/>
                  </a:lnTo>
                  <a:lnTo>
                    <a:pt x="123" y="105"/>
                  </a:lnTo>
                  <a:lnTo>
                    <a:pt x="124" y="107"/>
                  </a:lnTo>
                  <a:lnTo>
                    <a:pt x="124" y="108"/>
                  </a:lnTo>
                  <a:lnTo>
                    <a:pt x="126" y="110"/>
                  </a:lnTo>
                  <a:lnTo>
                    <a:pt x="127" y="112"/>
                  </a:lnTo>
                  <a:lnTo>
                    <a:pt x="131" y="113"/>
                  </a:lnTo>
                  <a:lnTo>
                    <a:pt x="132" y="113"/>
                  </a:lnTo>
                  <a:lnTo>
                    <a:pt x="132" y="113"/>
                  </a:lnTo>
                  <a:lnTo>
                    <a:pt x="134" y="113"/>
                  </a:lnTo>
                  <a:lnTo>
                    <a:pt x="135" y="113"/>
                  </a:lnTo>
                  <a:lnTo>
                    <a:pt x="137" y="113"/>
                  </a:lnTo>
                  <a:lnTo>
                    <a:pt x="139" y="113"/>
                  </a:lnTo>
                  <a:lnTo>
                    <a:pt x="142" y="113"/>
                  </a:lnTo>
                  <a:lnTo>
                    <a:pt x="145" y="113"/>
                  </a:lnTo>
                  <a:lnTo>
                    <a:pt x="145" y="113"/>
                  </a:lnTo>
                  <a:lnTo>
                    <a:pt x="146" y="113"/>
                  </a:lnTo>
                  <a:lnTo>
                    <a:pt x="148" y="113"/>
                  </a:lnTo>
                  <a:lnTo>
                    <a:pt x="148" y="115"/>
                  </a:lnTo>
                  <a:lnTo>
                    <a:pt x="150" y="115"/>
                  </a:lnTo>
                  <a:lnTo>
                    <a:pt x="153" y="113"/>
                  </a:lnTo>
                  <a:lnTo>
                    <a:pt x="156" y="112"/>
                  </a:lnTo>
                  <a:lnTo>
                    <a:pt x="158" y="112"/>
                  </a:lnTo>
                  <a:lnTo>
                    <a:pt x="159" y="110"/>
                  </a:lnTo>
                  <a:lnTo>
                    <a:pt x="159" y="110"/>
                  </a:lnTo>
                  <a:lnTo>
                    <a:pt x="159" y="108"/>
                  </a:lnTo>
                  <a:lnTo>
                    <a:pt x="159" y="108"/>
                  </a:lnTo>
                  <a:lnTo>
                    <a:pt x="159" y="107"/>
                  </a:lnTo>
                  <a:lnTo>
                    <a:pt x="158" y="105"/>
                  </a:lnTo>
                  <a:lnTo>
                    <a:pt x="156" y="104"/>
                  </a:lnTo>
                  <a:lnTo>
                    <a:pt x="156" y="104"/>
                  </a:lnTo>
                  <a:lnTo>
                    <a:pt x="154" y="104"/>
                  </a:lnTo>
                  <a:lnTo>
                    <a:pt x="151" y="102"/>
                  </a:lnTo>
                  <a:lnTo>
                    <a:pt x="150" y="102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46" y="100"/>
                  </a:lnTo>
                  <a:lnTo>
                    <a:pt x="146" y="100"/>
                  </a:lnTo>
                  <a:lnTo>
                    <a:pt x="145" y="100"/>
                  </a:lnTo>
                  <a:lnTo>
                    <a:pt x="145" y="100"/>
                  </a:lnTo>
                  <a:lnTo>
                    <a:pt x="146" y="100"/>
                  </a:lnTo>
                  <a:lnTo>
                    <a:pt x="146" y="100"/>
                  </a:lnTo>
                  <a:lnTo>
                    <a:pt x="146" y="100"/>
                  </a:lnTo>
                  <a:lnTo>
                    <a:pt x="148" y="102"/>
                  </a:lnTo>
                  <a:lnTo>
                    <a:pt x="148" y="102"/>
                  </a:lnTo>
                  <a:lnTo>
                    <a:pt x="150" y="102"/>
                  </a:lnTo>
                  <a:lnTo>
                    <a:pt x="151" y="102"/>
                  </a:lnTo>
                  <a:lnTo>
                    <a:pt x="153" y="102"/>
                  </a:lnTo>
                  <a:lnTo>
                    <a:pt x="153" y="102"/>
                  </a:lnTo>
                  <a:lnTo>
                    <a:pt x="156" y="102"/>
                  </a:lnTo>
                  <a:lnTo>
                    <a:pt x="158" y="102"/>
                  </a:lnTo>
                  <a:lnTo>
                    <a:pt x="161" y="100"/>
                  </a:lnTo>
                  <a:lnTo>
                    <a:pt x="162" y="100"/>
                  </a:lnTo>
                  <a:lnTo>
                    <a:pt x="162" y="99"/>
                  </a:lnTo>
                  <a:lnTo>
                    <a:pt x="162" y="99"/>
                  </a:lnTo>
                  <a:lnTo>
                    <a:pt x="161" y="97"/>
                  </a:lnTo>
                  <a:lnTo>
                    <a:pt x="162" y="97"/>
                  </a:lnTo>
                  <a:lnTo>
                    <a:pt x="164" y="97"/>
                  </a:lnTo>
                  <a:lnTo>
                    <a:pt x="164" y="99"/>
                  </a:lnTo>
                  <a:lnTo>
                    <a:pt x="166" y="99"/>
                  </a:lnTo>
                  <a:lnTo>
                    <a:pt x="166" y="99"/>
                  </a:lnTo>
                  <a:lnTo>
                    <a:pt x="166" y="97"/>
                  </a:lnTo>
                  <a:lnTo>
                    <a:pt x="166" y="97"/>
                  </a:lnTo>
                  <a:lnTo>
                    <a:pt x="167" y="97"/>
                  </a:lnTo>
                  <a:lnTo>
                    <a:pt x="164" y="93"/>
                  </a:lnTo>
                  <a:lnTo>
                    <a:pt x="162" y="91"/>
                  </a:lnTo>
                  <a:lnTo>
                    <a:pt x="164" y="91"/>
                  </a:lnTo>
                  <a:lnTo>
                    <a:pt x="164" y="93"/>
                  </a:lnTo>
                  <a:lnTo>
                    <a:pt x="166" y="93"/>
                  </a:lnTo>
                  <a:lnTo>
                    <a:pt x="166" y="94"/>
                  </a:lnTo>
                  <a:lnTo>
                    <a:pt x="167" y="94"/>
                  </a:lnTo>
                  <a:lnTo>
                    <a:pt x="169" y="94"/>
                  </a:lnTo>
                  <a:lnTo>
                    <a:pt x="170" y="96"/>
                  </a:lnTo>
                  <a:lnTo>
                    <a:pt x="170" y="94"/>
                  </a:lnTo>
                  <a:lnTo>
                    <a:pt x="172" y="94"/>
                  </a:lnTo>
                  <a:lnTo>
                    <a:pt x="172" y="94"/>
                  </a:lnTo>
                  <a:lnTo>
                    <a:pt x="172" y="94"/>
                  </a:lnTo>
                  <a:lnTo>
                    <a:pt x="174" y="94"/>
                  </a:lnTo>
                  <a:lnTo>
                    <a:pt x="174" y="93"/>
                  </a:lnTo>
                  <a:lnTo>
                    <a:pt x="174" y="93"/>
                  </a:lnTo>
                  <a:lnTo>
                    <a:pt x="175" y="93"/>
                  </a:lnTo>
                  <a:lnTo>
                    <a:pt x="177" y="93"/>
                  </a:lnTo>
                  <a:lnTo>
                    <a:pt x="177" y="94"/>
                  </a:lnTo>
                  <a:lnTo>
                    <a:pt x="178" y="93"/>
                  </a:lnTo>
                  <a:lnTo>
                    <a:pt x="178" y="94"/>
                  </a:lnTo>
                  <a:lnTo>
                    <a:pt x="180" y="96"/>
                  </a:lnTo>
                  <a:lnTo>
                    <a:pt x="180" y="96"/>
                  </a:lnTo>
                  <a:lnTo>
                    <a:pt x="182" y="96"/>
                  </a:lnTo>
                  <a:lnTo>
                    <a:pt x="183" y="96"/>
                  </a:lnTo>
                  <a:lnTo>
                    <a:pt x="185" y="96"/>
                  </a:lnTo>
                  <a:lnTo>
                    <a:pt x="186" y="97"/>
                  </a:lnTo>
                  <a:lnTo>
                    <a:pt x="188" y="97"/>
                  </a:lnTo>
                  <a:lnTo>
                    <a:pt x="189" y="97"/>
                  </a:lnTo>
                  <a:lnTo>
                    <a:pt x="191" y="97"/>
                  </a:lnTo>
                  <a:lnTo>
                    <a:pt x="191" y="97"/>
                  </a:lnTo>
                  <a:lnTo>
                    <a:pt x="194" y="99"/>
                  </a:lnTo>
                  <a:lnTo>
                    <a:pt x="194" y="99"/>
                  </a:lnTo>
                  <a:lnTo>
                    <a:pt x="194" y="100"/>
                  </a:lnTo>
                  <a:lnTo>
                    <a:pt x="196" y="100"/>
                  </a:lnTo>
                  <a:lnTo>
                    <a:pt x="196" y="100"/>
                  </a:lnTo>
                  <a:lnTo>
                    <a:pt x="196" y="102"/>
                  </a:lnTo>
                  <a:lnTo>
                    <a:pt x="197" y="104"/>
                  </a:lnTo>
                  <a:lnTo>
                    <a:pt x="199" y="107"/>
                  </a:lnTo>
                  <a:lnTo>
                    <a:pt x="201" y="107"/>
                  </a:lnTo>
                  <a:lnTo>
                    <a:pt x="201" y="110"/>
                  </a:lnTo>
                  <a:lnTo>
                    <a:pt x="202" y="112"/>
                  </a:lnTo>
                  <a:lnTo>
                    <a:pt x="204" y="112"/>
                  </a:lnTo>
                  <a:lnTo>
                    <a:pt x="205" y="112"/>
                  </a:lnTo>
                  <a:lnTo>
                    <a:pt x="205" y="112"/>
                  </a:lnTo>
                  <a:lnTo>
                    <a:pt x="205" y="113"/>
                  </a:lnTo>
                  <a:lnTo>
                    <a:pt x="205" y="115"/>
                  </a:lnTo>
                  <a:lnTo>
                    <a:pt x="207" y="116"/>
                  </a:lnTo>
                  <a:lnTo>
                    <a:pt x="207" y="116"/>
                  </a:lnTo>
                  <a:lnTo>
                    <a:pt x="210" y="118"/>
                  </a:lnTo>
                  <a:lnTo>
                    <a:pt x="212" y="120"/>
                  </a:lnTo>
                  <a:lnTo>
                    <a:pt x="212" y="121"/>
                  </a:lnTo>
                  <a:lnTo>
                    <a:pt x="213" y="123"/>
                  </a:lnTo>
                  <a:lnTo>
                    <a:pt x="213" y="123"/>
                  </a:lnTo>
                  <a:lnTo>
                    <a:pt x="215" y="124"/>
                  </a:lnTo>
                  <a:lnTo>
                    <a:pt x="217" y="124"/>
                  </a:lnTo>
                  <a:lnTo>
                    <a:pt x="218" y="124"/>
                  </a:lnTo>
                  <a:lnTo>
                    <a:pt x="220" y="126"/>
                  </a:lnTo>
                  <a:lnTo>
                    <a:pt x="220" y="126"/>
                  </a:lnTo>
                  <a:lnTo>
                    <a:pt x="221" y="124"/>
                  </a:lnTo>
                  <a:lnTo>
                    <a:pt x="223" y="126"/>
                  </a:lnTo>
                  <a:lnTo>
                    <a:pt x="224" y="126"/>
                  </a:lnTo>
                  <a:lnTo>
                    <a:pt x="224" y="126"/>
                  </a:lnTo>
                  <a:lnTo>
                    <a:pt x="226" y="126"/>
                  </a:lnTo>
                  <a:lnTo>
                    <a:pt x="228" y="126"/>
                  </a:lnTo>
                  <a:lnTo>
                    <a:pt x="228" y="126"/>
                  </a:lnTo>
                  <a:lnTo>
                    <a:pt x="229" y="126"/>
                  </a:lnTo>
                  <a:lnTo>
                    <a:pt x="231" y="128"/>
                  </a:lnTo>
                  <a:lnTo>
                    <a:pt x="236" y="128"/>
                  </a:lnTo>
                  <a:lnTo>
                    <a:pt x="239" y="128"/>
                  </a:lnTo>
                  <a:lnTo>
                    <a:pt x="240" y="128"/>
                  </a:lnTo>
                  <a:lnTo>
                    <a:pt x="242" y="128"/>
                  </a:lnTo>
                  <a:lnTo>
                    <a:pt x="242" y="129"/>
                  </a:lnTo>
                  <a:lnTo>
                    <a:pt x="244" y="129"/>
                  </a:lnTo>
                  <a:lnTo>
                    <a:pt x="245" y="131"/>
                  </a:lnTo>
                  <a:lnTo>
                    <a:pt x="245" y="131"/>
                  </a:lnTo>
                  <a:lnTo>
                    <a:pt x="247" y="132"/>
                  </a:lnTo>
                  <a:lnTo>
                    <a:pt x="248" y="132"/>
                  </a:lnTo>
                  <a:lnTo>
                    <a:pt x="250" y="132"/>
                  </a:lnTo>
                  <a:lnTo>
                    <a:pt x="252" y="132"/>
                  </a:lnTo>
                  <a:lnTo>
                    <a:pt x="253" y="131"/>
                  </a:lnTo>
                  <a:lnTo>
                    <a:pt x="253" y="131"/>
                  </a:lnTo>
                  <a:lnTo>
                    <a:pt x="253" y="129"/>
                  </a:lnTo>
                  <a:lnTo>
                    <a:pt x="252" y="129"/>
                  </a:lnTo>
                  <a:lnTo>
                    <a:pt x="250" y="128"/>
                  </a:lnTo>
                  <a:lnTo>
                    <a:pt x="250" y="128"/>
                  </a:lnTo>
                  <a:lnTo>
                    <a:pt x="253" y="1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41" name="Freeform 1249">
              <a:extLst>
                <a:ext uri="{FF2B5EF4-FFF2-40B4-BE49-F238E27FC236}">
                  <a16:creationId xmlns:a16="http://schemas.microsoft.com/office/drawing/2014/main" id="{CB9ECF8D-BB0C-2F24-1C3A-DDA03F95B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2025" y="4349750"/>
              <a:ext cx="4763" cy="3175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2 h 2"/>
                <a:gd name="T4" fmla="*/ 3 w 3"/>
                <a:gd name="T5" fmla="*/ 2 h 2"/>
                <a:gd name="T6" fmla="*/ 2 w 3"/>
                <a:gd name="T7" fmla="*/ 0 h 2"/>
                <a:gd name="T8" fmla="*/ 0 w 3"/>
                <a:gd name="T9" fmla="*/ 0 h 2"/>
                <a:gd name="T10" fmla="*/ 0 w 3"/>
                <a:gd name="T11" fmla="*/ 2 h 2"/>
                <a:gd name="T12" fmla="*/ 3 w 3"/>
                <a:gd name="T13" fmla="*/ 2 h 2"/>
                <a:gd name="T14" fmla="*/ 3 w 3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42" name="Freeform 1250">
              <a:extLst>
                <a:ext uri="{FF2B5EF4-FFF2-40B4-BE49-F238E27FC236}">
                  <a16:creationId xmlns:a16="http://schemas.microsoft.com/office/drawing/2014/main" id="{F135FF09-EAC1-4DFF-99AB-6CB5F08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1063" y="4529138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2 h 2"/>
                <a:gd name="T8" fmla="*/ 2 w 2"/>
                <a:gd name="T9" fmla="*/ 0 h 2"/>
                <a:gd name="T10" fmla="*/ 2 w 2"/>
                <a:gd name="T11" fmla="*/ 0 h 2"/>
                <a:gd name="T12" fmla="*/ 2 w 2"/>
                <a:gd name="T13" fmla="*/ 0 h 2"/>
                <a:gd name="T14" fmla="*/ 2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43" name="Freeform 1251">
              <a:extLst>
                <a:ext uri="{FF2B5EF4-FFF2-40B4-BE49-F238E27FC236}">
                  <a16:creationId xmlns:a16="http://schemas.microsoft.com/office/drawing/2014/main" id="{9699EC98-E63F-F6B2-89F5-F48EFE99E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3600" y="4346575"/>
              <a:ext cx="7938" cy="6350"/>
            </a:xfrm>
            <a:custGeom>
              <a:avLst/>
              <a:gdLst>
                <a:gd name="T0" fmla="*/ 2 w 5"/>
                <a:gd name="T1" fmla="*/ 2 h 4"/>
                <a:gd name="T2" fmla="*/ 5 w 5"/>
                <a:gd name="T3" fmla="*/ 4 h 4"/>
                <a:gd name="T4" fmla="*/ 5 w 5"/>
                <a:gd name="T5" fmla="*/ 4 h 4"/>
                <a:gd name="T6" fmla="*/ 5 w 5"/>
                <a:gd name="T7" fmla="*/ 2 h 4"/>
                <a:gd name="T8" fmla="*/ 3 w 5"/>
                <a:gd name="T9" fmla="*/ 0 h 4"/>
                <a:gd name="T10" fmla="*/ 3 w 5"/>
                <a:gd name="T11" fmla="*/ 0 h 4"/>
                <a:gd name="T12" fmla="*/ 2 w 5"/>
                <a:gd name="T13" fmla="*/ 0 h 4"/>
                <a:gd name="T14" fmla="*/ 2 w 5"/>
                <a:gd name="T15" fmla="*/ 2 h 4"/>
                <a:gd name="T16" fmla="*/ 0 w 5"/>
                <a:gd name="T17" fmla="*/ 2 h 4"/>
                <a:gd name="T18" fmla="*/ 0 w 5"/>
                <a:gd name="T19" fmla="*/ 2 h 4"/>
                <a:gd name="T20" fmla="*/ 2 w 5"/>
                <a:gd name="T2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4">
                  <a:moveTo>
                    <a:pt x="2" y="2"/>
                  </a:moveTo>
                  <a:lnTo>
                    <a:pt x="5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44" name="Freeform 1252">
              <a:extLst>
                <a:ext uri="{FF2B5EF4-FFF2-40B4-BE49-F238E27FC236}">
                  <a16:creationId xmlns:a16="http://schemas.microsoft.com/office/drawing/2014/main" id="{596573E1-0BA0-1C17-A5C0-43B1448F2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6138" y="4329113"/>
              <a:ext cx="26988" cy="23812"/>
            </a:xfrm>
            <a:custGeom>
              <a:avLst/>
              <a:gdLst>
                <a:gd name="T0" fmla="*/ 16 w 17"/>
                <a:gd name="T1" fmla="*/ 7 h 15"/>
                <a:gd name="T2" fmla="*/ 17 w 17"/>
                <a:gd name="T3" fmla="*/ 5 h 15"/>
                <a:gd name="T4" fmla="*/ 17 w 17"/>
                <a:gd name="T5" fmla="*/ 4 h 15"/>
                <a:gd name="T6" fmla="*/ 16 w 17"/>
                <a:gd name="T7" fmla="*/ 4 h 15"/>
                <a:gd name="T8" fmla="*/ 14 w 17"/>
                <a:gd name="T9" fmla="*/ 2 h 15"/>
                <a:gd name="T10" fmla="*/ 14 w 17"/>
                <a:gd name="T11" fmla="*/ 2 h 15"/>
                <a:gd name="T12" fmla="*/ 11 w 17"/>
                <a:gd name="T13" fmla="*/ 0 h 15"/>
                <a:gd name="T14" fmla="*/ 8 w 17"/>
                <a:gd name="T15" fmla="*/ 2 h 15"/>
                <a:gd name="T16" fmla="*/ 6 w 17"/>
                <a:gd name="T17" fmla="*/ 2 h 15"/>
                <a:gd name="T18" fmla="*/ 5 w 17"/>
                <a:gd name="T19" fmla="*/ 4 h 15"/>
                <a:gd name="T20" fmla="*/ 5 w 17"/>
                <a:gd name="T21" fmla="*/ 5 h 15"/>
                <a:gd name="T22" fmla="*/ 2 w 17"/>
                <a:gd name="T23" fmla="*/ 8 h 15"/>
                <a:gd name="T24" fmla="*/ 0 w 17"/>
                <a:gd name="T25" fmla="*/ 13 h 15"/>
                <a:gd name="T26" fmla="*/ 0 w 17"/>
                <a:gd name="T27" fmla="*/ 15 h 15"/>
                <a:gd name="T28" fmla="*/ 0 w 17"/>
                <a:gd name="T29" fmla="*/ 15 h 15"/>
                <a:gd name="T30" fmla="*/ 3 w 17"/>
                <a:gd name="T31" fmla="*/ 15 h 15"/>
                <a:gd name="T32" fmla="*/ 5 w 17"/>
                <a:gd name="T33" fmla="*/ 15 h 15"/>
                <a:gd name="T34" fmla="*/ 8 w 17"/>
                <a:gd name="T35" fmla="*/ 15 h 15"/>
                <a:gd name="T36" fmla="*/ 11 w 17"/>
                <a:gd name="T37" fmla="*/ 13 h 15"/>
                <a:gd name="T38" fmla="*/ 13 w 17"/>
                <a:gd name="T39" fmla="*/ 11 h 15"/>
                <a:gd name="T40" fmla="*/ 14 w 17"/>
                <a:gd name="T41" fmla="*/ 10 h 15"/>
                <a:gd name="T42" fmla="*/ 16 w 17"/>
                <a:gd name="T4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15">
                  <a:moveTo>
                    <a:pt x="16" y="7"/>
                  </a:moveTo>
                  <a:lnTo>
                    <a:pt x="17" y="5"/>
                  </a:lnTo>
                  <a:lnTo>
                    <a:pt x="17" y="4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1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5" y="4"/>
                  </a:lnTo>
                  <a:lnTo>
                    <a:pt x="5" y="5"/>
                  </a:lnTo>
                  <a:lnTo>
                    <a:pt x="2" y="8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3" y="15"/>
                  </a:lnTo>
                  <a:lnTo>
                    <a:pt x="5" y="15"/>
                  </a:lnTo>
                  <a:lnTo>
                    <a:pt x="8" y="15"/>
                  </a:lnTo>
                  <a:lnTo>
                    <a:pt x="11" y="13"/>
                  </a:lnTo>
                  <a:lnTo>
                    <a:pt x="13" y="11"/>
                  </a:lnTo>
                  <a:lnTo>
                    <a:pt x="14" y="10"/>
                  </a:lnTo>
                  <a:lnTo>
                    <a:pt x="16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45" name="Freeform 1253">
              <a:extLst>
                <a:ext uri="{FF2B5EF4-FFF2-40B4-BE49-F238E27FC236}">
                  <a16:creationId xmlns:a16="http://schemas.microsoft.com/office/drawing/2014/main" id="{3F9B2160-0C01-6800-C8C8-9691E6C7C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7563" y="4457700"/>
              <a:ext cx="12700" cy="12700"/>
            </a:xfrm>
            <a:custGeom>
              <a:avLst/>
              <a:gdLst>
                <a:gd name="T0" fmla="*/ 8 w 8"/>
                <a:gd name="T1" fmla="*/ 8 h 8"/>
                <a:gd name="T2" fmla="*/ 8 w 8"/>
                <a:gd name="T3" fmla="*/ 8 h 8"/>
                <a:gd name="T4" fmla="*/ 8 w 8"/>
                <a:gd name="T5" fmla="*/ 8 h 8"/>
                <a:gd name="T6" fmla="*/ 8 w 8"/>
                <a:gd name="T7" fmla="*/ 8 h 8"/>
                <a:gd name="T8" fmla="*/ 7 w 8"/>
                <a:gd name="T9" fmla="*/ 7 h 8"/>
                <a:gd name="T10" fmla="*/ 7 w 8"/>
                <a:gd name="T11" fmla="*/ 7 h 8"/>
                <a:gd name="T12" fmla="*/ 7 w 8"/>
                <a:gd name="T13" fmla="*/ 7 h 8"/>
                <a:gd name="T14" fmla="*/ 7 w 8"/>
                <a:gd name="T15" fmla="*/ 5 h 8"/>
                <a:gd name="T16" fmla="*/ 7 w 8"/>
                <a:gd name="T17" fmla="*/ 4 h 8"/>
                <a:gd name="T18" fmla="*/ 7 w 8"/>
                <a:gd name="T19" fmla="*/ 4 h 8"/>
                <a:gd name="T20" fmla="*/ 8 w 8"/>
                <a:gd name="T21" fmla="*/ 4 h 8"/>
                <a:gd name="T22" fmla="*/ 8 w 8"/>
                <a:gd name="T23" fmla="*/ 2 h 8"/>
                <a:gd name="T24" fmla="*/ 8 w 8"/>
                <a:gd name="T25" fmla="*/ 2 h 8"/>
                <a:gd name="T26" fmla="*/ 7 w 8"/>
                <a:gd name="T27" fmla="*/ 2 h 8"/>
                <a:gd name="T28" fmla="*/ 7 w 8"/>
                <a:gd name="T29" fmla="*/ 4 h 8"/>
                <a:gd name="T30" fmla="*/ 7 w 8"/>
                <a:gd name="T31" fmla="*/ 4 h 8"/>
                <a:gd name="T32" fmla="*/ 5 w 8"/>
                <a:gd name="T33" fmla="*/ 2 h 8"/>
                <a:gd name="T34" fmla="*/ 5 w 8"/>
                <a:gd name="T35" fmla="*/ 2 h 8"/>
                <a:gd name="T36" fmla="*/ 5 w 8"/>
                <a:gd name="T37" fmla="*/ 0 h 8"/>
                <a:gd name="T38" fmla="*/ 5 w 8"/>
                <a:gd name="T39" fmla="*/ 0 h 8"/>
                <a:gd name="T40" fmla="*/ 4 w 8"/>
                <a:gd name="T41" fmla="*/ 2 h 8"/>
                <a:gd name="T42" fmla="*/ 4 w 8"/>
                <a:gd name="T43" fmla="*/ 2 h 8"/>
                <a:gd name="T44" fmla="*/ 2 w 8"/>
                <a:gd name="T45" fmla="*/ 4 h 8"/>
                <a:gd name="T46" fmla="*/ 2 w 8"/>
                <a:gd name="T47" fmla="*/ 5 h 8"/>
                <a:gd name="T48" fmla="*/ 2 w 8"/>
                <a:gd name="T49" fmla="*/ 7 h 8"/>
                <a:gd name="T50" fmla="*/ 2 w 8"/>
                <a:gd name="T51" fmla="*/ 7 h 8"/>
                <a:gd name="T52" fmla="*/ 0 w 8"/>
                <a:gd name="T53" fmla="*/ 8 h 8"/>
                <a:gd name="T54" fmla="*/ 0 w 8"/>
                <a:gd name="T55" fmla="*/ 8 h 8"/>
                <a:gd name="T56" fmla="*/ 2 w 8"/>
                <a:gd name="T57" fmla="*/ 8 h 8"/>
                <a:gd name="T58" fmla="*/ 5 w 8"/>
                <a:gd name="T59" fmla="*/ 8 h 8"/>
                <a:gd name="T60" fmla="*/ 7 w 8"/>
                <a:gd name="T61" fmla="*/ 8 h 8"/>
                <a:gd name="T62" fmla="*/ 8 w 8"/>
                <a:gd name="T63" fmla="*/ 8 h 8"/>
                <a:gd name="T64" fmla="*/ 8 w 8"/>
                <a:gd name="T6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" h="8">
                  <a:moveTo>
                    <a:pt x="8" y="8"/>
                  </a:move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4"/>
                  </a:lnTo>
                  <a:lnTo>
                    <a:pt x="7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7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8"/>
                  </a:lnTo>
                  <a:lnTo>
                    <a:pt x="5" y="8"/>
                  </a:lnTo>
                  <a:lnTo>
                    <a:pt x="7" y="8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46" name="Freeform 1254">
              <a:extLst>
                <a:ext uri="{FF2B5EF4-FFF2-40B4-BE49-F238E27FC236}">
                  <a16:creationId xmlns:a16="http://schemas.microsoft.com/office/drawing/2014/main" id="{FC99408D-4383-9CB3-2AAD-130A678DF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875" y="4691063"/>
              <a:ext cx="7938" cy="22225"/>
            </a:xfrm>
            <a:custGeom>
              <a:avLst/>
              <a:gdLst>
                <a:gd name="T0" fmla="*/ 2 w 5"/>
                <a:gd name="T1" fmla="*/ 4 h 14"/>
                <a:gd name="T2" fmla="*/ 0 w 5"/>
                <a:gd name="T3" fmla="*/ 6 h 14"/>
                <a:gd name="T4" fmla="*/ 0 w 5"/>
                <a:gd name="T5" fmla="*/ 8 h 14"/>
                <a:gd name="T6" fmla="*/ 0 w 5"/>
                <a:gd name="T7" fmla="*/ 9 h 14"/>
                <a:gd name="T8" fmla="*/ 0 w 5"/>
                <a:gd name="T9" fmla="*/ 9 h 14"/>
                <a:gd name="T10" fmla="*/ 0 w 5"/>
                <a:gd name="T11" fmla="*/ 11 h 14"/>
                <a:gd name="T12" fmla="*/ 0 w 5"/>
                <a:gd name="T13" fmla="*/ 14 h 14"/>
                <a:gd name="T14" fmla="*/ 0 w 5"/>
                <a:gd name="T15" fmla="*/ 14 h 14"/>
                <a:gd name="T16" fmla="*/ 2 w 5"/>
                <a:gd name="T17" fmla="*/ 14 h 14"/>
                <a:gd name="T18" fmla="*/ 2 w 5"/>
                <a:gd name="T19" fmla="*/ 12 h 14"/>
                <a:gd name="T20" fmla="*/ 2 w 5"/>
                <a:gd name="T21" fmla="*/ 11 h 14"/>
                <a:gd name="T22" fmla="*/ 5 w 5"/>
                <a:gd name="T23" fmla="*/ 4 h 14"/>
                <a:gd name="T24" fmla="*/ 5 w 5"/>
                <a:gd name="T25" fmla="*/ 3 h 14"/>
                <a:gd name="T26" fmla="*/ 4 w 5"/>
                <a:gd name="T27" fmla="*/ 3 h 14"/>
                <a:gd name="T28" fmla="*/ 4 w 5"/>
                <a:gd name="T29" fmla="*/ 0 h 14"/>
                <a:gd name="T30" fmla="*/ 4 w 5"/>
                <a:gd name="T31" fmla="*/ 0 h 14"/>
                <a:gd name="T32" fmla="*/ 4 w 5"/>
                <a:gd name="T33" fmla="*/ 0 h 14"/>
                <a:gd name="T34" fmla="*/ 2 w 5"/>
                <a:gd name="T35" fmla="*/ 1 h 14"/>
                <a:gd name="T36" fmla="*/ 2 w 5"/>
                <a:gd name="T37" fmla="*/ 1 h 14"/>
                <a:gd name="T38" fmla="*/ 2 w 5"/>
                <a:gd name="T39" fmla="*/ 1 h 14"/>
                <a:gd name="T40" fmla="*/ 4 w 5"/>
                <a:gd name="T41" fmla="*/ 3 h 14"/>
                <a:gd name="T42" fmla="*/ 4 w 5"/>
                <a:gd name="T43" fmla="*/ 4 h 14"/>
                <a:gd name="T44" fmla="*/ 2 w 5"/>
                <a:gd name="T4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" h="14">
                  <a:moveTo>
                    <a:pt x="2" y="4"/>
                  </a:move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2" y="11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4" y="3"/>
                  </a:lnTo>
                  <a:lnTo>
                    <a:pt x="4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47" name="Freeform 1255">
              <a:extLst>
                <a:ext uri="{FF2B5EF4-FFF2-40B4-BE49-F238E27FC236}">
                  <a16:creationId xmlns:a16="http://schemas.microsoft.com/office/drawing/2014/main" id="{AC74D1E8-4777-D66A-098F-317F84BDC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6300" y="4516438"/>
              <a:ext cx="9525" cy="7937"/>
            </a:xfrm>
            <a:custGeom>
              <a:avLst/>
              <a:gdLst>
                <a:gd name="T0" fmla="*/ 6 w 6"/>
                <a:gd name="T1" fmla="*/ 0 h 5"/>
                <a:gd name="T2" fmla="*/ 6 w 6"/>
                <a:gd name="T3" fmla="*/ 0 h 5"/>
                <a:gd name="T4" fmla="*/ 5 w 6"/>
                <a:gd name="T5" fmla="*/ 0 h 5"/>
                <a:gd name="T6" fmla="*/ 2 w 6"/>
                <a:gd name="T7" fmla="*/ 0 h 5"/>
                <a:gd name="T8" fmla="*/ 2 w 6"/>
                <a:gd name="T9" fmla="*/ 2 h 5"/>
                <a:gd name="T10" fmla="*/ 0 w 6"/>
                <a:gd name="T11" fmla="*/ 3 h 5"/>
                <a:gd name="T12" fmla="*/ 0 w 6"/>
                <a:gd name="T13" fmla="*/ 3 h 5"/>
                <a:gd name="T14" fmla="*/ 0 w 6"/>
                <a:gd name="T15" fmla="*/ 5 h 5"/>
                <a:gd name="T16" fmla="*/ 2 w 6"/>
                <a:gd name="T17" fmla="*/ 3 h 5"/>
                <a:gd name="T18" fmla="*/ 2 w 6"/>
                <a:gd name="T19" fmla="*/ 3 h 5"/>
                <a:gd name="T20" fmla="*/ 3 w 6"/>
                <a:gd name="T21" fmla="*/ 3 h 5"/>
                <a:gd name="T22" fmla="*/ 3 w 6"/>
                <a:gd name="T23" fmla="*/ 3 h 5"/>
                <a:gd name="T24" fmla="*/ 3 w 6"/>
                <a:gd name="T25" fmla="*/ 3 h 5"/>
                <a:gd name="T26" fmla="*/ 5 w 6"/>
                <a:gd name="T27" fmla="*/ 2 h 5"/>
                <a:gd name="T28" fmla="*/ 5 w 6"/>
                <a:gd name="T29" fmla="*/ 2 h 5"/>
                <a:gd name="T30" fmla="*/ 6 w 6"/>
                <a:gd name="T31" fmla="*/ 2 h 5"/>
                <a:gd name="T32" fmla="*/ 6 w 6"/>
                <a:gd name="T3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lnTo>
                    <a:pt x="6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6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48" name="Freeform 1256">
              <a:extLst>
                <a:ext uri="{FF2B5EF4-FFF2-40B4-BE49-F238E27FC236}">
                  <a16:creationId xmlns:a16="http://schemas.microsoft.com/office/drawing/2014/main" id="{0937283E-E1C1-EDF0-7E64-432AF674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6625" y="4384675"/>
              <a:ext cx="3175" cy="3175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0 w 2"/>
                <a:gd name="T5" fmla="*/ 0 h 2"/>
                <a:gd name="T6" fmla="*/ 0 w 2"/>
                <a:gd name="T7" fmla="*/ 2 h 2"/>
                <a:gd name="T8" fmla="*/ 0 w 2"/>
                <a:gd name="T9" fmla="*/ 2 h 2"/>
                <a:gd name="T10" fmla="*/ 0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49" name="Freeform 1257">
              <a:extLst>
                <a:ext uri="{FF2B5EF4-FFF2-40B4-BE49-F238E27FC236}">
                  <a16:creationId xmlns:a16="http://schemas.microsoft.com/office/drawing/2014/main" id="{3FD1A4A0-D10F-F93F-F2E0-8504AD3AD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6625" y="4395788"/>
              <a:ext cx="3175" cy="4762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1 h 3"/>
                <a:gd name="T4" fmla="*/ 2 w 2"/>
                <a:gd name="T5" fmla="*/ 0 h 3"/>
                <a:gd name="T6" fmla="*/ 0 w 2"/>
                <a:gd name="T7" fmla="*/ 1 h 3"/>
                <a:gd name="T8" fmla="*/ 0 w 2"/>
                <a:gd name="T9" fmla="*/ 1 h 3"/>
                <a:gd name="T10" fmla="*/ 0 w 2"/>
                <a:gd name="T11" fmla="*/ 3 h 3"/>
                <a:gd name="T12" fmla="*/ 2 w 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0" name="Freeform 1258">
              <a:extLst>
                <a:ext uri="{FF2B5EF4-FFF2-40B4-BE49-F238E27FC236}">
                  <a16:creationId xmlns:a16="http://schemas.microsoft.com/office/drawing/2014/main" id="{44B4C11E-8F0A-4B9B-6CB5-1974F73E9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9800" y="4387850"/>
              <a:ext cx="1588" cy="3175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0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2 h 2"/>
                <a:gd name="T12" fmla="*/ 1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1" name="Freeform 1259">
              <a:extLst>
                <a:ext uri="{FF2B5EF4-FFF2-40B4-BE49-F238E27FC236}">
                  <a16:creationId xmlns:a16="http://schemas.microsoft.com/office/drawing/2014/main" id="{B38288BB-4613-023F-C095-4BB7EA836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9188" y="4662488"/>
              <a:ext cx="4763" cy="7937"/>
            </a:xfrm>
            <a:custGeom>
              <a:avLst/>
              <a:gdLst>
                <a:gd name="T0" fmla="*/ 2 w 3"/>
                <a:gd name="T1" fmla="*/ 2 h 5"/>
                <a:gd name="T2" fmla="*/ 2 w 3"/>
                <a:gd name="T3" fmla="*/ 2 h 5"/>
                <a:gd name="T4" fmla="*/ 2 w 3"/>
                <a:gd name="T5" fmla="*/ 2 h 5"/>
                <a:gd name="T6" fmla="*/ 0 w 3"/>
                <a:gd name="T7" fmla="*/ 0 h 5"/>
                <a:gd name="T8" fmla="*/ 0 w 3"/>
                <a:gd name="T9" fmla="*/ 2 h 5"/>
                <a:gd name="T10" fmla="*/ 2 w 3"/>
                <a:gd name="T11" fmla="*/ 5 h 5"/>
                <a:gd name="T12" fmla="*/ 3 w 3"/>
                <a:gd name="T13" fmla="*/ 5 h 5"/>
                <a:gd name="T14" fmla="*/ 3 w 3"/>
                <a:gd name="T15" fmla="*/ 5 h 5"/>
                <a:gd name="T16" fmla="*/ 3 w 3"/>
                <a:gd name="T17" fmla="*/ 5 h 5"/>
                <a:gd name="T18" fmla="*/ 3 w 3"/>
                <a:gd name="T19" fmla="*/ 3 h 5"/>
                <a:gd name="T20" fmla="*/ 3 w 3"/>
                <a:gd name="T21" fmla="*/ 3 h 5"/>
                <a:gd name="T22" fmla="*/ 3 w 3"/>
                <a:gd name="T23" fmla="*/ 2 h 5"/>
                <a:gd name="T24" fmla="*/ 2 w 3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2" name="Freeform 1260">
              <a:extLst>
                <a:ext uri="{FF2B5EF4-FFF2-40B4-BE49-F238E27FC236}">
                  <a16:creationId xmlns:a16="http://schemas.microsoft.com/office/drawing/2014/main" id="{E25DDBCE-0242-2B2E-B3EB-CC3E816C4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5050" y="3194050"/>
              <a:ext cx="38100" cy="28575"/>
            </a:xfrm>
            <a:custGeom>
              <a:avLst/>
              <a:gdLst>
                <a:gd name="T0" fmla="*/ 10 w 24"/>
                <a:gd name="T1" fmla="*/ 6 h 18"/>
                <a:gd name="T2" fmla="*/ 8 w 24"/>
                <a:gd name="T3" fmla="*/ 6 h 18"/>
                <a:gd name="T4" fmla="*/ 7 w 24"/>
                <a:gd name="T5" fmla="*/ 8 h 18"/>
                <a:gd name="T6" fmla="*/ 4 w 24"/>
                <a:gd name="T7" fmla="*/ 10 h 18"/>
                <a:gd name="T8" fmla="*/ 4 w 24"/>
                <a:gd name="T9" fmla="*/ 11 h 18"/>
                <a:gd name="T10" fmla="*/ 4 w 24"/>
                <a:gd name="T11" fmla="*/ 13 h 18"/>
                <a:gd name="T12" fmla="*/ 0 w 24"/>
                <a:gd name="T13" fmla="*/ 14 h 18"/>
                <a:gd name="T14" fmla="*/ 0 w 24"/>
                <a:gd name="T15" fmla="*/ 16 h 18"/>
                <a:gd name="T16" fmla="*/ 0 w 24"/>
                <a:gd name="T17" fmla="*/ 18 h 18"/>
                <a:gd name="T18" fmla="*/ 2 w 24"/>
                <a:gd name="T19" fmla="*/ 14 h 18"/>
                <a:gd name="T20" fmla="*/ 4 w 24"/>
                <a:gd name="T21" fmla="*/ 14 h 18"/>
                <a:gd name="T22" fmla="*/ 5 w 24"/>
                <a:gd name="T23" fmla="*/ 13 h 18"/>
                <a:gd name="T24" fmla="*/ 8 w 24"/>
                <a:gd name="T25" fmla="*/ 10 h 18"/>
                <a:gd name="T26" fmla="*/ 8 w 24"/>
                <a:gd name="T27" fmla="*/ 10 h 18"/>
                <a:gd name="T28" fmla="*/ 8 w 24"/>
                <a:gd name="T29" fmla="*/ 8 h 18"/>
                <a:gd name="T30" fmla="*/ 10 w 24"/>
                <a:gd name="T31" fmla="*/ 8 h 18"/>
                <a:gd name="T32" fmla="*/ 12 w 24"/>
                <a:gd name="T33" fmla="*/ 8 h 18"/>
                <a:gd name="T34" fmla="*/ 13 w 24"/>
                <a:gd name="T35" fmla="*/ 8 h 18"/>
                <a:gd name="T36" fmla="*/ 15 w 24"/>
                <a:gd name="T37" fmla="*/ 6 h 18"/>
                <a:gd name="T38" fmla="*/ 18 w 24"/>
                <a:gd name="T39" fmla="*/ 5 h 18"/>
                <a:gd name="T40" fmla="*/ 19 w 24"/>
                <a:gd name="T41" fmla="*/ 3 h 18"/>
                <a:gd name="T42" fmla="*/ 21 w 24"/>
                <a:gd name="T43" fmla="*/ 3 h 18"/>
                <a:gd name="T44" fmla="*/ 24 w 24"/>
                <a:gd name="T45" fmla="*/ 3 h 18"/>
                <a:gd name="T46" fmla="*/ 24 w 24"/>
                <a:gd name="T47" fmla="*/ 2 h 18"/>
                <a:gd name="T48" fmla="*/ 24 w 24"/>
                <a:gd name="T49" fmla="*/ 2 h 18"/>
                <a:gd name="T50" fmla="*/ 24 w 24"/>
                <a:gd name="T51" fmla="*/ 0 h 18"/>
                <a:gd name="T52" fmla="*/ 24 w 24"/>
                <a:gd name="T53" fmla="*/ 0 h 18"/>
                <a:gd name="T54" fmla="*/ 24 w 24"/>
                <a:gd name="T55" fmla="*/ 0 h 18"/>
                <a:gd name="T56" fmla="*/ 24 w 24"/>
                <a:gd name="T57" fmla="*/ 0 h 18"/>
                <a:gd name="T58" fmla="*/ 23 w 24"/>
                <a:gd name="T59" fmla="*/ 0 h 18"/>
                <a:gd name="T60" fmla="*/ 21 w 24"/>
                <a:gd name="T61" fmla="*/ 0 h 18"/>
                <a:gd name="T62" fmla="*/ 18 w 24"/>
                <a:gd name="T63" fmla="*/ 3 h 18"/>
                <a:gd name="T64" fmla="*/ 16 w 24"/>
                <a:gd name="T65" fmla="*/ 3 h 18"/>
                <a:gd name="T66" fmla="*/ 15 w 24"/>
                <a:gd name="T67" fmla="*/ 3 h 18"/>
                <a:gd name="T68" fmla="*/ 13 w 24"/>
                <a:gd name="T69" fmla="*/ 2 h 18"/>
                <a:gd name="T70" fmla="*/ 13 w 24"/>
                <a:gd name="T71" fmla="*/ 2 h 18"/>
                <a:gd name="T72" fmla="*/ 13 w 24"/>
                <a:gd name="T73" fmla="*/ 3 h 18"/>
                <a:gd name="T74" fmla="*/ 13 w 24"/>
                <a:gd name="T75" fmla="*/ 5 h 18"/>
                <a:gd name="T76" fmla="*/ 12 w 24"/>
                <a:gd name="T77" fmla="*/ 5 h 18"/>
                <a:gd name="T78" fmla="*/ 10 w 24"/>
                <a:gd name="T7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18">
                  <a:moveTo>
                    <a:pt x="10" y="6"/>
                  </a:moveTo>
                  <a:lnTo>
                    <a:pt x="8" y="6"/>
                  </a:lnTo>
                  <a:lnTo>
                    <a:pt x="7" y="8"/>
                  </a:lnTo>
                  <a:lnTo>
                    <a:pt x="4" y="10"/>
                  </a:lnTo>
                  <a:lnTo>
                    <a:pt x="4" y="11"/>
                  </a:lnTo>
                  <a:lnTo>
                    <a:pt x="4" y="13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5" y="13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2" y="8"/>
                  </a:lnTo>
                  <a:lnTo>
                    <a:pt x="13" y="8"/>
                  </a:lnTo>
                  <a:lnTo>
                    <a:pt x="15" y="6"/>
                  </a:lnTo>
                  <a:lnTo>
                    <a:pt x="18" y="5"/>
                  </a:lnTo>
                  <a:lnTo>
                    <a:pt x="19" y="3"/>
                  </a:lnTo>
                  <a:lnTo>
                    <a:pt x="21" y="3"/>
                  </a:lnTo>
                  <a:lnTo>
                    <a:pt x="24" y="3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18" y="3"/>
                  </a:lnTo>
                  <a:lnTo>
                    <a:pt x="16" y="3"/>
                  </a:lnTo>
                  <a:lnTo>
                    <a:pt x="15" y="3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3"/>
                  </a:lnTo>
                  <a:lnTo>
                    <a:pt x="13" y="5"/>
                  </a:lnTo>
                  <a:lnTo>
                    <a:pt x="12" y="5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3" name="Freeform 1261">
              <a:extLst>
                <a:ext uri="{FF2B5EF4-FFF2-40B4-BE49-F238E27FC236}">
                  <a16:creationId xmlns:a16="http://schemas.microsoft.com/office/drawing/2014/main" id="{05F88C45-10AC-A544-2945-D42CA3603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7100" y="2959100"/>
              <a:ext cx="63500" cy="225425"/>
            </a:xfrm>
            <a:custGeom>
              <a:avLst/>
              <a:gdLst>
                <a:gd name="T0" fmla="*/ 0 w 40"/>
                <a:gd name="T1" fmla="*/ 35 h 142"/>
                <a:gd name="T2" fmla="*/ 2 w 40"/>
                <a:gd name="T3" fmla="*/ 45 h 142"/>
                <a:gd name="T4" fmla="*/ 2 w 40"/>
                <a:gd name="T5" fmla="*/ 46 h 142"/>
                <a:gd name="T6" fmla="*/ 5 w 40"/>
                <a:gd name="T7" fmla="*/ 49 h 142"/>
                <a:gd name="T8" fmla="*/ 8 w 40"/>
                <a:gd name="T9" fmla="*/ 59 h 142"/>
                <a:gd name="T10" fmla="*/ 6 w 40"/>
                <a:gd name="T11" fmla="*/ 64 h 142"/>
                <a:gd name="T12" fmla="*/ 6 w 40"/>
                <a:gd name="T13" fmla="*/ 72 h 142"/>
                <a:gd name="T14" fmla="*/ 6 w 40"/>
                <a:gd name="T15" fmla="*/ 86 h 142"/>
                <a:gd name="T16" fmla="*/ 3 w 40"/>
                <a:gd name="T17" fmla="*/ 96 h 142"/>
                <a:gd name="T18" fmla="*/ 5 w 40"/>
                <a:gd name="T19" fmla="*/ 100 h 142"/>
                <a:gd name="T20" fmla="*/ 6 w 40"/>
                <a:gd name="T21" fmla="*/ 110 h 142"/>
                <a:gd name="T22" fmla="*/ 5 w 40"/>
                <a:gd name="T23" fmla="*/ 115 h 142"/>
                <a:gd name="T24" fmla="*/ 5 w 40"/>
                <a:gd name="T25" fmla="*/ 119 h 142"/>
                <a:gd name="T26" fmla="*/ 3 w 40"/>
                <a:gd name="T27" fmla="*/ 129 h 142"/>
                <a:gd name="T28" fmla="*/ 3 w 40"/>
                <a:gd name="T29" fmla="*/ 139 h 142"/>
                <a:gd name="T30" fmla="*/ 6 w 40"/>
                <a:gd name="T31" fmla="*/ 142 h 142"/>
                <a:gd name="T32" fmla="*/ 9 w 40"/>
                <a:gd name="T33" fmla="*/ 134 h 142"/>
                <a:gd name="T34" fmla="*/ 11 w 40"/>
                <a:gd name="T35" fmla="*/ 129 h 142"/>
                <a:gd name="T36" fmla="*/ 14 w 40"/>
                <a:gd name="T37" fmla="*/ 129 h 142"/>
                <a:gd name="T38" fmla="*/ 16 w 40"/>
                <a:gd name="T39" fmla="*/ 131 h 142"/>
                <a:gd name="T40" fmla="*/ 22 w 40"/>
                <a:gd name="T41" fmla="*/ 132 h 142"/>
                <a:gd name="T42" fmla="*/ 24 w 40"/>
                <a:gd name="T43" fmla="*/ 140 h 142"/>
                <a:gd name="T44" fmla="*/ 24 w 40"/>
                <a:gd name="T45" fmla="*/ 137 h 142"/>
                <a:gd name="T46" fmla="*/ 25 w 40"/>
                <a:gd name="T47" fmla="*/ 134 h 142"/>
                <a:gd name="T48" fmla="*/ 24 w 40"/>
                <a:gd name="T49" fmla="*/ 127 h 142"/>
                <a:gd name="T50" fmla="*/ 21 w 40"/>
                <a:gd name="T51" fmla="*/ 127 h 142"/>
                <a:gd name="T52" fmla="*/ 17 w 40"/>
                <a:gd name="T53" fmla="*/ 121 h 142"/>
                <a:gd name="T54" fmla="*/ 16 w 40"/>
                <a:gd name="T55" fmla="*/ 118 h 142"/>
                <a:gd name="T56" fmla="*/ 13 w 40"/>
                <a:gd name="T57" fmla="*/ 115 h 142"/>
                <a:gd name="T58" fmla="*/ 11 w 40"/>
                <a:gd name="T59" fmla="*/ 110 h 142"/>
                <a:gd name="T60" fmla="*/ 17 w 40"/>
                <a:gd name="T61" fmla="*/ 92 h 142"/>
                <a:gd name="T62" fmla="*/ 21 w 40"/>
                <a:gd name="T63" fmla="*/ 88 h 142"/>
                <a:gd name="T64" fmla="*/ 29 w 40"/>
                <a:gd name="T65" fmla="*/ 86 h 142"/>
                <a:gd name="T66" fmla="*/ 32 w 40"/>
                <a:gd name="T67" fmla="*/ 88 h 142"/>
                <a:gd name="T68" fmla="*/ 38 w 40"/>
                <a:gd name="T69" fmla="*/ 94 h 142"/>
                <a:gd name="T70" fmla="*/ 40 w 40"/>
                <a:gd name="T71" fmla="*/ 97 h 142"/>
                <a:gd name="T72" fmla="*/ 38 w 40"/>
                <a:gd name="T73" fmla="*/ 92 h 142"/>
                <a:gd name="T74" fmla="*/ 33 w 40"/>
                <a:gd name="T75" fmla="*/ 86 h 142"/>
                <a:gd name="T76" fmla="*/ 32 w 40"/>
                <a:gd name="T77" fmla="*/ 81 h 142"/>
                <a:gd name="T78" fmla="*/ 27 w 40"/>
                <a:gd name="T79" fmla="*/ 67 h 142"/>
                <a:gd name="T80" fmla="*/ 24 w 40"/>
                <a:gd name="T81" fmla="*/ 53 h 142"/>
                <a:gd name="T82" fmla="*/ 24 w 40"/>
                <a:gd name="T83" fmla="*/ 49 h 142"/>
                <a:gd name="T84" fmla="*/ 22 w 40"/>
                <a:gd name="T85" fmla="*/ 46 h 142"/>
                <a:gd name="T86" fmla="*/ 19 w 40"/>
                <a:gd name="T87" fmla="*/ 40 h 142"/>
                <a:gd name="T88" fmla="*/ 21 w 40"/>
                <a:gd name="T89" fmla="*/ 34 h 142"/>
                <a:gd name="T90" fmla="*/ 22 w 40"/>
                <a:gd name="T91" fmla="*/ 29 h 142"/>
                <a:gd name="T92" fmla="*/ 21 w 40"/>
                <a:gd name="T93" fmla="*/ 21 h 142"/>
                <a:gd name="T94" fmla="*/ 16 w 40"/>
                <a:gd name="T95" fmla="*/ 11 h 142"/>
                <a:gd name="T96" fmla="*/ 17 w 40"/>
                <a:gd name="T97" fmla="*/ 8 h 142"/>
                <a:gd name="T98" fmla="*/ 17 w 40"/>
                <a:gd name="T99" fmla="*/ 5 h 142"/>
                <a:gd name="T100" fmla="*/ 13 w 40"/>
                <a:gd name="T101" fmla="*/ 0 h 142"/>
                <a:gd name="T102" fmla="*/ 9 w 40"/>
                <a:gd name="T103" fmla="*/ 2 h 142"/>
                <a:gd name="T104" fmla="*/ 14 w 40"/>
                <a:gd name="T105" fmla="*/ 8 h 142"/>
                <a:gd name="T106" fmla="*/ 14 w 40"/>
                <a:gd name="T107" fmla="*/ 11 h 142"/>
                <a:gd name="T108" fmla="*/ 11 w 40"/>
                <a:gd name="T109" fmla="*/ 15 h 142"/>
                <a:gd name="T110" fmla="*/ 9 w 40"/>
                <a:gd name="T111" fmla="*/ 18 h 142"/>
                <a:gd name="T112" fmla="*/ 8 w 40"/>
                <a:gd name="T113" fmla="*/ 16 h 142"/>
                <a:gd name="T114" fmla="*/ 3 w 40"/>
                <a:gd name="T115" fmla="*/ 18 h 142"/>
                <a:gd name="T116" fmla="*/ 3 w 40"/>
                <a:gd name="T117" fmla="*/ 2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142">
                  <a:moveTo>
                    <a:pt x="2" y="32"/>
                  </a:moveTo>
                  <a:lnTo>
                    <a:pt x="2" y="34"/>
                  </a:lnTo>
                  <a:lnTo>
                    <a:pt x="0" y="35"/>
                  </a:lnTo>
                  <a:lnTo>
                    <a:pt x="0" y="37"/>
                  </a:lnTo>
                  <a:lnTo>
                    <a:pt x="0" y="43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3" y="48"/>
                  </a:lnTo>
                  <a:lnTo>
                    <a:pt x="5" y="49"/>
                  </a:lnTo>
                  <a:lnTo>
                    <a:pt x="6" y="51"/>
                  </a:lnTo>
                  <a:lnTo>
                    <a:pt x="8" y="54"/>
                  </a:lnTo>
                  <a:lnTo>
                    <a:pt x="8" y="59"/>
                  </a:lnTo>
                  <a:lnTo>
                    <a:pt x="6" y="61"/>
                  </a:lnTo>
                  <a:lnTo>
                    <a:pt x="6" y="62"/>
                  </a:lnTo>
                  <a:lnTo>
                    <a:pt x="6" y="64"/>
                  </a:lnTo>
                  <a:lnTo>
                    <a:pt x="6" y="67"/>
                  </a:lnTo>
                  <a:lnTo>
                    <a:pt x="6" y="70"/>
                  </a:lnTo>
                  <a:lnTo>
                    <a:pt x="6" y="72"/>
                  </a:lnTo>
                  <a:lnTo>
                    <a:pt x="6" y="83"/>
                  </a:lnTo>
                  <a:lnTo>
                    <a:pt x="6" y="84"/>
                  </a:lnTo>
                  <a:lnTo>
                    <a:pt x="6" y="86"/>
                  </a:lnTo>
                  <a:lnTo>
                    <a:pt x="5" y="91"/>
                  </a:lnTo>
                  <a:lnTo>
                    <a:pt x="5" y="92"/>
                  </a:lnTo>
                  <a:lnTo>
                    <a:pt x="3" y="96"/>
                  </a:lnTo>
                  <a:lnTo>
                    <a:pt x="3" y="97"/>
                  </a:lnTo>
                  <a:lnTo>
                    <a:pt x="3" y="97"/>
                  </a:lnTo>
                  <a:lnTo>
                    <a:pt x="5" y="100"/>
                  </a:lnTo>
                  <a:lnTo>
                    <a:pt x="6" y="104"/>
                  </a:lnTo>
                  <a:lnTo>
                    <a:pt x="8" y="108"/>
                  </a:lnTo>
                  <a:lnTo>
                    <a:pt x="6" y="110"/>
                  </a:lnTo>
                  <a:lnTo>
                    <a:pt x="6" y="111"/>
                  </a:lnTo>
                  <a:lnTo>
                    <a:pt x="5" y="113"/>
                  </a:lnTo>
                  <a:lnTo>
                    <a:pt x="5" y="115"/>
                  </a:lnTo>
                  <a:lnTo>
                    <a:pt x="5" y="115"/>
                  </a:lnTo>
                  <a:lnTo>
                    <a:pt x="5" y="118"/>
                  </a:lnTo>
                  <a:lnTo>
                    <a:pt x="5" y="119"/>
                  </a:lnTo>
                  <a:lnTo>
                    <a:pt x="5" y="121"/>
                  </a:lnTo>
                  <a:lnTo>
                    <a:pt x="5" y="124"/>
                  </a:lnTo>
                  <a:lnTo>
                    <a:pt x="3" y="129"/>
                  </a:lnTo>
                  <a:lnTo>
                    <a:pt x="3" y="132"/>
                  </a:lnTo>
                  <a:lnTo>
                    <a:pt x="3" y="137"/>
                  </a:lnTo>
                  <a:lnTo>
                    <a:pt x="3" y="139"/>
                  </a:lnTo>
                  <a:lnTo>
                    <a:pt x="5" y="140"/>
                  </a:lnTo>
                  <a:lnTo>
                    <a:pt x="5" y="140"/>
                  </a:lnTo>
                  <a:lnTo>
                    <a:pt x="6" y="142"/>
                  </a:lnTo>
                  <a:lnTo>
                    <a:pt x="6" y="140"/>
                  </a:lnTo>
                  <a:lnTo>
                    <a:pt x="8" y="139"/>
                  </a:lnTo>
                  <a:lnTo>
                    <a:pt x="9" y="134"/>
                  </a:lnTo>
                  <a:lnTo>
                    <a:pt x="9" y="132"/>
                  </a:lnTo>
                  <a:lnTo>
                    <a:pt x="9" y="131"/>
                  </a:lnTo>
                  <a:lnTo>
                    <a:pt x="11" y="129"/>
                  </a:lnTo>
                  <a:lnTo>
                    <a:pt x="13" y="129"/>
                  </a:lnTo>
                  <a:lnTo>
                    <a:pt x="13" y="129"/>
                  </a:lnTo>
                  <a:lnTo>
                    <a:pt x="14" y="129"/>
                  </a:lnTo>
                  <a:lnTo>
                    <a:pt x="14" y="129"/>
                  </a:lnTo>
                  <a:lnTo>
                    <a:pt x="14" y="131"/>
                  </a:lnTo>
                  <a:lnTo>
                    <a:pt x="16" y="131"/>
                  </a:lnTo>
                  <a:lnTo>
                    <a:pt x="19" y="131"/>
                  </a:lnTo>
                  <a:lnTo>
                    <a:pt x="21" y="131"/>
                  </a:lnTo>
                  <a:lnTo>
                    <a:pt x="22" y="132"/>
                  </a:lnTo>
                  <a:lnTo>
                    <a:pt x="22" y="134"/>
                  </a:lnTo>
                  <a:lnTo>
                    <a:pt x="24" y="137"/>
                  </a:lnTo>
                  <a:lnTo>
                    <a:pt x="24" y="140"/>
                  </a:lnTo>
                  <a:lnTo>
                    <a:pt x="24" y="139"/>
                  </a:lnTo>
                  <a:lnTo>
                    <a:pt x="24" y="139"/>
                  </a:lnTo>
                  <a:lnTo>
                    <a:pt x="24" y="137"/>
                  </a:lnTo>
                  <a:lnTo>
                    <a:pt x="24" y="137"/>
                  </a:lnTo>
                  <a:lnTo>
                    <a:pt x="25" y="134"/>
                  </a:lnTo>
                  <a:lnTo>
                    <a:pt x="25" y="134"/>
                  </a:lnTo>
                  <a:lnTo>
                    <a:pt x="24" y="131"/>
                  </a:lnTo>
                  <a:lnTo>
                    <a:pt x="24" y="127"/>
                  </a:lnTo>
                  <a:lnTo>
                    <a:pt x="24" y="127"/>
                  </a:lnTo>
                  <a:lnTo>
                    <a:pt x="22" y="127"/>
                  </a:lnTo>
                  <a:lnTo>
                    <a:pt x="22" y="127"/>
                  </a:lnTo>
                  <a:lnTo>
                    <a:pt x="21" y="127"/>
                  </a:lnTo>
                  <a:lnTo>
                    <a:pt x="21" y="126"/>
                  </a:lnTo>
                  <a:lnTo>
                    <a:pt x="19" y="124"/>
                  </a:lnTo>
                  <a:lnTo>
                    <a:pt x="17" y="121"/>
                  </a:lnTo>
                  <a:lnTo>
                    <a:pt x="17" y="119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4" y="116"/>
                  </a:lnTo>
                  <a:lnTo>
                    <a:pt x="13" y="115"/>
                  </a:lnTo>
                  <a:lnTo>
                    <a:pt x="13" y="113"/>
                  </a:lnTo>
                  <a:lnTo>
                    <a:pt x="13" y="111"/>
                  </a:lnTo>
                  <a:lnTo>
                    <a:pt x="11" y="110"/>
                  </a:lnTo>
                  <a:lnTo>
                    <a:pt x="13" y="107"/>
                  </a:lnTo>
                  <a:lnTo>
                    <a:pt x="13" y="104"/>
                  </a:lnTo>
                  <a:lnTo>
                    <a:pt x="17" y="92"/>
                  </a:lnTo>
                  <a:lnTo>
                    <a:pt x="17" y="89"/>
                  </a:lnTo>
                  <a:lnTo>
                    <a:pt x="19" y="88"/>
                  </a:lnTo>
                  <a:lnTo>
                    <a:pt x="21" y="88"/>
                  </a:lnTo>
                  <a:lnTo>
                    <a:pt x="22" y="86"/>
                  </a:lnTo>
                  <a:lnTo>
                    <a:pt x="27" y="86"/>
                  </a:lnTo>
                  <a:lnTo>
                    <a:pt x="29" y="86"/>
                  </a:lnTo>
                  <a:lnTo>
                    <a:pt x="30" y="88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35" y="91"/>
                  </a:lnTo>
                  <a:lnTo>
                    <a:pt x="37" y="92"/>
                  </a:lnTo>
                  <a:lnTo>
                    <a:pt x="38" y="94"/>
                  </a:lnTo>
                  <a:lnTo>
                    <a:pt x="38" y="94"/>
                  </a:lnTo>
                  <a:lnTo>
                    <a:pt x="40" y="97"/>
                  </a:lnTo>
                  <a:lnTo>
                    <a:pt x="40" y="97"/>
                  </a:lnTo>
                  <a:lnTo>
                    <a:pt x="40" y="94"/>
                  </a:lnTo>
                  <a:lnTo>
                    <a:pt x="40" y="94"/>
                  </a:lnTo>
                  <a:lnTo>
                    <a:pt x="38" y="92"/>
                  </a:lnTo>
                  <a:lnTo>
                    <a:pt x="37" y="91"/>
                  </a:lnTo>
                  <a:lnTo>
                    <a:pt x="35" y="89"/>
                  </a:lnTo>
                  <a:lnTo>
                    <a:pt x="33" y="86"/>
                  </a:lnTo>
                  <a:lnTo>
                    <a:pt x="33" y="84"/>
                  </a:lnTo>
                  <a:lnTo>
                    <a:pt x="33" y="83"/>
                  </a:lnTo>
                  <a:lnTo>
                    <a:pt x="32" y="81"/>
                  </a:lnTo>
                  <a:lnTo>
                    <a:pt x="32" y="77"/>
                  </a:lnTo>
                  <a:lnTo>
                    <a:pt x="29" y="70"/>
                  </a:lnTo>
                  <a:lnTo>
                    <a:pt x="27" y="67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4" y="53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24" y="49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1" y="45"/>
                  </a:lnTo>
                  <a:lnTo>
                    <a:pt x="21" y="43"/>
                  </a:lnTo>
                  <a:lnTo>
                    <a:pt x="19" y="40"/>
                  </a:lnTo>
                  <a:lnTo>
                    <a:pt x="21" y="35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22" y="32"/>
                  </a:lnTo>
                  <a:lnTo>
                    <a:pt x="22" y="30"/>
                  </a:lnTo>
                  <a:lnTo>
                    <a:pt x="22" y="29"/>
                  </a:lnTo>
                  <a:lnTo>
                    <a:pt x="22" y="26"/>
                  </a:lnTo>
                  <a:lnTo>
                    <a:pt x="21" y="22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19" y="16"/>
                  </a:lnTo>
                  <a:lnTo>
                    <a:pt x="16" y="11"/>
                  </a:lnTo>
                  <a:lnTo>
                    <a:pt x="17" y="10"/>
                  </a:lnTo>
                  <a:lnTo>
                    <a:pt x="16" y="10"/>
                  </a:lnTo>
                  <a:lnTo>
                    <a:pt x="17" y="8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9" y="2"/>
                  </a:lnTo>
                  <a:lnTo>
                    <a:pt x="11" y="5"/>
                  </a:lnTo>
                  <a:lnTo>
                    <a:pt x="13" y="8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3" y="11"/>
                  </a:lnTo>
                  <a:lnTo>
                    <a:pt x="14" y="11"/>
                  </a:lnTo>
                  <a:lnTo>
                    <a:pt x="14" y="13"/>
                  </a:lnTo>
                  <a:lnTo>
                    <a:pt x="13" y="13"/>
                  </a:lnTo>
                  <a:lnTo>
                    <a:pt x="11" y="15"/>
                  </a:lnTo>
                  <a:lnTo>
                    <a:pt x="13" y="15"/>
                  </a:lnTo>
                  <a:lnTo>
                    <a:pt x="11" y="16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8" y="16"/>
                  </a:lnTo>
                  <a:lnTo>
                    <a:pt x="6" y="16"/>
                  </a:lnTo>
                  <a:lnTo>
                    <a:pt x="5" y="16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22"/>
                  </a:lnTo>
                  <a:lnTo>
                    <a:pt x="3" y="24"/>
                  </a:lnTo>
                  <a:lnTo>
                    <a:pt x="3" y="27"/>
                  </a:lnTo>
                  <a:lnTo>
                    <a:pt x="2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4" name="Freeform 1262">
              <a:extLst>
                <a:ext uri="{FF2B5EF4-FFF2-40B4-BE49-F238E27FC236}">
                  <a16:creationId xmlns:a16="http://schemas.microsoft.com/office/drawing/2014/main" id="{2DDEAF2A-5AF3-31F5-4666-D4B4C1851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8700" y="4221163"/>
              <a:ext cx="17463" cy="4762"/>
            </a:xfrm>
            <a:custGeom>
              <a:avLst/>
              <a:gdLst>
                <a:gd name="T0" fmla="*/ 0 w 11"/>
                <a:gd name="T1" fmla="*/ 3 h 3"/>
                <a:gd name="T2" fmla="*/ 0 w 11"/>
                <a:gd name="T3" fmla="*/ 3 h 3"/>
                <a:gd name="T4" fmla="*/ 0 w 11"/>
                <a:gd name="T5" fmla="*/ 3 h 3"/>
                <a:gd name="T6" fmla="*/ 1 w 11"/>
                <a:gd name="T7" fmla="*/ 3 h 3"/>
                <a:gd name="T8" fmla="*/ 1 w 11"/>
                <a:gd name="T9" fmla="*/ 3 h 3"/>
                <a:gd name="T10" fmla="*/ 1 w 11"/>
                <a:gd name="T11" fmla="*/ 2 h 3"/>
                <a:gd name="T12" fmla="*/ 4 w 11"/>
                <a:gd name="T13" fmla="*/ 3 h 3"/>
                <a:gd name="T14" fmla="*/ 6 w 11"/>
                <a:gd name="T15" fmla="*/ 3 h 3"/>
                <a:gd name="T16" fmla="*/ 8 w 11"/>
                <a:gd name="T17" fmla="*/ 3 h 3"/>
                <a:gd name="T18" fmla="*/ 8 w 11"/>
                <a:gd name="T19" fmla="*/ 3 h 3"/>
                <a:gd name="T20" fmla="*/ 9 w 11"/>
                <a:gd name="T21" fmla="*/ 2 h 3"/>
                <a:gd name="T22" fmla="*/ 9 w 11"/>
                <a:gd name="T23" fmla="*/ 2 h 3"/>
                <a:gd name="T24" fmla="*/ 11 w 11"/>
                <a:gd name="T25" fmla="*/ 2 h 3"/>
                <a:gd name="T26" fmla="*/ 11 w 11"/>
                <a:gd name="T27" fmla="*/ 2 h 3"/>
                <a:gd name="T28" fmla="*/ 11 w 11"/>
                <a:gd name="T29" fmla="*/ 0 h 3"/>
                <a:gd name="T30" fmla="*/ 11 w 11"/>
                <a:gd name="T31" fmla="*/ 0 h 3"/>
                <a:gd name="T32" fmla="*/ 11 w 11"/>
                <a:gd name="T33" fmla="*/ 0 h 3"/>
                <a:gd name="T34" fmla="*/ 11 w 11"/>
                <a:gd name="T35" fmla="*/ 0 h 3"/>
                <a:gd name="T36" fmla="*/ 11 w 11"/>
                <a:gd name="T37" fmla="*/ 2 h 3"/>
                <a:gd name="T38" fmla="*/ 6 w 11"/>
                <a:gd name="T39" fmla="*/ 0 h 3"/>
                <a:gd name="T40" fmla="*/ 3 w 11"/>
                <a:gd name="T41" fmla="*/ 0 h 3"/>
                <a:gd name="T42" fmla="*/ 3 w 11"/>
                <a:gd name="T43" fmla="*/ 0 h 3"/>
                <a:gd name="T44" fmla="*/ 1 w 11"/>
                <a:gd name="T45" fmla="*/ 0 h 3"/>
                <a:gd name="T46" fmla="*/ 0 w 11"/>
                <a:gd name="T47" fmla="*/ 0 h 3"/>
                <a:gd name="T48" fmla="*/ 0 w 11"/>
                <a:gd name="T49" fmla="*/ 2 h 3"/>
                <a:gd name="T50" fmla="*/ 0 w 11"/>
                <a:gd name="T51" fmla="*/ 2 h 3"/>
                <a:gd name="T52" fmla="*/ 0 w 11"/>
                <a:gd name="T5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4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6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5" name="Freeform 1263">
              <a:extLst>
                <a:ext uri="{FF2B5EF4-FFF2-40B4-BE49-F238E27FC236}">
                  <a16:creationId xmlns:a16="http://schemas.microsoft.com/office/drawing/2014/main" id="{38F31467-DAA2-D9AD-7549-3C0EB04E3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6488" y="2822575"/>
              <a:ext cx="7938" cy="3175"/>
            </a:xfrm>
            <a:custGeom>
              <a:avLst/>
              <a:gdLst>
                <a:gd name="T0" fmla="*/ 2 w 5"/>
                <a:gd name="T1" fmla="*/ 2 h 2"/>
                <a:gd name="T2" fmla="*/ 5 w 5"/>
                <a:gd name="T3" fmla="*/ 0 h 2"/>
                <a:gd name="T4" fmla="*/ 3 w 5"/>
                <a:gd name="T5" fmla="*/ 0 h 2"/>
                <a:gd name="T6" fmla="*/ 3 w 5"/>
                <a:gd name="T7" fmla="*/ 0 h 2"/>
                <a:gd name="T8" fmla="*/ 2 w 5"/>
                <a:gd name="T9" fmla="*/ 0 h 2"/>
                <a:gd name="T10" fmla="*/ 0 w 5"/>
                <a:gd name="T11" fmla="*/ 2 h 2"/>
                <a:gd name="T12" fmla="*/ 2 w 5"/>
                <a:gd name="T13" fmla="*/ 2 h 2"/>
                <a:gd name="T14" fmla="*/ 2 w 5"/>
                <a:gd name="T15" fmla="*/ 2 h 2"/>
                <a:gd name="T16" fmla="*/ 2 w 5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2" y="2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6" name="Freeform 1264">
              <a:extLst>
                <a:ext uri="{FF2B5EF4-FFF2-40B4-BE49-F238E27FC236}">
                  <a16:creationId xmlns:a16="http://schemas.microsoft.com/office/drawing/2014/main" id="{3063AA3D-4633-56F3-A03A-4CB960784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6963" y="4229100"/>
              <a:ext cx="9525" cy="7937"/>
            </a:xfrm>
            <a:custGeom>
              <a:avLst/>
              <a:gdLst>
                <a:gd name="T0" fmla="*/ 4 w 6"/>
                <a:gd name="T1" fmla="*/ 0 h 5"/>
                <a:gd name="T2" fmla="*/ 3 w 6"/>
                <a:gd name="T3" fmla="*/ 1 h 5"/>
                <a:gd name="T4" fmla="*/ 0 w 6"/>
                <a:gd name="T5" fmla="*/ 1 h 5"/>
                <a:gd name="T6" fmla="*/ 1 w 6"/>
                <a:gd name="T7" fmla="*/ 1 h 5"/>
                <a:gd name="T8" fmla="*/ 1 w 6"/>
                <a:gd name="T9" fmla="*/ 1 h 5"/>
                <a:gd name="T10" fmla="*/ 3 w 6"/>
                <a:gd name="T11" fmla="*/ 3 h 5"/>
                <a:gd name="T12" fmla="*/ 3 w 6"/>
                <a:gd name="T13" fmla="*/ 5 h 5"/>
                <a:gd name="T14" fmla="*/ 4 w 6"/>
                <a:gd name="T15" fmla="*/ 5 h 5"/>
                <a:gd name="T16" fmla="*/ 6 w 6"/>
                <a:gd name="T17" fmla="*/ 5 h 5"/>
                <a:gd name="T18" fmla="*/ 6 w 6"/>
                <a:gd name="T19" fmla="*/ 3 h 5"/>
                <a:gd name="T20" fmla="*/ 6 w 6"/>
                <a:gd name="T21" fmla="*/ 3 h 5"/>
                <a:gd name="T22" fmla="*/ 6 w 6"/>
                <a:gd name="T23" fmla="*/ 1 h 5"/>
                <a:gd name="T24" fmla="*/ 6 w 6"/>
                <a:gd name="T25" fmla="*/ 1 h 5"/>
                <a:gd name="T26" fmla="*/ 4 w 6"/>
                <a:gd name="T2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lnTo>
                    <a:pt x="3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3"/>
                  </a:lnTo>
                  <a:lnTo>
                    <a:pt x="3" y="5"/>
                  </a:lnTo>
                  <a:lnTo>
                    <a:pt x="4" y="5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1"/>
                  </a:lnTo>
                  <a:lnTo>
                    <a:pt x="6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7" name="Freeform 1265">
              <a:extLst>
                <a:ext uri="{FF2B5EF4-FFF2-40B4-BE49-F238E27FC236}">
                  <a16:creationId xmlns:a16="http://schemas.microsoft.com/office/drawing/2014/main" id="{0BA8CC7F-8EB0-076F-DC40-1ECF1DA07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5850" y="3176588"/>
              <a:ext cx="23813" cy="14287"/>
            </a:xfrm>
            <a:custGeom>
              <a:avLst/>
              <a:gdLst>
                <a:gd name="T0" fmla="*/ 11 w 15"/>
                <a:gd name="T1" fmla="*/ 0 h 9"/>
                <a:gd name="T2" fmla="*/ 7 w 15"/>
                <a:gd name="T3" fmla="*/ 3 h 9"/>
                <a:gd name="T4" fmla="*/ 5 w 15"/>
                <a:gd name="T5" fmla="*/ 5 h 9"/>
                <a:gd name="T6" fmla="*/ 3 w 15"/>
                <a:gd name="T7" fmla="*/ 6 h 9"/>
                <a:gd name="T8" fmla="*/ 0 w 15"/>
                <a:gd name="T9" fmla="*/ 9 h 9"/>
                <a:gd name="T10" fmla="*/ 2 w 15"/>
                <a:gd name="T11" fmla="*/ 9 h 9"/>
                <a:gd name="T12" fmla="*/ 3 w 15"/>
                <a:gd name="T13" fmla="*/ 8 h 9"/>
                <a:gd name="T14" fmla="*/ 7 w 15"/>
                <a:gd name="T15" fmla="*/ 6 h 9"/>
                <a:gd name="T16" fmla="*/ 7 w 15"/>
                <a:gd name="T17" fmla="*/ 6 h 9"/>
                <a:gd name="T18" fmla="*/ 8 w 15"/>
                <a:gd name="T19" fmla="*/ 5 h 9"/>
                <a:gd name="T20" fmla="*/ 10 w 15"/>
                <a:gd name="T21" fmla="*/ 5 h 9"/>
                <a:gd name="T22" fmla="*/ 11 w 15"/>
                <a:gd name="T23" fmla="*/ 3 h 9"/>
                <a:gd name="T24" fmla="*/ 15 w 15"/>
                <a:gd name="T25" fmla="*/ 0 h 9"/>
                <a:gd name="T26" fmla="*/ 13 w 15"/>
                <a:gd name="T27" fmla="*/ 0 h 9"/>
                <a:gd name="T28" fmla="*/ 11 w 15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9">
                  <a:moveTo>
                    <a:pt x="11" y="0"/>
                  </a:moveTo>
                  <a:lnTo>
                    <a:pt x="7" y="3"/>
                  </a:lnTo>
                  <a:lnTo>
                    <a:pt x="5" y="5"/>
                  </a:lnTo>
                  <a:lnTo>
                    <a:pt x="3" y="6"/>
                  </a:lnTo>
                  <a:lnTo>
                    <a:pt x="0" y="9"/>
                  </a:lnTo>
                  <a:lnTo>
                    <a:pt x="2" y="9"/>
                  </a:lnTo>
                  <a:lnTo>
                    <a:pt x="3" y="8"/>
                  </a:lnTo>
                  <a:lnTo>
                    <a:pt x="7" y="6"/>
                  </a:lnTo>
                  <a:lnTo>
                    <a:pt x="7" y="6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1" y="3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8" name="Freeform 1266">
              <a:extLst>
                <a:ext uri="{FF2B5EF4-FFF2-40B4-BE49-F238E27FC236}">
                  <a16:creationId xmlns:a16="http://schemas.microsoft.com/office/drawing/2014/main" id="{D300F9F6-48E5-B190-60DB-F6E424954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9000" y="3194050"/>
              <a:ext cx="123825" cy="101600"/>
            </a:xfrm>
            <a:custGeom>
              <a:avLst/>
              <a:gdLst>
                <a:gd name="T0" fmla="*/ 5 w 78"/>
                <a:gd name="T1" fmla="*/ 43 h 64"/>
                <a:gd name="T2" fmla="*/ 2 w 78"/>
                <a:gd name="T3" fmla="*/ 45 h 64"/>
                <a:gd name="T4" fmla="*/ 0 w 78"/>
                <a:gd name="T5" fmla="*/ 48 h 64"/>
                <a:gd name="T6" fmla="*/ 3 w 78"/>
                <a:gd name="T7" fmla="*/ 53 h 64"/>
                <a:gd name="T8" fmla="*/ 5 w 78"/>
                <a:gd name="T9" fmla="*/ 57 h 64"/>
                <a:gd name="T10" fmla="*/ 3 w 78"/>
                <a:gd name="T11" fmla="*/ 62 h 64"/>
                <a:gd name="T12" fmla="*/ 5 w 78"/>
                <a:gd name="T13" fmla="*/ 64 h 64"/>
                <a:gd name="T14" fmla="*/ 8 w 78"/>
                <a:gd name="T15" fmla="*/ 60 h 64"/>
                <a:gd name="T16" fmla="*/ 11 w 78"/>
                <a:gd name="T17" fmla="*/ 57 h 64"/>
                <a:gd name="T18" fmla="*/ 16 w 78"/>
                <a:gd name="T19" fmla="*/ 59 h 64"/>
                <a:gd name="T20" fmla="*/ 18 w 78"/>
                <a:gd name="T21" fmla="*/ 57 h 64"/>
                <a:gd name="T22" fmla="*/ 11 w 78"/>
                <a:gd name="T23" fmla="*/ 53 h 64"/>
                <a:gd name="T24" fmla="*/ 8 w 78"/>
                <a:gd name="T25" fmla="*/ 51 h 64"/>
                <a:gd name="T26" fmla="*/ 8 w 78"/>
                <a:gd name="T27" fmla="*/ 48 h 64"/>
                <a:gd name="T28" fmla="*/ 10 w 78"/>
                <a:gd name="T29" fmla="*/ 46 h 64"/>
                <a:gd name="T30" fmla="*/ 13 w 78"/>
                <a:gd name="T31" fmla="*/ 46 h 64"/>
                <a:gd name="T32" fmla="*/ 16 w 78"/>
                <a:gd name="T33" fmla="*/ 49 h 64"/>
                <a:gd name="T34" fmla="*/ 30 w 78"/>
                <a:gd name="T35" fmla="*/ 48 h 64"/>
                <a:gd name="T36" fmla="*/ 43 w 78"/>
                <a:gd name="T37" fmla="*/ 54 h 64"/>
                <a:gd name="T38" fmla="*/ 46 w 78"/>
                <a:gd name="T39" fmla="*/ 53 h 64"/>
                <a:gd name="T40" fmla="*/ 46 w 78"/>
                <a:gd name="T41" fmla="*/ 49 h 64"/>
                <a:gd name="T42" fmla="*/ 51 w 78"/>
                <a:gd name="T43" fmla="*/ 43 h 64"/>
                <a:gd name="T44" fmla="*/ 59 w 78"/>
                <a:gd name="T45" fmla="*/ 40 h 64"/>
                <a:gd name="T46" fmla="*/ 65 w 78"/>
                <a:gd name="T47" fmla="*/ 40 h 64"/>
                <a:gd name="T48" fmla="*/ 69 w 78"/>
                <a:gd name="T49" fmla="*/ 38 h 64"/>
                <a:gd name="T50" fmla="*/ 73 w 78"/>
                <a:gd name="T51" fmla="*/ 37 h 64"/>
                <a:gd name="T52" fmla="*/ 75 w 78"/>
                <a:gd name="T53" fmla="*/ 35 h 64"/>
                <a:gd name="T54" fmla="*/ 76 w 78"/>
                <a:gd name="T55" fmla="*/ 33 h 64"/>
                <a:gd name="T56" fmla="*/ 73 w 78"/>
                <a:gd name="T57" fmla="*/ 35 h 64"/>
                <a:gd name="T58" fmla="*/ 70 w 78"/>
                <a:gd name="T59" fmla="*/ 32 h 64"/>
                <a:gd name="T60" fmla="*/ 69 w 78"/>
                <a:gd name="T61" fmla="*/ 27 h 64"/>
                <a:gd name="T62" fmla="*/ 72 w 78"/>
                <a:gd name="T63" fmla="*/ 19 h 64"/>
                <a:gd name="T64" fmla="*/ 72 w 78"/>
                <a:gd name="T65" fmla="*/ 18 h 64"/>
                <a:gd name="T66" fmla="*/ 65 w 78"/>
                <a:gd name="T67" fmla="*/ 24 h 64"/>
                <a:gd name="T68" fmla="*/ 61 w 78"/>
                <a:gd name="T69" fmla="*/ 24 h 64"/>
                <a:gd name="T70" fmla="*/ 54 w 78"/>
                <a:gd name="T71" fmla="*/ 22 h 64"/>
                <a:gd name="T72" fmla="*/ 49 w 78"/>
                <a:gd name="T73" fmla="*/ 21 h 64"/>
                <a:gd name="T74" fmla="*/ 43 w 78"/>
                <a:gd name="T75" fmla="*/ 14 h 64"/>
                <a:gd name="T76" fmla="*/ 33 w 78"/>
                <a:gd name="T77" fmla="*/ 6 h 64"/>
                <a:gd name="T78" fmla="*/ 29 w 78"/>
                <a:gd name="T79" fmla="*/ 0 h 64"/>
                <a:gd name="T80" fmla="*/ 27 w 78"/>
                <a:gd name="T81" fmla="*/ 2 h 64"/>
                <a:gd name="T82" fmla="*/ 24 w 78"/>
                <a:gd name="T83" fmla="*/ 2 h 64"/>
                <a:gd name="T84" fmla="*/ 24 w 78"/>
                <a:gd name="T85" fmla="*/ 5 h 64"/>
                <a:gd name="T86" fmla="*/ 26 w 78"/>
                <a:gd name="T87" fmla="*/ 13 h 64"/>
                <a:gd name="T88" fmla="*/ 24 w 78"/>
                <a:gd name="T89" fmla="*/ 19 h 64"/>
                <a:gd name="T90" fmla="*/ 22 w 78"/>
                <a:gd name="T91" fmla="*/ 27 h 64"/>
                <a:gd name="T92" fmla="*/ 21 w 78"/>
                <a:gd name="T93" fmla="*/ 33 h 64"/>
                <a:gd name="T94" fmla="*/ 19 w 78"/>
                <a:gd name="T95" fmla="*/ 37 h 64"/>
                <a:gd name="T96" fmla="*/ 14 w 78"/>
                <a:gd name="T97" fmla="*/ 35 h 64"/>
                <a:gd name="T98" fmla="*/ 10 w 78"/>
                <a:gd name="T99" fmla="*/ 33 h 64"/>
                <a:gd name="T100" fmla="*/ 8 w 78"/>
                <a:gd name="T101" fmla="*/ 37 h 64"/>
                <a:gd name="T102" fmla="*/ 8 w 78"/>
                <a:gd name="T103" fmla="*/ 4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" h="64">
                  <a:moveTo>
                    <a:pt x="8" y="41"/>
                  </a:moveTo>
                  <a:lnTo>
                    <a:pt x="6" y="41"/>
                  </a:lnTo>
                  <a:lnTo>
                    <a:pt x="5" y="43"/>
                  </a:lnTo>
                  <a:lnTo>
                    <a:pt x="3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8"/>
                  </a:lnTo>
                  <a:lnTo>
                    <a:pt x="0" y="48"/>
                  </a:lnTo>
                  <a:lnTo>
                    <a:pt x="2" y="49"/>
                  </a:lnTo>
                  <a:lnTo>
                    <a:pt x="2" y="51"/>
                  </a:lnTo>
                  <a:lnTo>
                    <a:pt x="3" y="53"/>
                  </a:lnTo>
                  <a:lnTo>
                    <a:pt x="3" y="53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3" y="59"/>
                  </a:lnTo>
                  <a:lnTo>
                    <a:pt x="3" y="60"/>
                  </a:lnTo>
                  <a:lnTo>
                    <a:pt x="3" y="62"/>
                  </a:lnTo>
                  <a:lnTo>
                    <a:pt x="3" y="62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6" y="62"/>
                  </a:lnTo>
                  <a:lnTo>
                    <a:pt x="8" y="62"/>
                  </a:lnTo>
                  <a:lnTo>
                    <a:pt x="8" y="60"/>
                  </a:lnTo>
                  <a:lnTo>
                    <a:pt x="10" y="59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13" y="57"/>
                  </a:lnTo>
                  <a:lnTo>
                    <a:pt x="14" y="59"/>
                  </a:lnTo>
                  <a:lnTo>
                    <a:pt x="16" y="59"/>
                  </a:lnTo>
                  <a:lnTo>
                    <a:pt x="18" y="57"/>
                  </a:lnTo>
                  <a:lnTo>
                    <a:pt x="18" y="57"/>
                  </a:lnTo>
                  <a:lnTo>
                    <a:pt x="18" y="57"/>
                  </a:lnTo>
                  <a:lnTo>
                    <a:pt x="14" y="54"/>
                  </a:lnTo>
                  <a:lnTo>
                    <a:pt x="13" y="53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0" y="53"/>
                  </a:lnTo>
                  <a:lnTo>
                    <a:pt x="8" y="51"/>
                  </a:lnTo>
                  <a:lnTo>
                    <a:pt x="8" y="49"/>
                  </a:lnTo>
                  <a:lnTo>
                    <a:pt x="6" y="49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6"/>
                  </a:lnTo>
                  <a:lnTo>
                    <a:pt x="10" y="46"/>
                  </a:lnTo>
                  <a:lnTo>
                    <a:pt x="10" y="46"/>
                  </a:lnTo>
                  <a:lnTo>
                    <a:pt x="11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6" y="49"/>
                  </a:lnTo>
                  <a:lnTo>
                    <a:pt x="16" y="49"/>
                  </a:lnTo>
                  <a:lnTo>
                    <a:pt x="21" y="46"/>
                  </a:lnTo>
                  <a:lnTo>
                    <a:pt x="27" y="46"/>
                  </a:lnTo>
                  <a:lnTo>
                    <a:pt x="30" y="48"/>
                  </a:lnTo>
                  <a:lnTo>
                    <a:pt x="35" y="51"/>
                  </a:lnTo>
                  <a:lnTo>
                    <a:pt x="40" y="53"/>
                  </a:lnTo>
                  <a:lnTo>
                    <a:pt x="43" y="54"/>
                  </a:lnTo>
                  <a:lnTo>
                    <a:pt x="45" y="54"/>
                  </a:lnTo>
                  <a:lnTo>
                    <a:pt x="45" y="54"/>
                  </a:lnTo>
                  <a:lnTo>
                    <a:pt x="46" y="53"/>
                  </a:lnTo>
                  <a:lnTo>
                    <a:pt x="46" y="53"/>
                  </a:lnTo>
                  <a:lnTo>
                    <a:pt x="46" y="51"/>
                  </a:lnTo>
                  <a:lnTo>
                    <a:pt x="46" y="49"/>
                  </a:lnTo>
                  <a:lnTo>
                    <a:pt x="48" y="48"/>
                  </a:lnTo>
                  <a:lnTo>
                    <a:pt x="49" y="45"/>
                  </a:lnTo>
                  <a:lnTo>
                    <a:pt x="51" y="43"/>
                  </a:lnTo>
                  <a:lnTo>
                    <a:pt x="54" y="41"/>
                  </a:lnTo>
                  <a:lnTo>
                    <a:pt x="57" y="40"/>
                  </a:lnTo>
                  <a:lnTo>
                    <a:pt x="59" y="40"/>
                  </a:lnTo>
                  <a:lnTo>
                    <a:pt x="61" y="40"/>
                  </a:lnTo>
                  <a:lnTo>
                    <a:pt x="62" y="40"/>
                  </a:lnTo>
                  <a:lnTo>
                    <a:pt x="65" y="40"/>
                  </a:lnTo>
                  <a:lnTo>
                    <a:pt x="67" y="38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70" y="37"/>
                  </a:lnTo>
                  <a:lnTo>
                    <a:pt x="72" y="37"/>
                  </a:lnTo>
                  <a:lnTo>
                    <a:pt x="73" y="37"/>
                  </a:lnTo>
                  <a:lnTo>
                    <a:pt x="73" y="37"/>
                  </a:lnTo>
                  <a:lnTo>
                    <a:pt x="75" y="37"/>
                  </a:lnTo>
                  <a:lnTo>
                    <a:pt x="75" y="35"/>
                  </a:lnTo>
                  <a:lnTo>
                    <a:pt x="76" y="33"/>
                  </a:lnTo>
                  <a:lnTo>
                    <a:pt x="78" y="33"/>
                  </a:lnTo>
                  <a:lnTo>
                    <a:pt x="76" y="33"/>
                  </a:lnTo>
                  <a:lnTo>
                    <a:pt x="76" y="33"/>
                  </a:lnTo>
                  <a:lnTo>
                    <a:pt x="75" y="33"/>
                  </a:lnTo>
                  <a:lnTo>
                    <a:pt x="73" y="35"/>
                  </a:lnTo>
                  <a:lnTo>
                    <a:pt x="73" y="35"/>
                  </a:lnTo>
                  <a:lnTo>
                    <a:pt x="72" y="35"/>
                  </a:lnTo>
                  <a:lnTo>
                    <a:pt x="70" y="32"/>
                  </a:lnTo>
                  <a:lnTo>
                    <a:pt x="70" y="30"/>
                  </a:lnTo>
                  <a:lnTo>
                    <a:pt x="69" y="29"/>
                  </a:lnTo>
                  <a:lnTo>
                    <a:pt x="69" y="27"/>
                  </a:lnTo>
                  <a:lnTo>
                    <a:pt x="69" y="25"/>
                  </a:lnTo>
                  <a:lnTo>
                    <a:pt x="70" y="22"/>
                  </a:lnTo>
                  <a:lnTo>
                    <a:pt x="72" y="19"/>
                  </a:lnTo>
                  <a:lnTo>
                    <a:pt x="72" y="19"/>
                  </a:lnTo>
                  <a:lnTo>
                    <a:pt x="72" y="18"/>
                  </a:lnTo>
                  <a:lnTo>
                    <a:pt x="72" y="18"/>
                  </a:lnTo>
                  <a:lnTo>
                    <a:pt x="69" y="21"/>
                  </a:lnTo>
                  <a:lnTo>
                    <a:pt x="65" y="24"/>
                  </a:lnTo>
                  <a:lnTo>
                    <a:pt x="65" y="24"/>
                  </a:lnTo>
                  <a:lnTo>
                    <a:pt x="64" y="24"/>
                  </a:lnTo>
                  <a:lnTo>
                    <a:pt x="62" y="24"/>
                  </a:lnTo>
                  <a:lnTo>
                    <a:pt x="61" y="24"/>
                  </a:lnTo>
                  <a:lnTo>
                    <a:pt x="56" y="22"/>
                  </a:lnTo>
                  <a:lnTo>
                    <a:pt x="54" y="22"/>
                  </a:lnTo>
                  <a:lnTo>
                    <a:pt x="54" y="22"/>
                  </a:lnTo>
                  <a:lnTo>
                    <a:pt x="53" y="22"/>
                  </a:lnTo>
                  <a:lnTo>
                    <a:pt x="51" y="21"/>
                  </a:lnTo>
                  <a:lnTo>
                    <a:pt x="49" y="21"/>
                  </a:lnTo>
                  <a:lnTo>
                    <a:pt x="48" y="19"/>
                  </a:lnTo>
                  <a:lnTo>
                    <a:pt x="45" y="18"/>
                  </a:lnTo>
                  <a:lnTo>
                    <a:pt x="43" y="14"/>
                  </a:lnTo>
                  <a:lnTo>
                    <a:pt x="40" y="13"/>
                  </a:lnTo>
                  <a:lnTo>
                    <a:pt x="38" y="11"/>
                  </a:lnTo>
                  <a:lnTo>
                    <a:pt x="33" y="6"/>
                  </a:lnTo>
                  <a:lnTo>
                    <a:pt x="30" y="3"/>
                  </a:lnTo>
                  <a:lnTo>
                    <a:pt x="29" y="2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7" y="0"/>
                  </a:lnTo>
                  <a:lnTo>
                    <a:pt x="27" y="2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3"/>
                  </a:lnTo>
                  <a:lnTo>
                    <a:pt x="24" y="5"/>
                  </a:lnTo>
                  <a:lnTo>
                    <a:pt x="24" y="6"/>
                  </a:lnTo>
                  <a:lnTo>
                    <a:pt x="26" y="8"/>
                  </a:lnTo>
                  <a:lnTo>
                    <a:pt x="26" y="13"/>
                  </a:lnTo>
                  <a:lnTo>
                    <a:pt x="26" y="16"/>
                  </a:lnTo>
                  <a:lnTo>
                    <a:pt x="26" y="18"/>
                  </a:lnTo>
                  <a:lnTo>
                    <a:pt x="24" y="19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2" y="27"/>
                  </a:lnTo>
                  <a:lnTo>
                    <a:pt x="21" y="29"/>
                  </a:lnTo>
                  <a:lnTo>
                    <a:pt x="21" y="30"/>
                  </a:lnTo>
                  <a:lnTo>
                    <a:pt x="21" y="33"/>
                  </a:lnTo>
                  <a:lnTo>
                    <a:pt x="21" y="35"/>
                  </a:lnTo>
                  <a:lnTo>
                    <a:pt x="19" y="37"/>
                  </a:lnTo>
                  <a:lnTo>
                    <a:pt x="19" y="37"/>
                  </a:lnTo>
                  <a:lnTo>
                    <a:pt x="18" y="37"/>
                  </a:lnTo>
                  <a:lnTo>
                    <a:pt x="16" y="35"/>
                  </a:lnTo>
                  <a:lnTo>
                    <a:pt x="14" y="35"/>
                  </a:lnTo>
                  <a:lnTo>
                    <a:pt x="13" y="35"/>
                  </a:lnTo>
                  <a:lnTo>
                    <a:pt x="11" y="33"/>
                  </a:lnTo>
                  <a:lnTo>
                    <a:pt x="10" y="33"/>
                  </a:lnTo>
                  <a:lnTo>
                    <a:pt x="8" y="35"/>
                  </a:lnTo>
                  <a:lnTo>
                    <a:pt x="8" y="35"/>
                  </a:lnTo>
                  <a:lnTo>
                    <a:pt x="8" y="37"/>
                  </a:lnTo>
                  <a:lnTo>
                    <a:pt x="10" y="38"/>
                  </a:lnTo>
                  <a:lnTo>
                    <a:pt x="8" y="40"/>
                  </a:lnTo>
                  <a:lnTo>
                    <a:pt x="8" y="4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9" name="Freeform 1267">
              <a:extLst>
                <a:ext uri="{FF2B5EF4-FFF2-40B4-BE49-F238E27FC236}">
                  <a16:creationId xmlns:a16="http://schemas.microsoft.com/office/drawing/2014/main" id="{B9E3C1D4-E0EF-362E-E32C-26D493B12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1063" y="3275013"/>
              <a:ext cx="3175" cy="3175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2 w 2"/>
                <a:gd name="T5" fmla="*/ 0 h 2"/>
                <a:gd name="T6" fmla="*/ 2 w 2"/>
                <a:gd name="T7" fmla="*/ 0 h 2"/>
                <a:gd name="T8" fmla="*/ 0 w 2"/>
                <a:gd name="T9" fmla="*/ 0 h 2"/>
                <a:gd name="T10" fmla="*/ 0 w 2"/>
                <a:gd name="T11" fmla="*/ 2 h 2"/>
                <a:gd name="T12" fmla="*/ 0 w 2"/>
                <a:gd name="T13" fmla="*/ 2 h 2"/>
                <a:gd name="T14" fmla="*/ 2 w 2"/>
                <a:gd name="T15" fmla="*/ 2 h 2"/>
                <a:gd name="T16" fmla="*/ 2 w 2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0" name="Freeform 1268">
              <a:extLst>
                <a:ext uri="{FF2B5EF4-FFF2-40B4-BE49-F238E27FC236}">
                  <a16:creationId xmlns:a16="http://schemas.microsoft.com/office/drawing/2014/main" id="{FE02435B-9643-19B7-3F85-32C8CAC09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4400" y="3194050"/>
              <a:ext cx="3175" cy="4762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2 h 3"/>
                <a:gd name="T4" fmla="*/ 0 w 2"/>
                <a:gd name="T5" fmla="*/ 0 h 3"/>
                <a:gd name="T6" fmla="*/ 0 w 2"/>
                <a:gd name="T7" fmla="*/ 0 h 3"/>
                <a:gd name="T8" fmla="*/ 0 w 2"/>
                <a:gd name="T9" fmla="*/ 0 h 3"/>
                <a:gd name="T10" fmla="*/ 0 w 2"/>
                <a:gd name="T11" fmla="*/ 2 h 3"/>
                <a:gd name="T12" fmla="*/ 0 w 2"/>
                <a:gd name="T13" fmla="*/ 3 h 3"/>
                <a:gd name="T14" fmla="*/ 2 w 2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1" name="Freeform 1269">
              <a:extLst>
                <a:ext uri="{FF2B5EF4-FFF2-40B4-BE49-F238E27FC236}">
                  <a16:creationId xmlns:a16="http://schemas.microsoft.com/office/drawing/2014/main" id="{29E15C4C-D177-93D8-9DF5-66A952C19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875" y="3135313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0 w 2"/>
                <a:gd name="T5" fmla="*/ 0 h 2"/>
                <a:gd name="T6" fmla="*/ 0 w 2"/>
                <a:gd name="T7" fmla="*/ 0 h 2"/>
                <a:gd name="T8" fmla="*/ 0 w 2"/>
                <a:gd name="T9" fmla="*/ 2 h 2"/>
                <a:gd name="T10" fmla="*/ 0 w 2"/>
                <a:gd name="T11" fmla="*/ 2 h 2"/>
                <a:gd name="T12" fmla="*/ 2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2" name="Freeform 1270">
              <a:extLst>
                <a:ext uri="{FF2B5EF4-FFF2-40B4-BE49-F238E27FC236}">
                  <a16:creationId xmlns:a16="http://schemas.microsoft.com/office/drawing/2014/main" id="{AD101F8B-629C-B2D6-BDBE-22AB84344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575" y="3198813"/>
              <a:ext cx="4763" cy="4762"/>
            </a:xfrm>
            <a:custGeom>
              <a:avLst/>
              <a:gdLst>
                <a:gd name="T0" fmla="*/ 1 w 3"/>
                <a:gd name="T1" fmla="*/ 3 h 3"/>
                <a:gd name="T2" fmla="*/ 1 w 3"/>
                <a:gd name="T3" fmla="*/ 3 h 3"/>
                <a:gd name="T4" fmla="*/ 3 w 3"/>
                <a:gd name="T5" fmla="*/ 2 h 3"/>
                <a:gd name="T6" fmla="*/ 1 w 3"/>
                <a:gd name="T7" fmla="*/ 2 h 3"/>
                <a:gd name="T8" fmla="*/ 1 w 3"/>
                <a:gd name="T9" fmla="*/ 2 h 3"/>
                <a:gd name="T10" fmla="*/ 1 w 3"/>
                <a:gd name="T11" fmla="*/ 0 h 3"/>
                <a:gd name="T12" fmla="*/ 0 w 3"/>
                <a:gd name="T13" fmla="*/ 2 h 3"/>
                <a:gd name="T14" fmla="*/ 0 w 3"/>
                <a:gd name="T15" fmla="*/ 2 h 3"/>
                <a:gd name="T16" fmla="*/ 1 w 3"/>
                <a:gd name="T1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lnTo>
                    <a:pt x="1" y="3"/>
                  </a:lnTo>
                  <a:lnTo>
                    <a:pt x="3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3" name="Freeform 1271">
              <a:extLst>
                <a:ext uri="{FF2B5EF4-FFF2-40B4-BE49-F238E27FC236}">
                  <a16:creationId xmlns:a16="http://schemas.microsoft.com/office/drawing/2014/main" id="{2733BA7D-4F72-75C5-CCA7-C01E3A162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6650" y="4237038"/>
              <a:ext cx="3175" cy="1587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0 w 2"/>
                <a:gd name="T7" fmla="*/ 1 h 1"/>
                <a:gd name="T8" fmla="*/ 2 w 2"/>
                <a:gd name="T9" fmla="*/ 1 h 1"/>
                <a:gd name="T10" fmla="*/ 2 w 2"/>
                <a:gd name="T11" fmla="*/ 1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4" name="Freeform 1272">
              <a:extLst>
                <a:ext uri="{FF2B5EF4-FFF2-40B4-BE49-F238E27FC236}">
                  <a16:creationId xmlns:a16="http://schemas.microsoft.com/office/drawing/2014/main" id="{BEA5E5ED-B03C-84EC-6244-819410D29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3475" y="3151188"/>
              <a:ext cx="11113" cy="9525"/>
            </a:xfrm>
            <a:custGeom>
              <a:avLst/>
              <a:gdLst>
                <a:gd name="T0" fmla="*/ 7 w 7"/>
                <a:gd name="T1" fmla="*/ 0 h 6"/>
                <a:gd name="T2" fmla="*/ 5 w 7"/>
                <a:gd name="T3" fmla="*/ 2 h 6"/>
                <a:gd name="T4" fmla="*/ 4 w 7"/>
                <a:gd name="T5" fmla="*/ 3 h 6"/>
                <a:gd name="T6" fmla="*/ 2 w 7"/>
                <a:gd name="T7" fmla="*/ 5 h 6"/>
                <a:gd name="T8" fmla="*/ 0 w 7"/>
                <a:gd name="T9" fmla="*/ 5 h 6"/>
                <a:gd name="T10" fmla="*/ 0 w 7"/>
                <a:gd name="T11" fmla="*/ 6 h 6"/>
                <a:gd name="T12" fmla="*/ 0 w 7"/>
                <a:gd name="T13" fmla="*/ 6 h 6"/>
                <a:gd name="T14" fmla="*/ 0 w 7"/>
                <a:gd name="T15" fmla="*/ 6 h 6"/>
                <a:gd name="T16" fmla="*/ 4 w 7"/>
                <a:gd name="T17" fmla="*/ 5 h 6"/>
                <a:gd name="T18" fmla="*/ 7 w 7"/>
                <a:gd name="T19" fmla="*/ 0 h 6"/>
                <a:gd name="T20" fmla="*/ 7 w 7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6">
                  <a:moveTo>
                    <a:pt x="7" y="0"/>
                  </a:moveTo>
                  <a:lnTo>
                    <a:pt x="5" y="2"/>
                  </a:lnTo>
                  <a:lnTo>
                    <a:pt x="4" y="3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5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5" name="Freeform 1273">
              <a:extLst>
                <a:ext uri="{FF2B5EF4-FFF2-40B4-BE49-F238E27FC236}">
                  <a16:creationId xmlns:a16="http://schemas.microsoft.com/office/drawing/2014/main" id="{6CEF60D9-FF33-87AB-D017-52F190C93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6650" y="4029075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0 h 2"/>
                <a:gd name="T7" fmla="*/ 0 h 2"/>
                <a:gd name="T8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6" name="Freeform 1274">
              <a:extLst>
                <a:ext uri="{FF2B5EF4-FFF2-40B4-BE49-F238E27FC236}">
                  <a16:creationId xmlns:a16="http://schemas.microsoft.com/office/drawing/2014/main" id="{6091FDBA-1622-1129-3CD9-8ED74A6DE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9350" y="4243388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0 w 2"/>
                <a:gd name="T5" fmla="*/ 0 h 2"/>
                <a:gd name="T6" fmla="*/ 0 w 2"/>
                <a:gd name="T7" fmla="*/ 0 h 2"/>
                <a:gd name="T8" fmla="*/ 2 w 2"/>
                <a:gd name="T9" fmla="*/ 2 h 2"/>
                <a:gd name="T10" fmla="*/ 2 w 2"/>
                <a:gd name="T11" fmla="*/ 2 h 2"/>
                <a:gd name="T12" fmla="*/ 2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7" name="Freeform 1275">
              <a:extLst>
                <a:ext uri="{FF2B5EF4-FFF2-40B4-BE49-F238E27FC236}">
                  <a16:creationId xmlns:a16="http://schemas.microsoft.com/office/drawing/2014/main" id="{3CA2257F-BFBE-08FA-387B-ACAFD464B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9025" y="4208463"/>
              <a:ext cx="4763" cy="4762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2 h 3"/>
                <a:gd name="T4" fmla="*/ 0 w 3"/>
                <a:gd name="T5" fmla="*/ 2 h 3"/>
                <a:gd name="T6" fmla="*/ 1 w 3"/>
                <a:gd name="T7" fmla="*/ 3 h 3"/>
                <a:gd name="T8" fmla="*/ 1 w 3"/>
                <a:gd name="T9" fmla="*/ 3 h 3"/>
                <a:gd name="T10" fmla="*/ 3 w 3"/>
                <a:gd name="T11" fmla="*/ 3 h 3"/>
                <a:gd name="T12" fmla="*/ 3 w 3"/>
                <a:gd name="T13" fmla="*/ 3 h 3"/>
                <a:gd name="T14" fmla="*/ 1 w 3"/>
                <a:gd name="T15" fmla="*/ 2 h 3"/>
                <a:gd name="T16" fmla="*/ 1 w 3"/>
                <a:gd name="T17" fmla="*/ 0 h 3"/>
                <a:gd name="T18" fmla="*/ 0 w 3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1" y="2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8" name="Freeform 1276">
              <a:extLst>
                <a:ext uri="{FF2B5EF4-FFF2-40B4-BE49-F238E27FC236}">
                  <a16:creationId xmlns:a16="http://schemas.microsoft.com/office/drawing/2014/main" id="{51C0F727-F7BD-6364-9BAD-77995CC32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4425" y="4233863"/>
              <a:ext cx="47625" cy="46037"/>
            </a:xfrm>
            <a:custGeom>
              <a:avLst/>
              <a:gdLst>
                <a:gd name="T0" fmla="*/ 0 w 30"/>
                <a:gd name="T1" fmla="*/ 2 h 29"/>
                <a:gd name="T2" fmla="*/ 1 w 30"/>
                <a:gd name="T3" fmla="*/ 3 h 29"/>
                <a:gd name="T4" fmla="*/ 3 w 30"/>
                <a:gd name="T5" fmla="*/ 3 h 29"/>
                <a:gd name="T6" fmla="*/ 3 w 30"/>
                <a:gd name="T7" fmla="*/ 3 h 29"/>
                <a:gd name="T8" fmla="*/ 8 w 30"/>
                <a:gd name="T9" fmla="*/ 6 h 29"/>
                <a:gd name="T10" fmla="*/ 9 w 30"/>
                <a:gd name="T11" fmla="*/ 6 h 29"/>
                <a:gd name="T12" fmla="*/ 9 w 30"/>
                <a:gd name="T13" fmla="*/ 8 h 29"/>
                <a:gd name="T14" fmla="*/ 12 w 30"/>
                <a:gd name="T15" fmla="*/ 9 h 29"/>
                <a:gd name="T16" fmla="*/ 14 w 30"/>
                <a:gd name="T17" fmla="*/ 11 h 29"/>
                <a:gd name="T18" fmla="*/ 16 w 30"/>
                <a:gd name="T19" fmla="*/ 11 h 29"/>
                <a:gd name="T20" fmla="*/ 16 w 30"/>
                <a:gd name="T21" fmla="*/ 11 h 29"/>
                <a:gd name="T22" fmla="*/ 17 w 30"/>
                <a:gd name="T23" fmla="*/ 11 h 29"/>
                <a:gd name="T24" fmla="*/ 17 w 30"/>
                <a:gd name="T25" fmla="*/ 11 h 29"/>
                <a:gd name="T26" fmla="*/ 19 w 30"/>
                <a:gd name="T27" fmla="*/ 13 h 29"/>
                <a:gd name="T28" fmla="*/ 20 w 30"/>
                <a:gd name="T29" fmla="*/ 14 h 29"/>
                <a:gd name="T30" fmla="*/ 24 w 30"/>
                <a:gd name="T31" fmla="*/ 17 h 29"/>
                <a:gd name="T32" fmla="*/ 24 w 30"/>
                <a:gd name="T33" fmla="*/ 19 h 29"/>
                <a:gd name="T34" fmla="*/ 24 w 30"/>
                <a:gd name="T35" fmla="*/ 22 h 29"/>
                <a:gd name="T36" fmla="*/ 24 w 30"/>
                <a:gd name="T37" fmla="*/ 22 h 29"/>
                <a:gd name="T38" fmla="*/ 24 w 30"/>
                <a:gd name="T39" fmla="*/ 24 h 29"/>
                <a:gd name="T40" fmla="*/ 24 w 30"/>
                <a:gd name="T41" fmla="*/ 24 h 29"/>
                <a:gd name="T42" fmla="*/ 25 w 30"/>
                <a:gd name="T43" fmla="*/ 25 h 29"/>
                <a:gd name="T44" fmla="*/ 25 w 30"/>
                <a:gd name="T45" fmla="*/ 27 h 29"/>
                <a:gd name="T46" fmla="*/ 27 w 30"/>
                <a:gd name="T47" fmla="*/ 27 h 29"/>
                <a:gd name="T48" fmla="*/ 27 w 30"/>
                <a:gd name="T49" fmla="*/ 29 h 29"/>
                <a:gd name="T50" fmla="*/ 28 w 30"/>
                <a:gd name="T51" fmla="*/ 27 h 29"/>
                <a:gd name="T52" fmla="*/ 28 w 30"/>
                <a:gd name="T53" fmla="*/ 27 h 29"/>
                <a:gd name="T54" fmla="*/ 28 w 30"/>
                <a:gd name="T55" fmla="*/ 25 h 29"/>
                <a:gd name="T56" fmla="*/ 28 w 30"/>
                <a:gd name="T57" fmla="*/ 24 h 29"/>
                <a:gd name="T58" fmla="*/ 30 w 30"/>
                <a:gd name="T59" fmla="*/ 22 h 29"/>
                <a:gd name="T60" fmla="*/ 30 w 30"/>
                <a:gd name="T61" fmla="*/ 22 h 29"/>
                <a:gd name="T62" fmla="*/ 30 w 30"/>
                <a:gd name="T63" fmla="*/ 21 h 29"/>
                <a:gd name="T64" fmla="*/ 28 w 30"/>
                <a:gd name="T65" fmla="*/ 19 h 29"/>
                <a:gd name="T66" fmla="*/ 20 w 30"/>
                <a:gd name="T67" fmla="*/ 13 h 29"/>
                <a:gd name="T68" fmla="*/ 20 w 30"/>
                <a:gd name="T69" fmla="*/ 11 h 29"/>
                <a:gd name="T70" fmla="*/ 17 w 30"/>
                <a:gd name="T71" fmla="*/ 11 h 29"/>
                <a:gd name="T72" fmla="*/ 16 w 30"/>
                <a:gd name="T73" fmla="*/ 9 h 29"/>
                <a:gd name="T74" fmla="*/ 16 w 30"/>
                <a:gd name="T75" fmla="*/ 8 h 29"/>
                <a:gd name="T76" fmla="*/ 12 w 30"/>
                <a:gd name="T77" fmla="*/ 8 h 29"/>
                <a:gd name="T78" fmla="*/ 11 w 30"/>
                <a:gd name="T79" fmla="*/ 6 h 29"/>
                <a:gd name="T80" fmla="*/ 11 w 30"/>
                <a:gd name="T81" fmla="*/ 5 h 29"/>
                <a:gd name="T82" fmla="*/ 9 w 30"/>
                <a:gd name="T83" fmla="*/ 5 h 29"/>
                <a:gd name="T84" fmla="*/ 6 w 30"/>
                <a:gd name="T85" fmla="*/ 3 h 29"/>
                <a:gd name="T86" fmla="*/ 6 w 30"/>
                <a:gd name="T87" fmla="*/ 3 h 29"/>
                <a:gd name="T88" fmla="*/ 5 w 30"/>
                <a:gd name="T89" fmla="*/ 3 h 29"/>
                <a:gd name="T90" fmla="*/ 3 w 30"/>
                <a:gd name="T91" fmla="*/ 2 h 29"/>
                <a:gd name="T92" fmla="*/ 0 w 30"/>
                <a:gd name="T93" fmla="*/ 0 h 29"/>
                <a:gd name="T94" fmla="*/ 1 w 30"/>
                <a:gd name="T95" fmla="*/ 0 h 29"/>
                <a:gd name="T96" fmla="*/ 0 w 30"/>
                <a:gd name="T97" fmla="*/ 2 h 29"/>
                <a:gd name="T98" fmla="*/ 0 w 30"/>
                <a:gd name="T99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" h="29">
                  <a:moveTo>
                    <a:pt x="0" y="2"/>
                  </a:moveTo>
                  <a:lnTo>
                    <a:pt x="1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8" y="6"/>
                  </a:lnTo>
                  <a:lnTo>
                    <a:pt x="9" y="6"/>
                  </a:lnTo>
                  <a:lnTo>
                    <a:pt x="9" y="8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9" y="13"/>
                  </a:lnTo>
                  <a:lnTo>
                    <a:pt x="20" y="14"/>
                  </a:lnTo>
                  <a:lnTo>
                    <a:pt x="24" y="17"/>
                  </a:lnTo>
                  <a:lnTo>
                    <a:pt x="24" y="19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5" y="25"/>
                  </a:lnTo>
                  <a:lnTo>
                    <a:pt x="25" y="27"/>
                  </a:lnTo>
                  <a:lnTo>
                    <a:pt x="27" y="27"/>
                  </a:lnTo>
                  <a:lnTo>
                    <a:pt x="27" y="29"/>
                  </a:lnTo>
                  <a:lnTo>
                    <a:pt x="28" y="27"/>
                  </a:lnTo>
                  <a:lnTo>
                    <a:pt x="28" y="27"/>
                  </a:lnTo>
                  <a:lnTo>
                    <a:pt x="28" y="25"/>
                  </a:lnTo>
                  <a:lnTo>
                    <a:pt x="28" y="24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21"/>
                  </a:lnTo>
                  <a:lnTo>
                    <a:pt x="28" y="19"/>
                  </a:lnTo>
                  <a:lnTo>
                    <a:pt x="20" y="13"/>
                  </a:lnTo>
                  <a:lnTo>
                    <a:pt x="20" y="11"/>
                  </a:lnTo>
                  <a:lnTo>
                    <a:pt x="17" y="11"/>
                  </a:lnTo>
                  <a:lnTo>
                    <a:pt x="16" y="9"/>
                  </a:lnTo>
                  <a:lnTo>
                    <a:pt x="16" y="8"/>
                  </a:lnTo>
                  <a:lnTo>
                    <a:pt x="12" y="8"/>
                  </a:lnTo>
                  <a:lnTo>
                    <a:pt x="11" y="6"/>
                  </a:lnTo>
                  <a:lnTo>
                    <a:pt x="11" y="5"/>
                  </a:lnTo>
                  <a:lnTo>
                    <a:pt x="9" y="5"/>
                  </a:lnTo>
                  <a:lnTo>
                    <a:pt x="6" y="3"/>
                  </a:lnTo>
                  <a:lnTo>
                    <a:pt x="6" y="3"/>
                  </a:lnTo>
                  <a:lnTo>
                    <a:pt x="5" y="3"/>
                  </a:lnTo>
                  <a:lnTo>
                    <a:pt x="3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9" name="Freeform 1277">
              <a:extLst>
                <a:ext uri="{FF2B5EF4-FFF2-40B4-BE49-F238E27FC236}">
                  <a16:creationId xmlns:a16="http://schemas.microsoft.com/office/drawing/2014/main" id="{A74D9197-110C-AB4C-4FFB-205FB0944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5" y="4267200"/>
              <a:ext cx="82550" cy="42862"/>
            </a:xfrm>
            <a:custGeom>
              <a:avLst/>
              <a:gdLst>
                <a:gd name="T0" fmla="*/ 11 w 52"/>
                <a:gd name="T1" fmla="*/ 17 h 27"/>
                <a:gd name="T2" fmla="*/ 6 w 52"/>
                <a:gd name="T3" fmla="*/ 16 h 27"/>
                <a:gd name="T4" fmla="*/ 5 w 52"/>
                <a:gd name="T5" fmla="*/ 16 h 27"/>
                <a:gd name="T6" fmla="*/ 3 w 52"/>
                <a:gd name="T7" fmla="*/ 16 h 27"/>
                <a:gd name="T8" fmla="*/ 0 w 52"/>
                <a:gd name="T9" fmla="*/ 17 h 27"/>
                <a:gd name="T10" fmla="*/ 1 w 52"/>
                <a:gd name="T11" fmla="*/ 19 h 27"/>
                <a:gd name="T12" fmla="*/ 5 w 52"/>
                <a:gd name="T13" fmla="*/ 20 h 27"/>
                <a:gd name="T14" fmla="*/ 6 w 52"/>
                <a:gd name="T15" fmla="*/ 22 h 27"/>
                <a:gd name="T16" fmla="*/ 11 w 52"/>
                <a:gd name="T17" fmla="*/ 23 h 27"/>
                <a:gd name="T18" fmla="*/ 14 w 52"/>
                <a:gd name="T19" fmla="*/ 23 h 27"/>
                <a:gd name="T20" fmla="*/ 16 w 52"/>
                <a:gd name="T21" fmla="*/ 25 h 27"/>
                <a:gd name="T22" fmla="*/ 19 w 52"/>
                <a:gd name="T23" fmla="*/ 27 h 27"/>
                <a:gd name="T24" fmla="*/ 24 w 52"/>
                <a:gd name="T25" fmla="*/ 27 h 27"/>
                <a:gd name="T26" fmla="*/ 29 w 52"/>
                <a:gd name="T27" fmla="*/ 25 h 27"/>
                <a:gd name="T28" fmla="*/ 30 w 52"/>
                <a:gd name="T29" fmla="*/ 25 h 27"/>
                <a:gd name="T30" fmla="*/ 32 w 52"/>
                <a:gd name="T31" fmla="*/ 23 h 27"/>
                <a:gd name="T32" fmla="*/ 35 w 52"/>
                <a:gd name="T33" fmla="*/ 22 h 27"/>
                <a:gd name="T34" fmla="*/ 38 w 52"/>
                <a:gd name="T35" fmla="*/ 22 h 27"/>
                <a:gd name="T36" fmla="*/ 40 w 52"/>
                <a:gd name="T37" fmla="*/ 19 h 27"/>
                <a:gd name="T38" fmla="*/ 41 w 52"/>
                <a:gd name="T39" fmla="*/ 19 h 27"/>
                <a:gd name="T40" fmla="*/ 41 w 52"/>
                <a:gd name="T41" fmla="*/ 17 h 27"/>
                <a:gd name="T42" fmla="*/ 46 w 52"/>
                <a:gd name="T43" fmla="*/ 17 h 27"/>
                <a:gd name="T44" fmla="*/ 48 w 52"/>
                <a:gd name="T45" fmla="*/ 16 h 27"/>
                <a:gd name="T46" fmla="*/ 48 w 52"/>
                <a:gd name="T47" fmla="*/ 12 h 27"/>
                <a:gd name="T48" fmla="*/ 48 w 52"/>
                <a:gd name="T49" fmla="*/ 11 h 27"/>
                <a:gd name="T50" fmla="*/ 49 w 52"/>
                <a:gd name="T51" fmla="*/ 9 h 27"/>
                <a:gd name="T52" fmla="*/ 51 w 52"/>
                <a:gd name="T53" fmla="*/ 9 h 27"/>
                <a:gd name="T54" fmla="*/ 52 w 52"/>
                <a:gd name="T55" fmla="*/ 6 h 27"/>
                <a:gd name="T56" fmla="*/ 52 w 52"/>
                <a:gd name="T57" fmla="*/ 4 h 27"/>
                <a:gd name="T58" fmla="*/ 52 w 52"/>
                <a:gd name="T59" fmla="*/ 1 h 27"/>
                <a:gd name="T60" fmla="*/ 49 w 52"/>
                <a:gd name="T61" fmla="*/ 1 h 27"/>
                <a:gd name="T62" fmla="*/ 48 w 52"/>
                <a:gd name="T63" fmla="*/ 1 h 27"/>
                <a:gd name="T64" fmla="*/ 46 w 52"/>
                <a:gd name="T65" fmla="*/ 0 h 27"/>
                <a:gd name="T66" fmla="*/ 43 w 52"/>
                <a:gd name="T67" fmla="*/ 0 h 27"/>
                <a:gd name="T68" fmla="*/ 41 w 52"/>
                <a:gd name="T69" fmla="*/ 0 h 27"/>
                <a:gd name="T70" fmla="*/ 41 w 52"/>
                <a:gd name="T71" fmla="*/ 1 h 27"/>
                <a:gd name="T72" fmla="*/ 43 w 52"/>
                <a:gd name="T73" fmla="*/ 6 h 27"/>
                <a:gd name="T74" fmla="*/ 41 w 52"/>
                <a:gd name="T75" fmla="*/ 9 h 27"/>
                <a:gd name="T76" fmla="*/ 40 w 52"/>
                <a:gd name="T77" fmla="*/ 9 h 27"/>
                <a:gd name="T78" fmla="*/ 37 w 52"/>
                <a:gd name="T79" fmla="*/ 11 h 27"/>
                <a:gd name="T80" fmla="*/ 35 w 52"/>
                <a:gd name="T81" fmla="*/ 14 h 27"/>
                <a:gd name="T82" fmla="*/ 33 w 52"/>
                <a:gd name="T83" fmla="*/ 16 h 27"/>
                <a:gd name="T84" fmla="*/ 32 w 52"/>
                <a:gd name="T85" fmla="*/ 16 h 27"/>
                <a:gd name="T86" fmla="*/ 30 w 52"/>
                <a:gd name="T87" fmla="*/ 17 h 27"/>
                <a:gd name="T88" fmla="*/ 27 w 52"/>
                <a:gd name="T89" fmla="*/ 16 h 27"/>
                <a:gd name="T90" fmla="*/ 24 w 52"/>
                <a:gd name="T91" fmla="*/ 17 h 27"/>
                <a:gd name="T92" fmla="*/ 22 w 52"/>
                <a:gd name="T93" fmla="*/ 14 h 27"/>
                <a:gd name="T94" fmla="*/ 24 w 52"/>
                <a:gd name="T95" fmla="*/ 11 h 27"/>
                <a:gd name="T96" fmla="*/ 24 w 52"/>
                <a:gd name="T97" fmla="*/ 9 h 27"/>
                <a:gd name="T98" fmla="*/ 22 w 52"/>
                <a:gd name="T99" fmla="*/ 11 h 27"/>
                <a:gd name="T100" fmla="*/ 21 w 52"/>
                <a:gd name="T101" fmla="*/ 16 h 27"/>
                <a:gd name="T102" fmla="*/ 17 w 52"/>
                <a:gd name="T103" fmla="*/ 17 h 27"/>
                <a:gd name="T104" fmla="*/ 14 w 52"/>
                <a:gd name="T105" fmla="*/ 17 h 27"/>
                <a:gd name="T106" fmla="*/ 13 w 52"/>
                <a:gd name="T107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" h="27">
                  <a:moveTo>
                    <a:pt x="13" y="17"/>
                  </a:moveTo>
                  <a:lnTo>
                    <a:pt x="11" y="17"/>
                  </a:lnTo>
                  <a:lnTo>
                    <a:pt x="9" y="16"/>
                  </a:lnTo>
                  <a:lnTo>
                    <a:pt x="6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3" y="16"/>
                  </a:lnTo>
                  <a:lnTo>
                    <a:pt x="1" y="16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1" y="19"/>
                  </a:lnTo>
                  <a:lnTo>
                    <a:pt x="3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6" y="22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13" y="23"/>
                  </a:lnTo>
                  <a:lnTo>
                    <a:pt x="14" y="23"/>
                  </a:lnTo>
                  <a:lnTo>
                    <a:pt x="16" y="23"/>
                  </a:lnTo>
                  <a:lnTo>
                    <a:pt x="16" y="25"/>
                  </a:lnTo>
                  <a:lnTo>
                    <a:pt x="17" y="27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24" y="27"/>
                  </a:lnTo>
                  <a:lnTo>
                    <a:pt x="27" y="27"/>
                  </a:lnTo>
                  <a:lnTo>
                    <a:pt x="29" y="25"/>
                  </a:lnTo>
                  <a:lnTo>
                    <a:pt x="29" y="25"/>
                  </a:lnTo>
                  <a:lnTo>
                    <a:pt x="30" y="25"/>
                  </a:lnTo>
                  <a:lnTo>
                    <a:pt x="32" y="23"/>
                  </a:lnTo>
                  <a:lnTo>
                    <a:pt x="32" y="23"/>
                  </a:lnTo>
                  <a:lnTo>
                    <a:pt x="33" y="23"/>
                  </a:lnTo>
                  <a:lnTo>
                    <a:pt x="35" y="22"/>
                  </a:lnTo>
                  <a:lnTo>
                    <a:pt x="37" y="22"/>
                  </a:lnTo>
                  <a:lnTo>
                    <a:pt x="38" y="22"/>
                  </a:lnTo>
                  <a:lnTo>
                    <a:pt x="38" y="20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1" y="19"/>
                  </a:lnTo>
                  <a:lnTo>
                    <a:pt x="41" y="17"/>
                  </a:lnTo>
                  <a:lnTo>
                    <a:pt x="41" y="17"/>
                  </a:lnTo>
                  <a:lnTo>
                    <a:pt x="43" y="17"/>
                  </a:lnTo>
                  <a:lnTo>
                    <a:pt x="46" y="17"/>
                  </a:lnTo>
                  <a:lnTo>
                    <a:pt x="48" y="17"/>
                  </a:lnTo>
                  <a:lnTo>
                    <a:pt x="48" y="16"/>
                  </a:lnTo>
                  <a:lnTo>
                    <a:pt x="49" y="14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1"/>
                  </a:lnTo>
                  <a:lnTo>
                    <a:pt x="48" y="9"/>
                  </a:lnTo>
                  <a:lnTo>
                    <a:pt x="49" y="9"/>
                  </a:lnTo>
                  <a:lnTo>
                    <a:pt x="51" y="9"/>
                  </a:lnTo>
                  <a:lnTo>
                    <a:pt x="51" y="9"/>
                  </a:lnTo>
                  <a:lnTo>
                    <a:pt x="52" y="8"/>
                  </a:lnTo>
                  <a:lnTo>
                    <a:pt x="52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2" y="3"/>
                  </a:lnTo>
                  <a:lnTo>
                    <a:pt x="52" y="1"/>
                  </a:lnTo>
                  <a:lnTo>
                    <a:pt x="51" y="1"/>
                  </a:lnTo>
                  <a:lnTo>
                    <a:pt x="49" y="1"/>
                  </a:lnTo>
                  <a:lnTo>
                    <a:pt x="49" y="0"/>
                  </a:lnTo>
                  <a:lnTo>
                    <a:pt x="48" y="1"/>
                  </a:lnTo>
                  <a:lnTo>
                    <a:pt x="46" y="1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1" y="1"/>
                  </a:lnTo>
                  <a:lnTo>
                    <a:pt x="41" y="1"/>
                  </a:lnTo>
                  <a:lnTo>
                    <a:pt x="43" y="4"/>
                  </a:lnTo>
                  <a:lnTo>
                    <a:pt x="43" y="6"/>
                  </a:lnTo>
                  <a:lnTo>
                    <a:pt x="43" y="8"/>
                  </a:lnTo>
                  <a:lnTo>
                    <a:pt x="41" y="9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38" y="9"/>
                  </a:lnTo>
                  <a:lnTo>
                    <a:pt x="37" y="11"/>
                  </a:lnTo>
                  <a:lnTo>
                    <a:pt x="35" y="12"/>
                  </a:lnTo>
                  <a:lnTo>
                    <a:pt x="35" y="14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0" y="17"/>
                  </a:lnTo>
                  <a:lnTo>
                    <a:pt x="29" y="16"/>
                  </a:lnTo>
                  <a:lnTo>
                    <a:pt x="27" y="16"/>
                  </a:lnTo>
                  <a:lnTo>
                    <a:pt x="25" y="17"/>
                  </a:lnTo>
                  <a:lnTo>
                    <a:pt x="24" y="17"/>
                  </a:lnTo>
                  <a:lnTo>
                    <a:pt x="24" y="16"/>
                  </a:lnTo>
                  <a:lnTo>
                    <a:pt x="22" y="14"/>
                  </a:lnTo>
                  <a:lnTo>
                    <a:pt x="22" y="12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4" y="9"/>
                  </a:lnTo>
                  <a:lnTo>
                    <a:pt x="22" y="9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1" y="16"/>
                  </a:lnTo>
                  <a:lnTo>
                    <a:pt x="19" y="17"/>
                  </a:lnTo>
                  <a:lnTo>
                    <a:pt x="17" y="17"/>
                  </a:lnTo>
                  <a:lnTo>
                    <a:pt x="17" y="16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3" y="1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0" name="Freeform 1278">
              <a:extLst>
                <a:ext uri="{FF2B5EF4-FFF2-40B4-BE49-F238E27FC236}">
                  <a16:creationId xmlns:a16="http://schemas.microsoft.com/office/drawing/2014/main" id="{FC338AA8-63BC-AEC6-FFF6-F8214339D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8713" y="4032250"/>
              <a:ext cx="3175" cy="1587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2 w 2"/>
                <a:gd name="T7" fmla="*/ 1 h 1"/>
                <a:gd name="T8" fmla="*/ 2 w 2"/>
                <a:gd name="T9" fmla="*/ 0 h 1"/>
                <a:gd name="T10" fmla="*/ 2 w 2"/>
                <a:gd name="T11" fmla="*/ 0 h 1"/>
                <a:gd name="T12" fmla="*/ 2 w 2"/>
                <a:gd name="T13" fmla="*/ 0 h 1"/>
                <a:gd name="T14" fmla="*/ 2 w 2"/>
                <a:gd name="T15" fmla="*/ 0 h 1"/>
                <a:gd name="T16" fmla="*/ 2 w 2"/>
                <a:gd name="T17" fmla="*/ 0 h 1"/>
                <a:gd name="T18" fmla="*/ 2 w 2"/>
                <a:gd name="T19" fmla="*/ 0 h 1"/>
                <a:gd name="T20" fmla="*/ 2 w 2"/>
                <a:gd name="T21" fmla="*/ 0 h 1"/>
                <a:gd name="T22" fmla="*/ 2 w 2"/>
                <a:gd name="T23" fmla="*/ 0 h 1"/>
                <a:gd name="T24" fmla="*/ 0 w 2"/>
                <a:gd name="T2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1" name="Freeform 1279">
              <a:extLst>
                <a:ext uri="{FF2B5EF4-FFF2-40B4-BE49-F238E27FC236}">
                  <a16:creationId xmlns:a16="http://schemas.microsoft.com/office/drawing/2014/main" id="{FC5256F6-6867-C22B-8044-0463811B8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6650" y="4238625"/>
              <a:ext cx="4763" cy="3175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2 h 2"/>
                <a:gd name="T4" fmla="*/ 3 w 3"/>
                <a:gd name="T5" fmla="*/ 2 h 2"/>
                <a:gd name="T6" fmla="*/ 2 w 3"/>
                <a:gd name="T7" fmla="*/ 2 h 2"/>
                <a:gd name="T8" fmla="*/ 2 w 3"/>
                <a:gd name="T9" fmla="*/ 0 h 2"/>
                <a:gd name="T10" fmla="*/ 0 w 3"/>
                <a:gd name="T11" fmla="*/ 0 h 2"/>
                <a:gd name="T12" fmla="*/ 2 w 3"/>
                <a:gd name="T13" fmla="*/ 0 h 2"/>
                <a:gd name="T14" fmla="*/ 2 w 3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2" name="Freeform 1280">
              <a:extLst>
                <a:ext uri="{FF2B5EF4-FFF2-40B4-BE49-F238E27FC236}">
                  <a16:creationId xmlns:a16="http://schemas.microsoft.com/office/drawing/2014/main" id="{A0C8C832-B91F-CFE1-77A3-90776EA1E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5813" y="4311650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0 h 2"/>
                <a:gd name="T3" fmla="*/ 2 h 2"/>
                <a:gd name="T4" fmla="*/ 2 h 2"/>
                <a:gd name="T5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3" name="Freeform 1281">
              <a:extLst>
                <a:ext uri="{FF2B5EF4-FFF2-40B4-BE49-F238E27FC236}">
                  <a16:creationId xmlns:a16="http://schemas.microsoft.com/office/drawing/2014/main" id="{604FF63A-7CD5-22D4-6F6D-966BB10A9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2600" y="4344988"/>
              <a:ext cx="65088" cy="17462"/>
            </a:xfrm>
            <a:custGeom>
              <a:avLst/>
              <a:gdLst>
                <a:gd name="T0" fmla="*/ 32 w 41"/>
                <a:gd name="T1" fmla="*/ 8 h 11"/>
                <a:gd name="T2" fmla="*/ 33 w 41"/>
                <a:gd name="T3" fmla="*/ 8 h 11"/>
                <a:gd name="T4" fmla="*/ 36 w 41"/>
                <a:gd name="T5" fmla="*/ 8 h 11"/>
                <a:gd name="T6" fmla="*/ 38 w 41"/>
                <a:gd name="T7" fmla="*/ 6 h 11"/>
                <a:gd name="T8" fmla="*/ 38 w 41"/>
                <a:gd name="T9" fmla="*/ 5 h 11"/>
                <a:gd name="T10" fmla="*/ 40 w 41"/>
                <a:gd name="T11" fmla="*/ 5 h 11"/>
                <a:gd name="T12" fmla="*/ 41 w 41"/>
                <a:gd name="T13" fmla="*/ 3 h 11"/>
                <a:gd name="T14" fmla="*/ 40 w 41"/>
                <a:gd name="T15" fmla="*/ 0 h 11"/>
                <a:gd name="T16" fmla="*/ 38 w 41"/>
                <a:gd name="T17" fmla="*/ 0 h 11"/>
                <a:gd name="T18" fmla="*/ 40 w 41"/>
                <a:gd name="T19" fmla="*/ 1 h 11"/>
                <a:gd name="T20" fmla="*/ 36 w 41"/>
                <a:gd name="T21" fmla="*/ 3 h 11"/>
                <a:gd name="T22" fmla="*/ 35 w 41"/>
                <a:gd name="T23" fmla="*/ 5 h 11"/>
                <a:gd name="T24" fmla="*/ 33 w 41"/>
                <a:gd name="T25" fmla="*/ 6 h 11"/>
                <a:gd name="T26" fmla="*/ 33 w 41"/>
                <a:gd name="T27" fmla="*/ 6 h 11"/>
                <a:gd name="T28" fmla="*/ 32 w 41"/>
                <a:gd name="T29" fmla="*/ 6 h 11"/>
                <a:gd name="T30" fmla="*/ 28 w 41"/>
                <a:gd name="T31" fmla="*/ 5 h 11"/>
                <a:gd name="T32" fmla="*/ 27 w 41"/>
                <a:gd name="T33" fmla="*/ 5 h 11"/>
                <a:gd name="T34" fmla="*/ 24 w 41"/>
                <a:gd name="T35" fmla="*/ 6 h 11"/>
                <a:gd name="T36" fmla="*/ 22 w 41"/>
                <a:gd name="T37" fmla="*/ 6 h 11"/>
                <a:gd name="T38" fmla="*/ 20 w 41"/>
                <a:gd name="T39" fmla="*/ 6 h 11"/>
                <a:gd name="T40" fmla="*/ 19 w 41"/>
                <a:gd name="T41" fmla="*/ 6 h 11"/>
                <a:gd name="T42" fmla="*/ 16 w 41"/>
                <a:gd name="T43" fmla="*/ 5 h 11"/>
                <a:gd name="T44" fmla="*/ 12 w 41"/>
                <a:gd name="T45" fmla="*/ 3 h 11"/>
                <a:gd name="T46" fmla="*/ 11 w 41"/>
                <a:gd name="T47" fmla="*/ 3 h 11"/>
                <a:gd name="T48" fmla="*/ 9 w 41"/>
                <a:gd name="T49" fmla="*/ 3 h 11"/>
                <a:gd name="T50" fmla="*/ 8 w 41"/>
                <a:gd name="T51" fmla="*/ 1 h 11"/>
                <a:gd name="T52" fmla="*/ 4 w 41"/>
                <a:gd name="T53" fmla="*/ 3 h 11"/>
                <a:gd name="T54" fmla="*/ 1 w 41"/>
                <a:gd name="T55" fmla="*/ 5 h 11"/>
                <a:gd name="T56" fmla="*/ 0 w 41"/>
                <a:gd name="T57" fmla="*/ 5 h 11"/>
                <a:gd name="T58" fmla="*/ 0 w 41"/>
                <a:gd name="T59" fmla="*/ 6 h 11"/>
                <a:gd name="T60" fmla="*/ 0 w 41"/>
                <a:gd name="T61" fmla="*/ 6 h 11"/>
                <a:gd name="T62" fmla="*/ 0 w 41"/>
                <a:gd name="T63" fmla="*/ 9 h 11"/>
                <a:gd name="T64" fmla="*/ 1 w 41"/>
                <a:gd name="T65" fmla="*/ 9 h 11"/>
                <a:gd name="T66" fmla="*/ 3 w 41"/>
                <a:gd name="T67" fmla="*/ 9 h 11"/>
                <a:gd name="T68" fmla="*/ 9 w 41"/>
                <a:gd name="T69" fmla="*/ 9 h 11"/>
                <a:gd name="T70" fmla="*/ 14 w 41"/>
                <a:gd name="T71" fmla="*/ 11 h 11"/>
                <a:gd name="T72" fmla="*/ 16 w 41"/>
                <a:gd name="T73" fmla="*/ 11 h 11"/>
                <a:gd name="T74" fmla="*/ 17 w 41"/>
                <a:gd name="T75" fmla="*/ 11 h 11"/>
                <a:gd name="T76" fmla="*/ 20 w 41"/>
                <a:gd name="T77" fmla="*/ 9 h 11"/>
                <a:gd name="T78" fmla="*/ 22 w 41"/>
                <a:gd name="T79" fmla="*/ 9 h 11"/>
                <a:gd name="T80" fmla="*/ 24 w 41"/>
                <a:gd name="T81" fmla="*/ 11 h 11"/>
                <a:gd name="T82" fmla="*/ 25 w 41"/>
                <a:gd name="T83" fmla="*/ 9 h 11"/>
                <a:gd name="T84" fmla="*/ 30 w 41"/>
                <a:gd name="T85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1" h="11">
                  <a:moveTo>
                    <a:pt x="30" y="8"/>
                  </a:moveTo>
                  <a:lnTo>
                    <a:pt x="32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5" y="8"/>
                  </a:lnTo>
                  <a:lnTo>
                    <a:pt x="36" y="8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5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3"/>
                  </a:lnTo>
                  <a:lnTo>
                    <a:pt x="41" y="3"/>
                  </a:lnTo>
                  <a:lnTo>
                    <a:pt x="40" y="1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1"/>
                  </a:lnTo>
                  <a:lnTo>
                    <a:pt x="40" y="1"/>
                  </a:lnTo>
                  <a:lnTo>
                    <a:pt x="38" y="3"/>
                  </a:lnTo>
                  <a:lnTo>
                    <a:pt x="36" y="3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3" y="6"/>
                  </a:lnTo>
                  <a:lnTo>
                    <a:pt x="33" y="6"/>
                  </a:lnTo>
                  <a:lnTo>
                    <a:pt x="33" y="6"/>
                  </a:lnTo>
                  <a:lnTo>
                    <a:pt x="32" y="8"/>
                  </a:lnTo>
                  <a:lnTo>
                    <a:pt x="32" y="6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5" y="5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9" y="6"/>
                  </a:lnTo>
                  <a:lnTo>
                    <a:pt x="19" y="5"/>
                  </a:lnTo>
                  <a:lnTo>
                    <a:pt x="16" y="5"/>
                  </a:lnTo>
                  <a:lnTo>
                    <a:pt x="14" y="3"/>
                  </a:lnTo>
                  <a:lnTo>
                    <a:pt x="12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9" y="1"/>
                  </a:lnTo>
                  <a:lnTo>
                    <a:pt x="9" y="3"/>
                  </a:lnTo>
                  <a:lnTo>
                    <a:pt x="8" y="3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3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3" y="9"/>
                  </a:lnTo>
                  <a:lnTo>
                    <a:pt x="6" y="9"/>
                  </a:lnTo>
                  <a:lnTo>
                    <a:pt x="9" y="9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7" y="11"/>
                  </a:lnTo>
                  <a:lnTo>
                    <a:pt x="19" y="11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2" y="9"/>
                  </a:lnTo>
                  <a:lnTo>
                    <a:pt x="22" y="9"/>
                  </a:lnTo>
                  <a:lnTo>
                    <a:pt x="24" y="11"/>
                  </a:lnTo>
                  <a:lnTo>
                    <a:pt x="24" y="9"/>
                  </a:lnTo>
                  <a:lnTo>
                    <a:pt x="25" y="9"/>
                  </a:lnTo>
                  <a:lnTo>
                    <a:pt x="28" y="8"/>
                  </a:lnTo>
                  <a:lnTo>
                    <a:pt x="30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4" name="Freeform 1282">
              <a:extLst>
                <a:ext uri="{FF2B5EF4-FFF2-40B4-BE49-F238E27FC236}">
                  <a16:creationId xmlns:a16="http://schemas.microsoft.com/office/drawing/2014/main" id="{A2CBF7BD-B35C-7DBC-2A49-0236B39AB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6263" y="4491038"/>
              <a:ext cx="1588" cy="4762"/>
            </a:xfrm>
            <a:custGeom>
              <a:avLst/>
              <a:gdLst>
                <a:gd name="T0" fmla="*/ 1 w 1"/>
                <a:gd name="T1" fmla="*/ 0 h 3"/>
                <a:gd name="T2" fmla="*/ 1 w 1"/>
                <a:gd name="T3" fmla="*/ 0 h 3"/>
                <a:gd name="T4" fmla="*/ 1 w 1"/>
                <a:gd name="T5" fmla="*/ 2 h 3"/>
                <a:gd name="T6" fmla="*/ 0 w 1"/>
                <a:gd name="T7" fmla="*/ 2 h 3"/>
                <a:gd name="T8" fmla="*/ 1 w 1"/>
                <a:gd name="T9" fmla="*/ 2 h 3"/>
                <a:gd name="T10" fmla="*/ 1 w 1"/>
                <a:gd name="T11" fmla="*/ 3 h 3"/>
                <a:gd name="T12" fmla="*/ 1 w 1"/>
                <a:gd name="T13" fmla="*/ 3 h 3"/>
                <a:gd name="T14" fmla="*/ 1 w 1"/>
                <a:gd name="T15" fmla="*/ 3 h 3"/>
                <a:gd name="T16" fmla="*/ 1 w 1"/>
                <a:gd name="T17" fmla="*/ 2 h 3"/>
                <a:gd name="T18" fmla="*/ 1 w 1"/>
                <a:gd name="T19" fmla="*/ 2 h 3"/>
                <a:gd name="T20" fmla="*/ 1 w 1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5" name="Freeform 1283">
              <a:extLst>
                <a:ext uri="{FF2B5EF4-FFF2-40B4-BE49-F238E27FC236}">
                  <a16:creationId xmlns:a16="http://schemas.microsoft.com/office/drawing/2014/main" id="{CAC66A14-4367-7253-5191-C21651384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0863" y="4346575"/>
              <a:ext cx="14288" cy="7937"/>
            </a:xfrm>
            <a:custGeom>
              <a:avLst/>
              <a:gdLst>
                <a:gd name="T0" fmla="*/ 6 w 9"/>
                <a:gd name="T1" fmla="*/ 4 h 5"/>
                <a:gd name="T2" fmla="*/ 6 w 9"/>
                <a:gd name="T3" fmla="*/ 4 h 5"/>
                <a:gd name="T4" fmla="*/ 8 w 9"/>
                <a:gd name="T5" fmla="*/ 2 h 5"/>
                <a:gd name="T6" fmla="*/ 9 w 9"/>
                <a:gd name="T7" fmla="*/ 2 h 5"/>
                <a:gd name="T8" fmla="*/ 9 w 9"/>
                <a:gd name="T9" fmla="*/ 0 h 5"/>
                <a:gd name="T10" fmla="*/ 8 w 9"/>
                <a:gd name="T11" fmla="*/ 0 h 5"/>
                <a:gd name="T12" fmla="*/ 8 w 9"/>
                <a:gd name="T13" fmla="*/ 0 h 5"/>
                <a:gd name="T14" fmla="*/ 4 w 9"/>
                <a:gd name="T15" fmla="*/ 2 h 5"/>
                <a:gd name="T16" fmla="*/ 4 w 9"/>
                <a:gd name="T17" fmla="*/ 2 h 5"/>
                <a:gd name="T18" fmla="*/ 4 w 9"/>
                <a:gd name="T19" fmla="*/ 2 h 5"/>
                <a:gd name="T20" fmla="*/ 3 w 9"/>
                <a:gd name="T21" fmla="*/ 2 h 5"/>
                <a:gd name="T22" fmla="*/ 3 w 9"/>
                <a:gd name="T23" fmla="*/ 2 h 5"/>
                <a:gd name="T24" fmla="*/ 3 w 9"/>
                <a:gd name="T25" fmla="*/ 2 h 5"/>
                <a:gd name="T26" fmla="*/ 3 w 9"/>
                <a:gd name="T27" fmla="*/ 2 h 5"/>
                <a:gd name="T28" fmla="*/ 3 w 9"/>
                <a:gd name="T29" fmla="*/ 2 h 5"/>
                <a:gd name="T30" fmla="*/ 3 w 9"/>
                <a:gd name="T31" fmla="*/ 2 h 5"/>
                <a:gd name="T32" fmla="*/ 1 w 9"/>
                <a:gd name="T33" fmla="*/ 4 h 5"/>
                <a:gd name="T34" fmla="*/ 0 w 9"/>
                <a:gd name="T35" fmla="*/ 5 h 5"/>
                <a:gd name="T36" fmla="*/ 1 w 9"/>
                <a:gd name="T37" fmla="*/ 5 h 5"/>
                <a:gd name="T38" fmla="*/ 1 w 9"/>
                <a:gd name="T39" fmla="*/ 5 h 5"/>
                <a:gd name="T40" fmla="*/ 3 w 9"/>
                <a:gd name="T41" fmla="*/ 5 h 5"/>
                <a:gd name="T42" fmla="*/ 3 w 9"/>
                <a:gd name="T43" fmla="*/ 5 h 5"/>
                <a:gd name="T44" fmla="*/ 3 w 9"/>
                <a:gd name="T45" fmla="*/ 5 h 5"/>
                <a:gd name="T46" fmla="*/ 4 w 9"/>
                <a:gd name="T47" fmla="*/ 5 h 5"/>
                <a:gd name="T48" fmla="*/ 4 w 9"/>
                <a:gd name="T49" fmla="*/ 5 h 5"/>
                <a:gd name="T50" fmla="*/ 4 w 9"/>
                <a:gd name="T51" fmla="*/ 5 h 5"/>
                <a:gd name="T52" fmla="*/ 4 w 9"/>
                <a:gd name="T53" fmla="*/ 4 h 5"/>
                <a:gd name="T54" fmla="*/ 4 w 9"/>
                <a:gd name="T55" fmla="*/ 4 h 5"/>
                <a:gd name="T56" fmla="*/ 6 w 9"/>
                <a:gd name="T5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" h="5">
                  <a:moveTo>
                    <a:pt x="6" y="4"/>
                  </a:moveTo>
                  <a:lnTo>
                    <a:pt x="6" y="4"/>
                  </a:lnTo>
                  <a:lnTo>
                    <a:pt x="8" y="2"/>
                  </a:lnTo>
                  <a:lnTo>
                    <a:pt x="9" y="2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6" name="Freeform 1284">
              <a:extLst>
                <a:ext uri="{FF2B5EF4-FFF2-40B4-BE49-F238E27FC236}">
                  <a16:creationId xmlns:a16="http://schemas.microsoft.com/office/drawing/2014/main" id="{0EFA466A-3ECD-A074-84E4-B7965FEBF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88" y="4346575"/>
              <a:ext cx="3175" cy="3175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2 h 2"/>
                <a:gd name="T4" fmla="*/ 2 w 2"/>
                <a:gd name="T5" fmla="*/ 0 h 2"/>
                <a:gd name="T6" fmla="*/ 2 w 2"/>
                <a:gd name="T7" fmla="*/ 0 h 2"/>
                <a:gd name="T8" fmla="*/ 0 w 2"/>
                <a:gd name="T9" fmla="*/ 0 h 2"/>
                <a:gd name="T10" fmla="*/ 0 w 2"/>
                <a:gd name="T11" fmla="*/ 0 h 2"/>
                <a:gd name="T12" fmla="*/ 0 w 2"/>
                <a:gd name="T13" fmla="*/ 0 h 2"/>
                <a:gd name="T14" fmla="*/ 0 w 2"/>
                <a:gd name="T15" fmla="*/ 2 h 2"/>
                <a:gd name="T16" fmla="*/ 0 w 2"/>
                <a:gd name="T17" fmla="*/ 2 h 2"/>
                <a:gd name="T18" fmla="*/ 0 w 2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7" name="Freeform 1285">
              <a:extLst>
                <a:ext uri="{FF2B5EF4-FFF2-40B4-BE49-F238E27FC236}">
                  <a16:creationId xmlns:a16="http://schemas.microsoft.com/office/drawing/2014/main" id="{6BAEDEAA-9BB3-99FE-0D8A-3FEE59C23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9100" y="4344988"/>
              <a:ext cx="47625" cy="20637"/>
            </a:xfrm>
            <a:custGeom>
              <a:avLst/>
              <a:gdLst>
                <a:gd name="T0" fmla="*/ 29 w 30"/>
                <a:gd name="T1" fmla="*/ 8 h 13"/>
                <a:gd name="T2" fmla="*/ 29 w 30"/>
                <a:gd name="T3" fmla="*/ 8 h 13"/>
                <a:gd name="T4" fmla="*/ 30 w 30"/>
                <a:gd name="T5" fmla="*/ 8 h 13"/>
                <a:gd name="T6" fmla="*/ 30 w 30"/>
                <a:gd name="T7" fmla="*/ 8 h 13"/>
                <a:gd name="T8" fmla="*/ 30 w 30"/>
                <a:gd name="T9" fmla="*/ 6 h 13"/>
                <a:gd name="T10" fmla="*/ 29 w 30"/>
                <a:gd name="T11" fmla="*/ 3 h 13"/>
                <a:gd name="T12" fmla="*/ 27 w 30"/>
                <a:gd name="T13" fmla="*/ 3 h 13"/>
                <a:gd name="T14" fmla="*/ 25 w 30"/>
                <a:gd name="T15" fmla="*/ 3 h 13"/>
                <a:gd name="T16" fmla="*/ 25 w 30"/>
                <a:gd name="T17" fmla="*/ 5 h 13"/>
                <a:gd name="T18" fmla="*/ 24 w 30"/>
                <a:gd name="T19" fmla="*/ 3 h 13"/>
                <a:gd name="T20" fmla="*/ 22 w 30"/>
                <a:gd name="T21" fmla="*/ 3 h 13"/>
                <a:gd name="T22" fmla="*/ 21 w 30"/>
                <a:gd name="T23" fmla="*/ 3 h 13"/>
                <a:gd name="T24" fmla="*/ 19 w 30"/>
                <a:gd name="T25" fmla="*/ 3 h 13"/>
                <a:gd name="T26" fmla="*/ 17 w 30"/>
                <a:gd name="T27" fmla="*/ 1 h 13"/>
                <a:gd name="T28" fmla="*/ 14 w 30"/>
                <a:gd name="T29" fmla="*/ 0 h 13"/>
                <a:gd name="T30" fmla="*/ 13 w 30"/>
                <a:gd name="T31" fmla="*/ 1 h 13"/>
                <a:gd name="T32" fmla="*/ 13 w 30"/>
                <a:gd name="T33" fmla="*/ 3 h 13"/>
                <a:gd name="T34" fmla="*/ 16 w 30"/>
                <a:gd name="T35" fmla="*/ 5 h 13"/>
                <a:gd name="T36" fmla="*/ 17 w 30"/>
                <a:gd name="T37" fmla="*/ 5 h 13"/>
                <a:gd name="T38" fmla="*/ 19 w 30"/>
                <a:gd name="T39" fmla="*/ 6 h 13"/>
                <a:gd name="T40" fmla="*/ 19 w 30"/>
                <a:gd name="T41" fmla="*/ 8 h 13"/>
                <a:gd name="T42" fmla="*/ 16 w 30"/>
                <a:gd name="T43" fmla="*/ 8 h 13"/>
                <a:gd name="T44" fmla="*/ 14 w 30"/>
                <a:gd name="T45" fmla="*/ 8 h 13"/>
                <a:gd name="T46" fmla="*/ 11 w 30"/>
                <a:gd name="T47" fmla="*/ 6 h 13"/>
                <a:gd name="T48" fmla="*/ 11 w 30"/>
                <a:gd name="T49" fmla="*/ 5 h 13"/>
                <a:gd name="T50" fmla="*/ 9 w 30"/>
                <a:gd name="T51" fmla="*/ 5 h 13"/>
                <a:gd name="T52" fmla="*/ 6 w 30"/>
                <a:gd name="T53" fmla="*/ 3 h 13"/>
                <a:gd name="T54" fmla="*/ 5 w 30"/>
                <a:gd name="T55" fmla="*/ 5 h 13"/>
                <a:gd name="T56" fmla="*/ 2 w 30"/>
                <a:gd name="T57" fmla="*/ 6 h 13"/>
                <a:gd name="T58" fmla="*/ 0 w 30"/>
                <a:gd name="T59" fmla="*/ 6 h 13"/>
                <a:gd name="T60" fmla="*/ 0 w 30"/>
                <a:gd name="T61" fmla="*/ 9 h 13"/>
                <a:gd name="T62" fmla="*/ 0 w 30"/>
                <a:gd name="T63" fmla="*/ 11 h 13"/>
                <a:gd name="T64" fmla="*/ 2 w 30"/>
                <a:gd name="T65" fmla="*/ 13 h 13"/>
                <a:gd name="T66" fmla="*/ 5 w 30"/>
                <a:gd name="T67" fmla="*/ 13 h 13"/>
                <a:gd name="T68" fmla="*/ 6 w 30"/>
                <a:gd name="T69" fmla="*/ 13 h 13"/>
                <a:gd name="T70" fmla="*/ 8 w 30"/>
                <a:gd name="T71" fmla="*/ 13 h 13"/>
                <a:gd name="T72" fmla="*/ 9 w 30"/>
                <a:gd name="T73" fmla="*/ 13 h 13"/>
                <a:gd name="T74" fmla="*/ 13 w 30"/>
                <a:gd name="T75" fmla="*/ 11 h 13"/>
                <a:gd name="T76" fmla="*/ 17 w 30"/>
                <a:gd name="T77" fmla="*/ 9 h 13"/>
                <a:gd name="T78" fmla="*/ 19 w 30"/>
                <a:gd name="T79" fmla="*/ 9 h 13"/>
                <a:gd name="T80" fmla="*/ 21 w 30"/>
                <a:gd name="T81" fmla="*/ 8 h 13"/>
                <a:gd name="T82" fmla="*/ 21 w 30"/>
                <a:gd name="T83" fmla="*/ 9 h 13"/>
                <a:gd name="T84" fmla="*/ 22 w 30"/>
                <a:gd name="T85" fmla="*/ 9 h 13"/>
                <a:gd name="T86" fmla="*/ 25 w 30"/>
                <a:gd name="T87" fmla="*/ 9 h 13"/>
                <a:gd name="T88" fmla="*/ 27 w 30"/>
                <a:gd name="T89" fmla="*/ 9 h 13"/>
                <a:gd name="T90" fmla="*/ 27 w 30"/>
                <a:gd name="T91" fmla="*/ 9 h 13"/>
                <a:gd name="T92" fmla="*/ 25 w 30"/>
                <a:gd name="T93" fmla="*/ 8 h 13"/>
                <a:gd name="T94" fmla="*/ 27 w 30"/>
                <a:gd name="T95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" h="13">
                  <a:moveTo>
                    <a:pt x="27" y="8"/>
                  </a:moveTo>
                  <a:lnTo>
                    <a:pt x="29" y="8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30" y="8"/>
                  </a:lnTo>
                  <a:lnTo>
                    <a:pt x="30" y="8"/>
                  </a:lnTo>
                  <a:lnTo>
                    <a:pt x="30" y="8"/>
                  </a:lnTo>
                  <a:lnTo>
                    <a:pt x="30" y="8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5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5" y="3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1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7" y="1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3"/>
                  </a:lnTo>
                  <a:lnTo>
                    <a:pt x="14" y="3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8"/>
                  </a:lnTo>
                  <a:lnTo>
                    <a:pt x="17" y="8"/>
                  </a:lnTo>
                  <a:lnTo>
                    <a:pt x="16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3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9" y="5"/>
                  </a:lnTo>
                  <a:lnTo>
                    <a:pt x="8" y="5"/>
                  </a:lnTo>
                  <a:lnTo>
                    <a:pt x="6" y="3"/>
                  </a:lnTo>
                  <a:lnTo>
                    <a:pt x="5" y="3"/>
                  </a:lnTo>
                  <a:lnTo>
                    <a:pt x="5" y="5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2" y="13"/>
                  </a:lnTo>
                  <a:lnTo>
                    <a:pt x="3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9" y="13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4" y="11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21" y="9"/>
                  </a:lnTo>
                  <a:lnTo>
                    <a:pt x="22" y="9"/>
                  </a:lnTo>
                  <a:lnTo>
                    <a:pt x="22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5" y="9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27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8" name="Freeform 1286">
              <a:extLst>
                <a:ext uri="{FF2B5EF4-FFF2-40B4-BE49-F238E27FC236}">
                  <a16:creationId xmlns:a16="http://schemas.microsoft.com/office/drawing/2014/main" id="{3C3F6DE3-19D2-51E7-EB67-7529E98F8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3913" y="4498975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1 w 1"/>
                <a:gd name="T5" fmla="*/ 0 w 1"/>
                <a:gd name="T6" fmla="*/ 0 w 1"/>
                <a:gd name="T7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9" name="Freeform 1287">
              <a:extLst>
                <a:ext uri="{FF2B5EF4-FFF2-40B4-BE49-F238E27FC236}">
                  <a16:creationId xmlns:a16="http://schemas.microsoft.com/office/drawing/2014/main" id="{ECEB959E-ACD1-11A5-FB7E-42CA10A09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175" y="4246563"/>
              <a:ext cx="3175" cy="1587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2 w 2"/>
                <a:gd name="T7" fmla="*/ 1 h 1"/>
                <a:gd name="T8" fmla="*/ 2 w 2"/>
                <a:gd name="T9" fmla="*/ 1 h 1"/>
                <a:gd name="T10" fmla="*/ 0 w 2"/>
                <a:gd name="T11" fmla="*/ 0 h 1"/>
                <a:gd name="T12" fmla="*/ 0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0" name="Freeform 1288">
              <a:extLst>
                <a:ext uri="{FF2B5EF4-FFF2-40B4-BE49-F238E27FC236}">
                  <a16:creationId xmlns:a16="http://schemas.microsoft.com/office/drawing/2014/main" id="{18C0F9FE-C71C-2EF9-45BC-9E53513B0F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6588" y="4208463"/>
              <a:ext cx="14288" cy="7937"/>
            </a:xfrm>
            <a:custGeom>
              <a:avLst/>
              <a:gdLst>
                <a:gd name="T0" fmla="*/ 6 w 9"/>
                <a:gd name="T1" fmla="*/ 5 h 5"/>
                <a:gd name="T2" fmla="*/ 8 w 9"/>
                <a:gd name="T3" fmla="*/ 5 h 5"/>
                <a:gd name="T4" fmla="*/ 9 w 9"/>
                <a:gd name="T5" fmla="*/ 5 h 5"/>
                <a:gd name="T6" fmla="*/ 9 w 9"/>
                <a:gd name="T7" fmla="*/ 5 h 5"/>
                <a:gd name="T8" fmla="*/ 9 w 9"/>
                <a:gd name="T9" fmla="*/ 3 h 5"/>
                <a:gd name="T10" fmla="*/ 8 w 9"/>
                <a:gd name="T11" fmla="*/ 3 h 5"/>
                <a:gd name="T12" fmla="*/ 6 w 9"/>
                <a:gd name="T13" fmla="*/ 2 h 5"/>
                <a:gd name="T14" fmla="*/ 5 w 9"/>
                <a:gd name="T15" fmla="*/ 0 h 5"/>
                <a:gd name="T16" fmla="*/ 3 w 9"/>
                <a:gd name="T17" fmla="*/ 0 h 5"/>
                <a:gd name="T18" fmla="*/ 3 w 9"/>
                <a:gd name="T19" fmla="*/ 0 h 5"/>
                <a:gd name="T20" fmla="*/ 1 w 9"/>
                <a:gd name="T21" fmla="*/ 2 h 5"/>
                <a:gd name="T22" fmla="*/ 0 w 9"/>
                <a:gd name="T23" fmla="*/ 3 h 5"/>
                <a:gd name="T24" fmla="*/ 0 w 9"/>
                <a:gd name="T25" fmla="*/ 3 h 5"/>
                <a:gd name="T26" fmla="*/ 1 w 9"/>
                <a:gd name="T27" fmla="*/ 5 h 5"/>
                <a:gd name="T28" fmla="*/ 1 w 9"/>
                <a:gd name="T29" fmla="*/ 5 h 5"/>
                <a:gd name="T30" fmla="*/ 5 w 9"/>
                <a:gd name="T31" fmla="*/ 5 h 5"/>
                <a:gd name="T32" fmla="*/ 6 w 9"/>
                <a:gd name="T3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" h="5">
                  <a:moveTo>
                    <a:pt x="6" y="5"/>
                  </a:moveTo>
                  <a:lnTo>
                    <a:pt x="8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3"/>
                  </a:lnTo>
                  <a:lnTo>
                    <a:pt x="6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5"/>
                  </a:lnTo>
                  <a:lnTo>
                    <a:pt x="1" y="5"/>
                  </a:lnTo>
                  <a:lnTo>
                    <a:pt x="5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1" name="Freeform 1289">
              <a:extLst>
                <a:ext uri="{FF2B5EF4-FFF2-40B4-BE49-F238E27FC236}">
                  <a16:creationId xmlns:a16="http://schemas.microsoft.com/office/drawing/2014/main" id="{29637E7F-045B-81FC-5155-E545C50C1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7213" y="4349750"/>
              <a:ext cx="76200" cy="41275"/>
            </a:xfrm>
            <a:custGeom>
              <a:avLst/>
              <a:gdLst>
                <a:gd name="T0" fmla="*/ 29 w 48"/>
                <a:gd name="T1" fmla="*/ 11 h 26"/>
                <a:gd name="T2" fmla="*/ 31 w 48"/>
                <a:gd name="T3" fmla="*/ 11 h 26"/>
                <a:gd name="T4" fmla="*/ 32 w 48"/>
                <a:gd name="T5" fmla="*/ 10 h 26"/>
                <a:gd name="T6" fmla="*/ 36 w 48"/>
                <a:gd name="T7" fmla="*/ 8 h 26"/>
                <a:gd name="T8" fmla="*/ 39 w 48"/>
                <a:gd name="T9" fmla="*/ 8 h 26"/>
                <a:gd name="T10" fmla="*/ 40 w 48"/>
                <a:gd name="T11" fmla="*/ 6 h 26"/>
                <a:gd name="T12" fmla="*/ 43 w 48"/>
                <a:gd name="T13" fmla="*/ 5 h 26"/>
                <a:gd name="T14" fmla="*/ 48 w 48"/>
                <a:gd name="T15" fmla="*/ 2 h 26"/>
                <a:gd name="T16" fmla="*/ 48 w 48"/>
                <a:gd name="T17" fmla="*/ 0 h 26"/>
                <a:gd name="T18" fmla="*/ 45 w 48"/>
                <a:gd name="T19" fmla="*/ 0 h 26"/>
                <a:gd name="T20" fmla="*/ 43 w 48"/>
                <a:gd name="T21" fmla="*/ 0 h 26"/>
                <a:gd name="T22" fmla="*/ 40 w 48"/>
                <a:gd name="T23" fmla="*/ 2 h 26"/>
                <a:gd name="T24" fmla="*/ 34 w 48"/>
                <a:gd name="T25" fmla="*/ 2 h 26"/>
                <a:gd name="T26" fmla="*/ 29 w 48"/>
                <a:gd name="T27" fmla="*/ 2 h 26"/>
                <a:gd name="T28" fmla="*/ 23 w 48"/>
                <a:gd name="T29" fmla="*/ 3 h 26"/>
                <a:gd name="T30" fmla="*/ 21 w 48"/>
                <a:gd name="T31" fmla="*/ 5 h 26"/>
                <a:gd name="T32" fmla="*/ 18 w 48"/>
                <a:gd name="T33" fmla="*/ 8 h 26"/>
                <a:gd name="T34" fmla="*/ 15 w 48"/>
                <a:gd name="T35" fmla="*/ 10 h 26"/>
                <a:gd name="T36" fmla="*/ 8 w 48"/>
                <a:gd name="T37" fmla="*/ 13 h 26"/>
                <a:gd name="T38" fmla="*/ 5 w 48"/>
                <a:gd name="T39" fmla="*/ 14 h 26"/>
                <a:gd name="T40" fmla="*/ 2 w 48"/>
                <a:gd name="T41" fmla="*/ 18 h 26"/>
                <a:gd name="T42" fmla="*/ 0 w 48"/>
                <a:gd name="T43" fmla="*/ 21 h 26"/>
                <a:gd name="T44" fmla="*/ 2 w 48"/>
                <a:gd name="T45" fmla="*/ 22 h 26"/>
                <a:gd name="T46" fmla="*/ 2 w 48"/>
                <a:gd name="T47" fmla="*/ 24 h 26"/>
                <a:gd name="T48" fmla="*/ 0 w 48"/>
                <a:gd name="T49" fmla="*/ 26 h 26"/>
                <a:gd name="T50" fmla="*/ 4 w 48"/>
                <a:gd name="T51" fmla="*/ 26 h 26"/>
                <a:gd name="T52" fmla="*/ 5 w 48"/>
                <a:gd name="T53" fmla="*/ 26 h 26"/>
                <a:gd name="T54" fmla="*/ 10 w 48"/>
                <a:gd name="T55" fmla="*/ 24 h 26"/>
                <a:gd name="T56" fmla="*/ 13 w 48"/>
                <a:gd name="T57" fmla="*/ 22 h 26"/>
                <a:gd name="T58" fmla="*/ 15 w 48"/>
                <a:gd name="T59" fmla="*/ 21 h 26"/>
                <a:gd name="T60" fmla="*/ 18 w 48"/>
                <a:gd name="T61" fmla="*/ 18 h 26"/>
                <a:gd name="T62" fmla="*/ 21 w 48"/>
                <a:gd name="T63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26">
                  <a:moveTo>
                    <a:pt x="24" y="13"/>
                  </a:moveTo>
                  <a:lnTo>
                    <a:pt x="29" y="11"/>
                  </a:lnTo>
                  <a:lnTo>
                    <a:pt x="29" y="11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2" y="10"/>
                  </a:lnTo>
                  <a:lnTo>
                    <a:pt x="34" y="8"/>
                  </a:lnTo>
                  <a:lnTo>
                    <a:pt x="36" y="8"/>
                  </a:lnTo>
                  <a:lnTo>
                    <a:pt x="37" y="8"/>
                  </a:lnTo>
                  <a:lnTo>
                    <a:pt x="39" y="8"/>
                  </a:lnTo>
                  <a:lnTo>
                    <a:pt x="39" y="6"/>
                  </a:lnTo>
                  <a:lnTo>
                    <a:pt x="40" y="6"/>
                  </a:lnTo>
                  <a:lnTo>
                    <a:pt x="42" y="6"/>
                  </a:lnTo>
                  <a:lnTo>
                    <a:pt x="43" y="5"/>
                  </a:lnTo>
                  <a:lnTo>
                    <a:pt x="47" y="3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39" y="2"/>
                  </a:lnTo>
                  <a:lnTo>
                    <a:pt x="34" y="2"/>
                  </a:lnTo>
                  <a:lnTo>
                    <a:pt x="31" y="2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23" y="3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0" y="6"/>
                  </a:lnTo>
                  <a:lnTo>
                    <a:pt x="18" y="8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3" y="11"/>
                  </a:lnTo>
                  <a:lnTo>
                    <a:pt x="8" y="13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0" y="21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5" y="26"/>
                  </a:lnTo>
                  <a:lnTo>
                    <a:pt x="8" y="24"/>
                  </a:lnTo>
                  <a:lnTo>
                    <a:pt x="10" y="24"/>
                  </a:lnTo>
                  <a:lnTo>
                    <a:pt x="12" y="24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5" y="21"/>
                  </a:lnTo>
                  <a:lnTo>
                    <a:pt x="16" y="19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1" y="14"/>
                  </a:lnTo>
                  <a:lnTo>
                    <a:pt x="24" y="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2" name="Freeform 1290">
              <a:extLst>
                <a:ext uri="{FF2B5EF4-FFF2-40B4-BE49-F238E27FC236}">
                  <a16:creationId xmlns:a16="http://schemas.microsoft.com/office/drawing/2014/main" id="{A3CB0478-9819-8C00-CE18-79405124E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8963" y="4476750"/>
              <a:ext cx="1588" cy="1587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0 h 1"/>
                <a:gd name="T14" fmla="*/ 1 w 1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3" name="Freeform 1291">
              <a:extLst>
                <a:ext uri="{FF2B5EF4-FFF2-40B4-BE49-F238E27FC236}">
                  <a16:creationId xmlns:a16="http://schemas.microsoft.com/office/drawing/2014/main" id="{D33D6B42-A500-B9F8-A5A7-E67351B6A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5138" y="4346575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0 w 1"/>
                <a:gd name="T6" fmla="*/ 0 w 1"/>
                <a:gd name="T7" fmla="*/ 0 w 1"/>
                <a:gd name="T8" fmla="*/ 1 w 1"/>
                <a:gd name="T9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4" name="Freeform 1292">
              <a:extLst>
                <a:ext uri="{FF2B5EF4-FFF2-40B4-BE49-F238E27FC236}">
                  <a16:creationId xmlns:a16="http://schemas.microsoft.com/office/drawing/2014/main" id="{B24EE8F7-711C-BD87-C433-2BD5A1D36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3400" y="4273550"/>
              <a:ext cx="9525" cy="15875"/>
            </a:xfrm>
            <a:custGeom>
              <a:avLst/>
              <a:gdLst>
                <a:gd name="T0" fmla="*/ 0 w 6"/>
                <a:gd name="T1" fmla="*/ 10 h 10"/>
                <a:gd name="T2" fmla="*/ 0 w 6"/>
                <a:gd name="T3" fmla="*/ 10 h 10"/>
                <a:gd name="T4" fmla="*/ 0 w 6"/>
                <a:gd name="T5" fmla="*/ 10 h 10"/>
                <a:gd name="T6" fmla="*/ 1 w 6"/>
                <a:gd name="T7" fmla="*/ 10 h 10"/>
                <a:gd name="T8" fmla="*/ 1 w 6"/>
                <a:gd name="T9" fmla="*/ 10 h 10"/>
                <a:gd name="T10" fmla="*/ 3 w 6"/>
                <a:gd name="T11" fmla="*/ 10 h 10"/>
                <a:gd name="T12" fmla="*/ 3 w 6"/>
                <a:gd name="T13" fmla="*/ 10 h 10"/>
                <a:gd name="T14" fmla="*/ 3 w 6"/>
                <a:gd name="T15" fmla="*/ 10 h 10"/>
                <a:gd name="T16" fmla="*/ 4 w 6"/>
                <a:gd name="T17" fmla="*/ 10 h 10"/>
                <a:gd name="T18" fmla="*/ 3 w 6"/>
                <a:gd name="T19" fmla="*/ 7 h 10"/>
                <a:gd name="T20" fmla="*/ 6 w 6"/>
                <a:gd name="T21" fmla="*/ 5 h 10"/>
                <a:gd name="T22" fmla="*/ 4 w 6"/>
                <a:gd name="T23" fmla="*/ 2 h 10"/>
                <a:gd name="T24" fmla="*/ 4 w 6"/>
                <a:gd name="T25" fmla="*/ 0 h 10"/>
                <a:gd name="T26" fmla="*/ 4 w 6"/>
                <a:gd name="T27" fmla="*/ 0 h 10"/>
                <a:gd name="T28" fmla="*/ 3 w 6"/>
                <a:gd name="T29" fmla="*/ 2 h 10"/>
                <a:gd name="T30" fmla="*/ 0 w 6"/>
                <a:gd name="T31" fmla="*/ 2 h 10"/>
                <a:gd name="T32" fmla="*/ 0 w 6"/>
                <a:gd name="T33" fmla="*/ 4 h 10"/>
                <a:gd name="T34" fmla="*/ 1 w 6"/>
                <a:gd name="T35" fmla="*/ 5 h 10"/>
                <a:gd name="T36" fmla="*/ 1 w 6"/>
                <a:gd name="T37" fmla="*/ 7 h 10"/>
                <a:gd name="T38" fmla="*/ 0 w 6"/>
                <a:gd name="T39" fmla="*/ 7 h 10"/>
                <a:gd name="T40" fmla="*/ 0 w 6"/>
                <a:gd name="T4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10">
                  <a:moveTo>
                    <a:pt x="0" y="10"/>
                  </a:moveTo>
                  <a:lnTo>
                    <a:pt x="0" y="10"/>
                  </a:lnTo>
                  <a:lnTo>
                    <a:pt x="0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4" y="10"/>
                  </a:lnTo>
                  <a:lnTo>
                    <a:pt x="3" y="7"/>
                  </a:lnTo>
                  <a:lnTo>
                    <a:pt x="6" y="5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1" y="5"/>
                  </a:lnTo>
                  <a:lnTo>
                    <a:pt x="1" y="7"/>
                  </a:lnTo>
                  <a:lnTo>
                    <a:pt x="0" y="7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5" name="Freeform 1293">
              <a:extLst>
                <a:ext uri="{FF2B5EF4-FFF2-40B4-BE49-F238E27FC236}">
                  <a16:creationId xmlns:a16="http://schemas.microsoft.com/office/drawing/2014/main" id="{A39E3C45-0A97-6962-1719-DCDB572AF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8838" y="3368675"/>
              <a:ext cx="4763" cy="12700"/>
            </a:xfrm>
            <a:custGeom>
              <a:avLst/>
              <a:gdLst>
                <a:gd name="T0" fmla="*/ 0 w 3"/>
                <a:gd name="T1" fmla="*/ 6 h 8"/>
                <a:gd name="T2" fmla="*/ 0 w 3"/>
                <a:gd name="T3" fmla="*/ 6 h 8"/>
                <a:gd name="T4" fmla="*/ 0 w 3"/>
                <a:gd name="T5" fmla="*/ 8 h 8"/>
                <a:gd name="T6" fmla="*/ 2 w 3"/>
                <a:gd name="T7" fmla="*/ 8 h 8"/>
                <a:gd name="T8" fmla="*/ 3 w 3"/>
                <a:gd name="T9" fmla="*/ 6 h 8"/>
                <a:gd name="T10" fmla="*/ 3 w 3"/>
                <a:gd name="T11" fmla="*/ 3 h 8"/>
                <a:gd name="T12" fmla="*/ 2 w 3"/>
                <a:gd name="T13" fmla="*/ 3 h 8"/>
                <a:gd name="T14" fmla="*/ 2 w 3"/>
                <a:gd name="T15" fmla="*/ 3 h 8"/>
                <a:gd name="T16" fmla="*/ 3 w 3"/>
                <a:gd name="T17" fmla="*/ 0 h 8"/>
                <a:gd name="T18" fmla="*/ 3 w 3"/>
                <a:gd name="T19" fmla="*/ 0 h 8"/>
                <a:gd name="T20" fmla="*/ 2 w 3"/>
                <a:gd name="T21" fmla="*/ 0 h 8"/>
                <a:gd name="T22" fmla="*/ 0 w 3"/>
                <a:gd name="T23" fmla="*/ 1 h 8"/>
                <a:gd name="T24" fmla="*/ 0 w 3"/>
                <a:gd name="T25" fmla="*/ 3 h 8"/>
                <a:gd name="T26" fmla="*/ 0 w 3"/>
                <a:gd name="T27" fmla="*/ 5 h 8"/>
                <a:gd name="T28" fmla="*/ 0 w 3"/>
                <a:gd name="T29" fmla="*/ 5 h 8"/>
                <a:gd name="T30" fmla="*/ 0 w 3"/>
                <a:gd name="T31" fmla="*/ 5 h 8"/>
                <a:gd name="T32" fmla="*/ 0 w 3"/>
                <a:gd name="T33" fmla="*/ 6 h 8"/>
                <a:gd name="T34" fmla="*/ 0 w 3"/>
                <a:gd name="T3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" h="8">
                  <a:moveTo>
                    <a:pt x="0" y="6"/>
                  </a:moveTo>
                  <a:lnTo>
                    <a:pt x="0" y="6"/>
                  </a:lnTo>
                  <a:lnTo>
                    <a:pt x="0" y="8"/>
                  </a:lnTo>
                  <a:lnTo>
                    <a:pt x="2" y="8"/>
                  </a:lnTo>
                  <a:lnTo>
                    <a:pt x="3" y="6"/>
                  </a:lnTo>
                  <a:lnTo>
                    <a:pt x="3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6" name="Freeform 1294">
              <a:extLst>
                <a:ext uri="{FF2B5EF4-FFF2-40B4-BE49-F238E27FC236}">
                  <a16:creationId xmlns:a16="http://schemas.microsoft.com/office/drawing/2014/main" id="{C8B1840C-FEA3-EDBC-74AA-95AF2EFE0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2288" y="4284663"/>
              <a:ext cx="4763" cy="7937"/>
            </a:xfrm>
            <a:custGeom>
              <a:avLst/>
              <a:gdLst>
                <a:gd name="T0" fmla="*/ 0 w 3"/>
                <a:gd name="T1" fmla="*/ 1 h 5"/>
                <a:gd name="T2" fmla="*/ 0 w 3"/>
                <a:gd name="T3" fmla="*/ 1 h 5"/>
                <a:gd name="T4" fmla="*/ 0 w 3"/>
                <a:gd name="T5" fmla="*/ 3 h 5"/>
                <a:gd name="T6" fmla="*/ 2 w 3"/>
                <a:gd name="T7" fmla="*/ 5 h 5"/>
                <a:gd name="T8" fmla="*/ 3 w 3"/>
                <a:gd name="T9" fmla="*/ 5 h 5"/>
                <a:gd name="T10" fmla="*/ 3 w 3"/>
                <a:gd name="T11" fmla="*/ 1 h 5"/>
                <a:gd name="T12" fmla="*/ 3 w 3"/>
                <a:gd name="T13" fmla="*/ 1 h 5"/>
                <a:gd name="T14" fmla="*/ 2 w 3"/>
                <a:gd name="T15" fmla="*/ 0 h 5"/>
                <a:gd name="T16" fmla="*/ 2 w 3"/>
                <a:gd name="T17" fmla="*/ 0 h 5"/>
                <a:gd name="T18" fmla="*/ 2 w 3"/>
                <a:gd name="T19" fmla="*/ 0 h 5"/>
                <a:gd name="T20" fmla="*/ 0 w 3"/>
                <a:gd name="T21" fmla="*/ 0 h 5"/>
                <a:gd name="T22" fmla="*/ 0 w 3"/>
                <a:gd name="T23" fmla="*/ 1 h 5"/>
                <a:gd name="T24" fmla="*/ 0 w 3"/>
                <a:gd name="T25" fmla="*/ 1 h 5"/>
                <a:gd name="T26" fmla="*/ 0 w 3"/>
                <a:gd name="T2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5">
                  <a:moveTo>
                    <a:pt x="0" y="1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5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7" name="Freeform 1295">
              <a:extLst>
                <a:ext uri="{FF2B5EF4-FFF2-40B4-BE49-F238E27FC236}">
                  <a16:creationId xmlns:a16="http://schemas.microsoft.com/office/drawing/2014/main" id="{E868582B-D5B3-08CB-A7A5-7A3024BB6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5625" y="4211638"/>
              <a:ext cx="1588" cy="4762"/>
            </a:xfrm>
            <a:custGeom>
              <a:avLst/>
              <a:gdLst>
                <a:gd name="T0" fmla="*/ 1 w 1"/>
                <a:gd name="T1" fmla="*/ 1 h 3"/>
                <a:gd name="T2" fmla="*/ 1 w 1"/>
                <a:gd name="T3" fmla="*/ 0 h 3"/>
                <a:gd name="T4" fmla="*/ 1 w 1"/>
                <a:gd name="T5" fmla="*/ 0 h 3"/>
                <a:gd name="T6" fmla="*/ 0 w 1"/>
                <a:gd name="T7" fmla="*/ 1 h 3"/>
                <a:gd name="T8" fmla="*/ 0 w 1"/>
                <a:gd name="T9" fmla="*/ 3 h 3"/>
                <a:gd name="T10" fmla="*/ 1 w 1"/>
                <a:gd name="T11" fmla="*/ 3 h 3"/>
                <a:gd name="T12" fmla="*/ 1 w 1"/>
                <a:gd name="T13" fmla="*/ 3 h 3"/>
                <a:gd name="T14" fmla="*/ 1 w 1"/>
                <a:gd name="T15" fmla="*/ 1 h 3"/>
                <a:gd name="T16" fmla="*/ 1 w 1"/>
                <a:gd name="T17" fmla="*/ 1 h 3"/>
                <a:gd name="T18" fmla="*/ 1 w 1"/>
                <a:gd name="T1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8" name="Freeform 1296">
              <a:extLst>
                <a:ext uri="{FF2B5EF4-FFF2-40B4-BE49-F238E27FC236}">
                  <a16:creationId xmlns:a16="http://schemas.microsoft.com/office/drawing/2014/main" id="{DF34AAC4-D5DB-F148-74DC-DEBDFA9F5B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5138" y="4370388"/>
              <a:ext cx="36513" cy="20637"/>
            </a:xfrm>
            <a:custGeom>
              <a:avLst/>
              <a:gdLst>
                <a:gd name="T0" fmla="*/ 0 w 23"/>
                <a:gd name="T1" fmla="*/ 5 h 13"/>
                <a:gd name="T2" fmla="*/ 1 w 23"/>
                <a:gd name="T3" fmla="*/ 5 h 13"/>
                <a:gd name="T4" fmla="*/ 1 w 23"/>
                <a:gd name="T5" fmla="*/ 5 h 13"/>
                <a:gd name="T6" fmla="*/ 4 w 23"/>
                <a:gd name="T7" fmla="*/ 6 h 13"/>
                <a:gd name="T8" fmla="*/ 6 w 23"/>
                <a:gd name="T9" fmla="*/ 6 h 13"/>
                <a:gd name="T10" fmla="*/ 6 w 23"/>
                <a:gd name="T11" fmla="*/ 6 h 13"/>
                <a:gd name="T12" fmla="*/ 8 w 23"/>
                <a:gd name="T13" fmla="*/ 6 h 13"/>
                <a:gd name="T14" fmla="*/ 11 w 23"/>
                <a:gd name="T15" fmla="*/ 8 h 13"/>
                <a:gd name="T16" fmla="*/ 12 w 23"/>
                <a:gd name="T17" fmla="*/ 8 h 13"/>
                <a:gd name="T18" fmla="*/ 12 w 23"/>
                <a:gd name="T19" fmla="*/ 9 h 13"/>
                <a:gd name="T20" fmla="*/ 14 w 23"/>
                <a:gd name="T21" fmla="*/ 11 h 13"/>
                <a:gd name="T22" fmla="*/ 14 w 23"/>
                <a:gd name="T23" fmla="*/ 11 h 13"/>
                <a:gd name="T24" fmla="*/ 15 w 23"/>
                <a:gd name="T25" fmla="*/ 13 h 13"/>
                <a:gd name="T26" fmla="*/ 17 w 23"/>
                <a:gd name="T27" fmla="*/ 13 h 13"/>
                <a:gd name="T28" fmla="*/ 19 w 23"/>
                <a:gd name="T29" fmla="*/ 13 h 13"/>
                <a:gd name="T30" fmla="*/ 20 w 23"/>
                <a:gd name="T31" fmla="*/ 11 h 13"/>
                <a:gd name="T32" fmla="*/ 20 w 23"/>
                <a:gd name="T33" fmla="*/ 11 h 13"/>
                <a:gd name="T34" fmla="*/ 22 w 23"/>
                <a:gd name="T35" fmla="*/ 11 h 13"/>
                <a:gd name="T36" fmla="*/ 23 w 23"/>
                <a:gd name="T37" fmla="*/ 9 h 13"/>
                <a:gd name="T38" fmla="*/ 23 w 23"/>
                <a:gd name="T39" fmla="*/ 9 h 13"/>
                <a:gd name="T40" fmla="*/ 23 w 23"/>
                <a:gd name="T41" fmla="*/ 8 h 13"/>
                <a:gd name="T42" fmla="*/ 22 w 23"/>
                <a:gd name="T43" fmla="*/ 8 h 13"/>
                <a:gd name="T44" fmla="*/ 20 w 23"/>
                <a:gd name="T45" fmla="*/ 6 h 13"/>
                <a:gd name="T46" fmla="*/ 20 w 23"/>
                <a:gd name="T47" fmla="*/ 5 h 13"/>
                <a:gd name="T48" fmla="*/ 19 w 23"/>
                <a:gd name="T49" fmla="*/ 5 h 13"/>
                <a:gd name="T50" fmla="*/ 19 w 23"/>
                <a:gd name="T51" fmla="*/ 5 h 13"/>
                <a:gd name="T52" fmla="*/ 17 w 23"/>
                <a:gd name="T53" fmla="*/ 5 h 13"/>
                <a:gd name="T54" fmla="*/ 17 w 23"/>
                <a:gd name="T55" fmla="*/ 5 h 13"/>
                <a:gd name="T56" fmla="*/ 15 w 23"/>
                <a:gd name="T57" fmla="*/ 3 h 13"/>
                <a:gd name="T58" fmla="*/ 15 w 23"/>
                <a:gd name="T59" fmla="*/ 3 h 13"/>
                <a:gd name="T60" fmla="*/ 15 w 23"/>
                <a:gd name="T61" fmla="*/ 3 h 13"/>
                <a:gd name="T62" fmla="*/ 14 w 23"/>
                <a:gd name="T63" fmla="*/ 1 h 13"/>
                <a:gd name="T64" fmla="*/ 12 w 23"/>
                <a:gd name="T65" fmla="*/ 1 h 13"/>
                <a:gd name="T66" fmla="*/ 12 w 23"/>
                <a:gd name="T67" fmla="*/ 0 h 13"/>
                <a:gd name="T68" fmla="*/ 12 w 23"/>
                <a:gd name="T69" fmla="*/ 0 h 13"/>
                <a:gd name="T70" fmla="*/ 11 w 23"/>
                <a:gd name="T71" fmla="*/ 0 h 13"/>
                <a:gd name="T72" fmla="*/ 11 w 23"/>
                <a:gd name="T73" fmla="*/ 1 h 13"/>
                <a:gd name="T74" fmla="*/ 8 w 23"/>
                <a:gd name="T75" fmla="*/ 0 h 13"/>
                <a:gd name="T76" fmla="*/ 6 w 23"/>
                <a:gd name="T77" fmla="*/ 0 h 13"/>
                <a:gd name="T78" fmla="*/ 4 w 23"/>
                <a:gd name="T79" fmla="*/ 0 h 13"/>
                <a:gd name="T80" fmla="*/ 3 w 23"/>
                <a:gd name="T81" fmla="*/ 1 h 13"/>
                <a:gd name="T82" fmla="*/ 0 w 23"/>
                <a:gd name="T83" fmla="*/ 1 h 13"/>
                <a:gd name="T84" fmla="*/ 0 w 23"/>
                <a:gd name="T85" fmla="*/ 1 h 13"/>
                <a:gd name="T86" fmla="*/ 0 w 23"/>
                <a:gd name="T87" fmla="*/ 3 h 13"/>
                <a:gd name="T88" fmla="*/ 0 w 23"/>
                <a:gd name="T89" fmla="*/ 3 h 13"/>
                <a:gd name="T90" fmla="*/ 0 w 23"/>
                <a:gd name="T9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" h="13">
                  <a:moveTo>
                    <a:pt x="0" y="5"/>
                  </a:moveTo>
                  <a:lnTo>
                    <a:pt x="1" y="5"/>
                  </a:lnTo>
                  <a:lnTo>
                    <a:pt x="1" y="5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6"/>
                  </a:lnTo>
                  <a:lnTo>
                    <a:pt x="11" y="8"/>
                  </a:lnTo>
                  <a:lnTo>
                    <a:pt x="12" y="8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5" y="13"/>
                  </a:lnTo>
                  <a:lnTo>
                    <a:pt x="17" y="13"/>
                  </a:lnTo>
                  <a:lnTo>
                    <a:pt x="19" y="13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2" y="11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8"/>
                  </a:lnTo>
                  <a:lnTo>
                    <a:pt x="22" y="8"/>
                  </a:lnTo>
                  <a:lnTo>
                    <a:pt x="20" y="6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9" name="Freeform 1297">
              <a:extLst>
                <a:ext uri="{FF2B5EF4-FFF2-40B4-BE49-F238E27FC236}">
                  <a16:creationId xmlns:a16="http://schemas.microsoft.com/office/drawing/2014/main" id="{CF3941B0-2087-92C9-EFF5-9F975B0B9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488" y="4352925"/>
              <a:ext cx="6350" cy="4762"/>
            </a:xfrm>
            <a:custGeom>
              <a:avLst/>
              <a:gdLst>
                <a:gd name="T0" fmla="*/ 4 w 4"/>
                <a:gd name="T1" fmla="*/ 1 h 3"/>
                <a:gd name="T2" fmla="*/ 4 w 4"/>
                <a:gd name="T3" fmla="*/ 1 h 3"/>
                <a:gd name="T4" fmla="*/ 4 w 4"/>
                <a:gd name="T5" fmla="*/ 1 h 3"/>
                <a:gd name="T6" fmla="*/ 4 w 4"/>
                <a:gd name="T7" fmla="*/ 0 h 3"/>
                <a:gd name="T8" fmla="*/ 2 w 4"/>
                <a:gd name="T9" fmla="*/ 0 h 3"/>
                <a:gd name="T10" fmla="*/ 2 w 4"/>
                <a:gd name="T11" fmla="*/ 0 h 3"/>
                <a:gd name="T12" fmla="*/ 2 w 4"/>
                <a:gd name="T13" fmla="*/ 0 h 3"/>
                <a:gd name="T14" fmla="*/ 2 w 4"/>
                <a:gd name="T15" fmla="*/ 0 h 3"/>
                <a:gd name="T16" fmla="*/ 2 w 4"/>
                <a:gd name="T17" fmla="*/ 0 h 3"/>
                <a:gd name="T18" fmla="*/ 2 w 4"/>
                <a:gd name="T19" fmla="*/ 1 h 3"/>
                <a:gd name="T20" fmla="*/ 0 w 4"/>
                <a:gd name="T21" fmla="*/ 1 h 3"/>
                <a:gd name="T22" fmla="*/ 0 w 4"/>
                <a:gd name="T23" fmla="*/ 3 h 3"/>
                <a:gd name="T24" fmla="*/ 0 w 4"/>
                <a:gd name="T25" fmla="*/ 3 h 3"/>
                <a:gd name="T26" fmla="*/ 2 w 4"/>
                <a:gd name="T27" fmla="*/ 3 h 3"/>
                <a:gd name="T28" fmla="*/ 2 w 4"/>
                <a:gd name="T29" fmla="*/ 3 h 3"/>
                <a:gd name="T30" fmla="*/ 2 w 4"/>
                <a:gd name="T31" fmla="*/ 3 h 3"/>
                <a:gd name="T32" fmla="*/ 2 w 4"/>
                <a:gd name="T33" fmla="*/ 3 h 3"/>
                <a:gd name="T34" fmla="*/ 4 w 4"/>
                <a:gd name="T3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" h="3"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0" name="Freeform 1298">
              <a:extLst>
                <a:ext uri="{FF2B5EF4-FFF2-40B4-BE49-F238E27FC236}">
                  <a16:creationId xmlns:a16="http://schemas.microsoft.com/office/drawing/2014/main" id="{9D2BD3F2-D2A4-23D6-57FF-EA0966ACA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6888" y="4324350"/>
              <a:ext cx="4763" cy="0"/>
            </a:xfrm>
            <a:custGeom>
              <a:avLst/>
              <a:gdLst>
                <a:gd name="T0" fmla="*/ 3 w 3"/>
                <a:gd name="T1" fmla="*/ 3 w 3"/>
                <a:gd name="T2" fmla="*/ 2 w 3"/>
                <a:gd name="T3" fmla="*/ 0 w 3"/>
                <a:gd name="T4" fmla="*/ 0 w 3"/>
                <a:gd name="T5" fmla="*/ 2 w 3"/>
                <a:gd name="T6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1" name="Freeform 1299">
              <a:extLst>
                <a:ext uri="{FF2B5EF4-FFF2-40B4-BE49-F238E27FC236}">
                  <a16:creationId xmlns:a16="http://schemas.microsoft.com/office/drawing/2014/main" id="{B9D2B433-F0C4-19B8-F1D1-A7E37B688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6113" y="4251325"/>
              <a:ext cx="11113" cy="4762"/>
            </a:xfrm>
            <a:custGeom>
              <a:avLst/>
              <a:gdLst>
                <a:gd name="T0" fmla="*/ 3 w 7"/>
                <a:gd name="T1" fmla="*/ 3 h 3"/>
                <a:gd name="T2" fmla="*/ 5 w 7"/>
                <a:gd name="T3" fmla="*/ 3 h 3"/>
                <a:gd name="T4" fmla="*/ 5 w 7"/>
                <a:gd name="T5" fmla="*/ 3 h 3"/>
                <a:gd name="T6" fmla="*/ 5 w 7"/>
                <a:gd name="T7" fmla="*/ 2 h 3"/>
                <a:gd name="T8" fmla="*/ 5 w 7"/>
                <a:gd name="T9" fmla="*/ 2 h 3"/>
                <a:gd name="T10" fmla="*/ 5 w 7"/>
                <a:gd name="T11" fmla="*/ 2 h 3"/>
                <a:gd name="T12" fmla="*/ 7 w 7"/>
                <a:gd name="T13" fmla="*/ 0 h 3"/>
                <a:gd name="T14" fmla="*/ 5 w 7"/>
                <a:gd name="T15" fmla="*/ 0 h 3"/>
                <a:gd name="T16" fmla="*/ 3 w 7"/>
                <a:gd name="T17" fmla="*/ 2 h 3"/>
                <a:gd name="T18" fmla="*/ 2 w 7"/>
                <a:gd name="T19" fmla="*/ 2 h 3"/>
                <a:gd name="T20" fmla="*/ 0 w 7"/>
                <a:gd name="T21" fmla="*/ 3 h 3"/>
                <a:gd name="T22" fmla="*/ 0 w 7"/>
                <a:gd name="T23" fmla="*/ 3 h 3"/>
                <a:gd name="T24" fmla="*/ 0 w 7"/>
                <a:gd name="T25" fmla="*/ 3 h 3"/>
                <a:gd name="T26" fmla="*/ 2 w 7"/>
                <a:gd name="T27" fmla="*/ 3 h 3"/>
                <a:gd name="T28" fmla="*/ 2 w 7"/>
                <a:gd name="T29" fmla="*/ 3 h 3"/>
                <a:gd name="T30" fmla="*/ 3 w 7"/>
                <a:gd name="T31" fmla="*/ 3 h 3"/>
                <a:gd name="T32" fmla="*/ 3 w 7"/>
                <a:gd name="T33" fmla="*/ 3 h 3"/>
                <a:gd name="T34" fmla="*/ 3 w 7"/>
                <a:gd name="T35" fmla="*/ 3 h 3"/>
                <a:gd name="T36" fmla="*/ 3 w 7"/>
                <a:gd name="T37" fmla="*/ 3 h 3"/>
                <a:gd name="T38" fmla="*/ 3 w 7"/>
                <a:gd name="T3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" h="3">
                  <a:moveTo>
                    <a:pt x="3" y="3"/>
                  </a:moveTo>
                  <a:lnTo>
                    <a:pt x="5" y="3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2" name="Freeform 1300">
              <a:extLst>
                <a:ext uri="{FF2B5EF4-FFF2-40B4-BE49-F238E27FC236}">
                  <a16:creationId xmlns:a16="http://schemas.microsoft.com/office/drawing/2014/main" id="{A1933B5E-9F3F-0EB3-83C4-2F82C41A5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5300" y="4298950"/>
              <a:ext cx="1588" cy="12700"/>
            </a:xfrm>
            <a:custGeom>
              <a:avLst/>
              <a:gdLst>
                <a:gd name="T0" fmla="*/ 0 w 1"/>
                <a:gd name="T1" fmla="*/ 5 h 8"/>
                <a:gd name="T2" fmla="*/ 0 w 1"/>
                <a:gd name="T3" fmla="*/ 8 h 8"/>
                <a:gd name="T4" fmla="*/ 0 w 1"/>
                <a:gd name="T5" fmla="*/ 8 h 8"/>
                <a:gd name="T6" fmla="*/ 1 w 1"/>
                <a:gd name="T7" fmla="*/ 7 h 8"/>
                <a:gd name="T8" fmla="*/ 1 w 1"/>
                <a:gd name="T9" fmla="*/ 2 h 8"/>
                <a:gd name="T10" fmla="*/ 1 w 1"/>
                <a:gd name="T11" fmla="*/ 2 h 8"/>
                <a:gd name="T12" fmla="*/ 0 w 1"/>
                <a:gd name="T13" fmla="*/ 0 h 8"/>
                <a:gd name="T14" fmla="*/ 0 w 1"/>
                <a:gd name="T15" fmla="*/ 0 h 8"/>
                <a:gd name="T16" fmla="*/ 0 w 1"/>
                <a:gd name="T17" fmla="*/ 3 h 8"/>
                <a:gd name="T18" fmla="*/ 0 w 1"/>
                <a:gd name="T19" fmla="*/ 5 h 8"/>
                <a:gd name="T20" fmla="*/ 0 w 1"/>
                <a:gd name="T2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8">
                  <a:moveTo>
                    <a:pt x="0" y="5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1" y="7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3" name="Freeform 1301">
              <a:extLst>
                <a:ext uri="{FF2B5EF4-FFF2-40B4-BE49-F238E27FC236}">
                  <a16:creationId xmlns:a16="http://schemas.microsoft.com/office/drawing/2014/main" id="{4D755761-4E95-61E7-4680-2EC464C75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0700" y="4392613"/>
              <a:ext cx="4763" cy="3175"/>
            </a:xfrm>
            <a:custGeom>
              <a:avLst/>
              <a:gdLst>
                <a:gd name="T0" fmla="*/ 1 w 3"/>
                <a:gd name="T1" fmla="*/ 2 h 2"/>
                <a:gd name="T2" fmla="*/ 0 w 3"/>
                <a:gd name="T3" fmla="*/ 2 h 2"/>
                <a:gd name="T4" fmla="*/ 0 w 3"/>
                <a:gd name="T5" fmla="*/ 2 h 2"/>
                <a:gd name="T6" fmla="*/ 1 w 3"/>
                <a:gd name="T7" fmla="*/ 2 h 2"/>
                <a:gd name="T8" fmla="*/ 1 w 3"/>
                <a:gd name="T9" fmla="*/ 2 h 2"/>
                <a:gd name="T10" fmla="*/ 3 w 3"/>
                <a:gd name="T11" fmla="*/ 2 h 2"/>
                <a:gd name="T12" fmla="*/ 3 w 3"/>
                <a:gd name="T13" fmla="*/ 0 h 2"/>
                <a:gd name="T14" fmla="*/ 3 w 3"/>
                <a:gd name="T15" fmla="*/ 0 h 2"/>
                <a:gd name="T16" fmla="*/ 1 w 3"/>
                <a:gd name="T17" fmla="*/ 0 h 2"/>
                <a:gd name="T18" fmla="*/ 1 w 3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4" name="Freeform 1302">
              <a:extLst>
                <a:ext uri="{FF2B5EF4-FFF2-40B4-BE49-F238E27FC236}">
                  <a16:creationId xmlns:a16="http://schemas.microsoft.com/office/drawing/2014/main" id="{E44CC6F3-34C9-851F-81A8-4EBC95399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4700" y="4292600"/>
              <a:ext cx="12700" cy="17462"/>
            </a:xfrm>
            <a:custGeom>
              <a:avLst/>
              <a:gdLst>
                <a:gd name="T0" fmla="*/ 8 w 8"/>
                <a:gd name="T1" fmla="*/ 9 h 11"/>
                <a:gd name="T2" fmla="*/ 8 w 8"/>
                <a:gd name="T3" fmla="*/ 7 h 11"/>
                <a:gd name="T4" fmla="*/ 7 w 8"/>
                <a:gd name="T5" fmla="*/ 7 h 11"/>
                <a:gd name="T6" fmla="*/ 7 w 8"/>
                <a:gd name="T7" fmla="*/ 6 h 11"/>
                <a:gd name="T8" fmla="*/ 8 w 8"/>
                <a:gd name="T9" fmla="*/ 4 h 11"/>
                <a:gd name="T10" fmla="*/ 7 w 8"/>
                <a:gd name="T11" fmla="*/ 4 h 11"/>
                <a:gd name="T12" fmla="*/ 7 w 8"/>
                <a:gd name="T13" fmla="*/ 3 h 11"/>
                <a:gd name="T14" fmla="*/ 7 w 8"/>
                <a:gd name="T15" fmla="*/ 3 h 11"/>
                <a:gd name="T16" fmla="*/ 7 w 8"/>
                <a:gd name="T17" fmla="*/ 1 h 11"/>
                <a:gd name="T18" fmla="*/ 7 w 8"/>
                <a:gd name="T19" fmla="*/ 1 h 11"/>
                <a:gd name="T20" fmla="*/ 7 w 8"/>
                <a:gd name="T21" fmla="*/ 1 h 11"/>
                <a:gd name="T22" fmla="*/ 7 w 8"/>
                <a:gd name="T23" fmla="*/ 0 h 11"/>
                <a:gd name="T24" fmla="*/ 5 w 8"/>
                <a:gd name="T25" fmla="*/ 0 h 11"/>
                <a:gd name="T26" fmla="*/ 5 w 8"/>
                <a:gd name="T27" fmla="*/ 0 h 11"/>
                <a:gd name="T28" fmla="*/ 4 w 8"/>
                <a:gd name="T29" fmla="*/ 0 h 11"/>
                <a:gd name="T30" fmla="*/ 4 w 8"/>
                <a:gd name="T31" fmla="*/ 1 h 11"/>
                <a:gd name="T32" fmla="*/ 4 w 8"/>
                <a:gd name="T33" fmla="*/ 1 h 11"/>
                <a:gd name="T34" fmla="*/ 2 w 8"/>
                <a:gd name="T35" fmla="*/ 3 h 11"/>
                <a:gd name="T36" fmla="*/ 0 w 8"/>
                <a:gd name="T37" fmla="*/ 3 h 11"/>
                <a:gd name="T38" fmla="*/ 0 w 8"/>
                <a:gd name="T39" fmla="*/ 3 h 11"/>
                <a:gd name="T40" fmla="*/ 0 w 8"/>
                <a:gd name="T41" fmla="*/ 3 h 11"/>
                <a:gd name="T42" fmla="*/ 2 w 8"/>
                <a:gd name="T43" fmla="*/ 4 h 11"/>
                <a:gd name="T44" fmla="*/ 2 w 8"/>
                <a:gd name="T45" fmla="*/ 6 h 11"/>
                <a:gd name="T46" fmla="*/ 2 w 8"/>
                <a:gd name="T47" fmla="*/ 6 h 11"/>
                <a:gd name="T48" fmla="*/ 0 w 8"/>
                <a:gd name="T49" fmla="*/ 6 h 11"/>
                <a:gd name="T50" fmla="*/ 0 w 8"/>
                <a:gd name="T51" fmla="*/ 7 h 11"/>
                <a:gd name="T52" fmla="*/ 0 w 8"/>
                <a:gd name="T53" fmla="*/ 7 h 11"/>
                <a:gd name="T54" fmla="*/ 0 w 8"/>
                <a:gd name="T55" fmla="*/ 7 h 11"/>
                <a:gd name="T56" fmla="*/ 2 w 8"/>
                <a:gd name="T57" fmla="*/ 9 h 11"/>
                <a:gd name="T58" fmla="*/ 2 w 8"/>
                <a:gd name="T59" fmla="*/ 9 h 11"/>
                <a:gd name="T60" fmla="*/ 2 w 8"/>
                <a:gd name="T61" fmla="*/ 11 h 11"/>
                <a:gd name="T62" fmla="*/ 4 w 8"/>
                <a:gd name="T63" fmla="*/ 11 h 11"/>
                <a:gd name="T64" fmla="*/ 7 w 8"/>
                <a:gd name="T65" fmla="*/ 11 h 11"/>
                <a:gd name="T66" fmla="*/ 7 w 8"/>
                <a:gd name="T67" fmla="*/ 11 h 11"/>
                <a:gd name="T68" fmla="*/ 7 w 8"/>
                <a:gd name="T69" fmla="*/ 11 h 11"/>
                <a:gd name="T70" fmla="*/ 7 w 8"/>
                <a:gd name="T71" fmla="*/ 11 h 11"/>
                <a:gd name="T72" fmla="*/ 7 w 8"/>
                <a:gd name="T73" fmla="*/ 9 h 11"/>
                <a:gd name="T74" fmla="*/ 8 w 8"/>
                <a:gd name="T7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" h="11">
                  <a:moveTo>
                    <a:pt x="8" y="9"/>
                  </a:moveTo>
                  <a:lnTo>
                    <a:pt x="8" y="7"/>
                  </a:lnTo>
                  <a:lnTo>
                    <a:pt x="7" y="7"/>
                  </a:lnTo>
                  <a:lnTo>
                    <a:pt x="7" y="6"/>
                  </a:lnTo>
                  <a:lnTo>
                    <a:pt x="8" y="4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9"/>
                  </a:lnTo>
                  <a:lnTo>
                    <a:pt x="8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5" name="Freeform 1303">
              <a:extLst>
                <a:ext uri="{FF2B5EF4-FFF2-40B4-BE49-F238E27FC236}">
                  <a16:creationId xmlns:a16="http://schemas.microsoft.com/office/drawing/2014/main" id="{E60F1D3C-8C08-DAC3-6EDB-F303BD596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2638" y="4314825"/>
              <a:ext cx="3175" cy="4762"/>
            </a:xfrm>
            <a:custGeom>
              <a:avLst/>
              <a:gdLst>
                <a:gd name="T0" fmla="*/ 2 w 2"/>
                <a:gd name="T1" fmla="*/ 1 h 3"/>
                <a:gd name="T2" fmla="*/ 2 w 2"/>
                <a:gd name="T3" fmla="*/ 3 h 3"/>
                <a:gd name="T4" fmla="*/ 2 w 2"/>
                <a:gd name="T5" fmla="*/ 1 h 3"/>
                <a:gd name="T6" fmla="*/ 2 w 2"/>
                <a:gd name="T7" fmla="*/ 1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1 h 3"/>
                <a:gd name="T14" fmla="*/ 0 w 2"/>
                <a:gd name="T15" fmla="*/ 1 h 3"/>
                <a:gd name="T16" fmla="*/ 2 w 2"/>
                <a:gd name="T1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lnTo>
                    <a:pt x="2" y="3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6" name="Freeform 1304">
              <a:extLst>
                <a:ext uri="{FF2B5EF4-FFF2-40B4-BE49-F238E27FC236}">
                  <a16:creationId xmlns:a16="http://schemas.microsoft.com/office/drawing/2014/main" id="{E4AC3003-9267-1E2A-2C15-A5CB814F5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7713" y="4289425"/>
              <a:ext cx="7938" cy="12700"/>
            </a:xfrm>
            <a:custGeom>
              <a:avLst/>
              <a:gdLst>
                <a:gd name="T0" fmla="*/ 1 w 5"/>
                <a:gd name="T1" fmla="*/ 3 h 8"/>
                <a:gd name="T2" fmla="*/ 1 w 5"/>
                <a:gd name="T3" fmla="*/ 5 h 8"/>
                <a:gd name="T4" fmla="*/ 1 w 5"/>
                <a:gd name="T5" fmla="*/ 6 h 8"/>
                <a:gd name="T6" fmla="*/ 0 w 5"/>
                <a:gd name="T7" fmla="*/ 8 h 8"/>
                <a:gd name="T8" fmla="*/ 1 w 5"/>
                <a:gd name="T9" fmla="*/ 8 h 8"/>
                <a:gd name="T10" fmla="*/ 1 w 5"/>
                <a:gd name="T11" fmla="*/ 5 h 8"/>
                <a:gd name="T12" fmla="*/ 3 w 5"/>
                <a:gd name="T13" fmla="*/ 3 h 8"/>
                <a:gd name="T14" fmla="*/ 5 w 5"/>
                <a:gd name="T15" fmla="*/ 0 h 8"/>
                <a:gd name="T16" fmla="*/ 3 w 5"/>
                <a:gd name="T17" fmla="*/ 0 h 8"/>
                <a:gd name="T18" fmla="*/ 3 w 5"/>
                <a:gd name="T19" fmla="*/ 0 h 8"/>
                <a:gd name="T20" fmla="*/ 1 w 5"/>
                <a:gd name="T21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">
                  <a:moveTo>
                    <a:pt x="1" y="3"/>
                  </a:moveTo>
                  <a:lnTo>
                    <a:pt x="1" y="5"/>
                  </a:lnTo>
                  <a:lnTo>
                    <a:pt x="1" y="6"/>
                  </a:lnTo>
                  <a:lnTo>
                    <a:pt x="0" y="8"/>
                  </a:lnTo>
                  <a:lnTo>
                    <a:pt x="1" y="8"/>
                  </a:lnTo>
                  <a:lnTo>
                    <a:pt x="1" y="5"/>
                  </a:lnTo>
                  <a:lnTo>
                    <a:pt x="3" y="3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7" name="Freeform 1305">
              <a:extLst>
                <a:ext uri="{FF2B5EF4-FFF2-40B4-BE49-F238E27FC236}">
                  <a16:creationId xmlns:a16="http://schemas.microsoft.com/office/drawing/2014/main" id="{EC348DD6-BBCC-FCA6-EDF1-045E02631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1988" y="4251325"/>
              <a:ext cx="1588" cy="3175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2 h 2"/>
                <a:gd name="T14" fmla="*/ 0 w 1"/>
                <a:gd name="T15" fmla="*/ 2 h 2"/>
                <a:gd name="T16" fmla="*/ 1 w 1"/>
                <a:gd name="T17" fmla="*/ 2 h 2"/>
                <a:gd name="T18" fmla="*/ 1 w 1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8" name="Freeform 1306">
              <a:extLst>
                <a:ext uri="{FF2B5EF4-FFF2-40B4-BE49-F238E27FC236}">
                  <a16:creationId xmlns:a16="http://schemas.microsoft.com/office/drawing/2014/main" id="{301A3805-7AF1-AA83-1F9E-B8F2E77D9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7238" y="4264025"/>
              <a:ext cx="4763" cy="4762"/>
            </a:xfrm>
            <a:custGeom>
              <a:avLst/>
              <a:gdLst>
                <a:gd name="T0" fmla="*/ 2 w 3"/>
                <a:gd name="T1" fmla="*/ 2 h 3"/>
                <a:gd name="T2" fmla="*/ 0 w 3"/>
                <a:gd name="T3" fmla="*/ 0 h 3"/>
                <a:gd name="T4" fmla="*/ 0 w 3"/>
                <a:gd name="T5" fmla="*/ 2 h 3"/>
                <a:gd name="T6" fmla="*/ 2 w 3"/>
                <a:gd name="T7" fmla="*/ 2 h 3"/>
                <a:gd name="T8" fmla="*/ 3 w 3"/>
                <a:gd name="T9" fmla="*/ 3 h 3"/>
                <a:gd name="T10" fmla="*/ 3 w 3"/>
                <a:gd name="T11" fmla="*/ 2 h 3"/>
                <a:gd name="T12" fmla="*/ 2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9" name="Freeform 1307">
              <a:extLst>
                <a:ext uri="{FF2B5EF4-FFF2-40B4-BE49-F238E27FC236}">
                  <a16:creationId xmlns:a16="http://schemas.microsoft.com/office/drawing/2014/main" id="{DA6655BD-EB49-6E8B-DCC6-FE4FB124D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7213" y="4286250"/>
              <a:ext cx="3175" cy="3175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0 w 2"/>
                <a:gd name="T13" fmla="*/ 0 h 2"/>
                <a:gd name="T14" fmla="*/ 0 w 2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0" name="Freeform 1308">
              <a:extLst>
                <a:ext uri="{FF2B5EF4-FFF2-40B4-BE49-F238E27FC236}">
                  <a16:creationId xmlns:a16="http://schemas.microsoft.com/office/drawing/2014/main" id="{179C3CC0-C64A-251C-9464-D665FA14F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7400" y="4310063"/>
              <a:ext cx="3175" cy="1587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1 h 1"/>
                <a:gd name="T4" fmla="*/ 0 w 2"/>
                <a:gd name="T5" fmla="*/ 1 h 1"/>
                <a:gd name="T6" fmla="*/ 2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0 w 2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1" name="Freeform 1309">
              <a:extLst>
                <a:ext uri="{FF2B5EF4-FFF2-40B4-BE49-F238E27FC236}">
                  <a16:creationId xmlns:a16="http://schemas.microsoft.com/office/drawing/2014/main" id="{DB68E8CA-F9A8-FA91-0065-3F6BC04EB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3913" y="4405313"/>
              <a:ext cx="4763" cy="7937"/>
            </a:xfrm>
            <a:custGeom>
              <a:avLst/>
              <a:gdLst>
                <a:gd name="T0" fmla="*/ 1 w 3"/>
                <a:gd name="T1" fmla="*/ 2 h 5"/>
                <a:gd name="T2" fmla="*/ 1 w 3"/>
                <a:gd name="T3" fmla="*/ 2 h 5"/>
                <a:gd name="T4" fmla="*/ 1 w 3"/>
                <a:gd name="T5" fmla="*/ 2 h 5"/>
                <a:gd name="T6" fmla="*/ 0 w 3"/>
                <a:gd name="T7" fmla="*/ 5 h 5"/>
                <a:gd name="T8" fmla="*/ 0 w 3"/>
                <a:gd name="T9" fmla="*/ 5 h 5"/>
                <a:gd name="T10" fmla="*/ 0 w 3"/>
                <a:gd name="T11" fmla="*/ 5 h 5"/>
                <a:gd name="T12" fmla="*/ 0 w 3"/>
                <a:gd name="T13" fmla="*/ 5 h 5"/>
                <a:gd name="T14" fmla="*/ 3 w 3"/>
                <a:gd name="T15" fmla="*/ 2 h 5"/>
                <a:gd name="T16" fmla="*/ 3 w 3"/>
                <a:gd name="T17" fmla="*/ 0 h 5"/>
                <a:gd name="T18" fmla="*/ 1 w 3"/>
                <a:gd name="T19" fmla="*/ 0 h 5"/>
                <a:gd name="T20" fmla="*/ 1 w 3"/>
                <a:gd name="T21" fmla="*/ 2 h 5"/>
                <a:gd name="T22" fmla="*/ 1 w 3"/>
                <a:gd name="T2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5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3" y="2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2" name="Freeform 1310">
              <a:extLst>
                <a:ext uri="{FF2B5EF4-FFF2-40B4-BE49-F238E27FC236}">
                  <a16:creationId xmlns:a16="http://schemas.microsoft.com/office/drawing/2014/main" id="{78BB5C92-AE0B-C961-F9ED-70AC63863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263" y="4498975"/>
              <a:ext cx="3175" cy="4762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2 w 2"/>
                <a:gd name="T5" fmla="*/ 3 h 3"/>
                <a:gd name="T6" fmla="*/ 2 w 2"/>
                <a:gd name="T7" fmla="*/ 1 h 3"/>
                <a:gd name="T8" fmla="*/ 2 w 2"/>
                <a:gd name="T9" fmla="*/ 1 h 3"/>
                <a:gd name="T10" fmla="*/ 2 w 2"/>
                <a:gd name="T11" fmla="*/ 0 h 3"/>
                <a:gd name="T12" fmla="*/ 2 w 2"/>
                <a:gd name="T13" fmla="*/ 1 h 3"/>
                <a:gd name="T14" fmla="*/ 0 w 2"/>
                <a:gd name="T15" fmla="*/ 1 h 3"/>
                <a:gd name="T16" fmla="*/ 0 w 2"/>
                <a:gd name="T17" fmla="*/ 1 h 3"/>
                <a:gd name="T18" fmla="*/ 2 w 2"/>
                <a:gd name="T19" fmla="*/ 1 h 3"/>
                <a:gd name="T20" fmla="*/ 2 w 2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3" name="Freeform 1311">
              <a:extLst>
                <a:ext uri="{FF2B5EF4-FFF2-40B4-BE49-F238E27FC236}">
                  <a16:creationId xmlns:a16="http://schemas.microsoft.com/office/drawing/2014/main" id="{9DBA52C2-1667-313B-C3D7-035690F5A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5975" y="4413250"/>
              <a:ext cx="4763" cy="4762"/>
            </a:xfrm>
            <a:custGeom>
              <a:avLst/>
              <a:gdLst>
                <a:gd name="T0" fmla="*/ 0 w 3"/>
                <a:gd name="T1" fmla="*/ 3 h 3"/>
                <a:gd name="T2" fmla="*/ 1 w 3"/>
                <a:gd name="T3" fmla="*/ 3 h 3"/>
                <a:gd name="T4" fmla="*/ 3 w 3"/>
                <a:gd name="T5" fmla="*/ 1 h 3"/>
                <a:gd name="T6" fmla="*/ 3 w 3"/>
                <a:gd name="T7" fmla="*/ 1 h 3"/>
                <a:gd name="T8" fmla="*/ 3 w 3"/>
                <a:gd name="T9" fmla="*/ 0 h 3"/>
                <a:gd name="T10" fmla="*/ 3 w 3"/>
                <a:gd name="T11" fmla="*/ 1 h 3"/>
                <a:gd name="T12" fmla="*/ 1 w 3"/>
                <a:gd name="T13" fmla="*/ 1 h 3"/>
                <a:gd name="T14" fmla="*/ 0 w 3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1" y="3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4" name="Freeform 1312">
              <a:extLst>
                <a:ext uri="{FF2B5EF4-FFF2-40B4-BE49-F238E27FC236}">
                  <a16:creationId xmlns:a16="http://schemas.microsoft.com/office/drawing/2014/main" id="{EFD08E17-40D1-64FA-97CD-FDAD23615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3113" y="4306888"/>
              <a:ext cx="9525" cy="15875"/>
            </a:xfrm>
            <a:custGeom>
              <a:avLst/>
              <a:gdLst>
                <a:gd name="T0" fmla="*/ 1 w 6"/>
                <a:gd name="T1" fmla="*/ 3 h 10"/>
                <a:gd name="T2" fmla="*/ 0 w 6"/>
                <a:gd name="T3" fmla="*/ 3 h 10"/>
                <a:gd name="T4" fmla="*/ 0 w 6"/>
                <a:gd name="T5" fmla="*/ 8 h 10"/>
                <a:gd name="T6" fmla="*/ 0 w 6"/>
                <a:gd name="T7" fmla="*/ 8 h 10"/>
                <a:gd name="T8" fmla="*/ 1 w 6"/>
                <a:gd name="T9" fmla="*/ 10 h 10"/>
                <a:gd name="T10" fmla="*/ 3 w 6"/>
                <a:gd name="T11" fmla="*/ 8 h 10"/>
                <a:gd name="T12" fmla="*/ 3 w 6"/>
                <a:gd name="T13" fmla="*/ 8 h 10"/>
                <a:gd name="T14" fmla="*/ 5 w 6"/>
                <a:gd name="T15" fmla="*/ 6 h 10"/>
                <a:gd name="T16" fmla="*/ 5 w 6"/>
                <a:gd name="T17" fmla="*/ 5 h 10"/>
                <a:gd name="T18" fmla="*/ 6 w 6"/>
                <a:gd name="T19" fmla="*/ 3 h 10"/>
                <a:gd name="T20" fmla="*/ 6 w 6"/>
                <a:gd name="T21" fmla="*/ 3 h 10"/>
                <a:gd name="T22" fmla="*/ 5 w 6"/>
                <a:gd name="T23" fmla="*/ 2 h 10"/>
                <a:gd name="T24" fmla="*/ 3 w 6"/>
                <a:gd name="T25" fmla="*/ 2 h 10"/>
                <a:gd name="T26" fmla="*/ 1 w 6"/>
                <a:gd name="T27" fmla="*/ 0 h 10"/>
                <a:gd name="T28" fmla="*/ 1 w 6"/>
                <a:gd name="T29" fmla="*/ 0 h 10"/>
                <a:gd name="T30" fmla="*/ 0 w 6"/>
                <a:gd name="T31" fmla="*/ 0 h 10"/>
                <a:gd name="T32" fmla="*/ 0 w 6"/>
                <a:gd name="T33" fmla="*/ 0 h 10"/>
                <a:gd name="T34" fmla="*/ 0 w 6"/>
                <a:gd name="T35" fmla="*/ 3 h 10"/>
                <a:gd name="T36" fmla="*/ 1 w 6"/>
                <a:gd name="T37" fmla="*/ 3 h 10"/>
                <a:gd name="T38" fmla="*/ 1 w 6"/>
                <a:gd name="T39" fmla="*/ 3 h 10"/>
                <a:gd name="T40" fmla="*/ 1 w 6"/>
                <a:gd name="T4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10">
                  <a:moveTo>
                    <a:pt x="1" y="3"/>
                  </a:moveTo>
                  <a:lnTo>
                    <a:pt x="0" y="3"/>
                  </a:lnTo>
                  <a:lnTo>
                    <a:pt x="0" y="8"/>
                  </a:lnTo>
                  <a:lnTo>
                    <a:pt x="0" y="8"/>
                  </a:lnTo>
                  <a:lnTo>
                    <a:pt x="1" y="10"/>
                  </a:lnTo>
                  <a:lnTo>
                    <a:pt x="3" y="8"/>
                  </a:lnTo>
                  <a:lnTo>
                    <a:pt x="3" y="8"/>
                  </a:lnTo>
                  <a:lnTo>
                    <a:pt x="5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6" y="3"/>
                  </a:lnTo>
                  <a:lnTo>
                    <a:pt x="5" y="2"/>
                  </a:lnTo>
                  <a:lnTo>
                    <a:pt x="3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5" name="Freeform 1313">
              <a:extLst>
                <a:ext uri="{FF2B5EF4-FFF2-40B4-BE49-F238E27FC236}">
                  <a16:creationId xmlns:a16="http://schemas.microsoft.com/office/drawing/2014/main" id="{7FC955EE-A465-965B-0ADB-A2BA75923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6113" y="4238625"/>
              <a:ext cx="60325" cy="20637"/>
            </a:xfrm>
            <a:custGeom>
              <a:avLst/>
              <a:gdLst>
                <a:gd name="T0" fmla="*/ 27 w 38"/>
                <a:gd name="T1" fmla="*/ 8 h 13"/>
                <a:gd name="T2" fmla="*/ 30 w 38"/>
                <a:gd name="T3" fmla="*/ 10 h 13"/>
                <a:gd name="T4" fmla="*/ 35 w 38"/>
                <a:gd name="T5" fmla="*/ 11 h 13"/>
                <a:gd name="T6" fmla="*/ 38 w 38"/>
                <a:gd name="T7" fmla="*/ 10 h 13"/>
                <a:gd name="T8" fmla="*/ 37 w 38"/>
                <a:gd name="T9" fmla="*/ 8 h 13"/>
                <a:gd name="T10" fmla="*/ 37 w 38"/>
                <a:gd name="T11" fmla="*/ 6 h 13"/>
                <a:gd name="T12" fmla="*/ 35 w 38"/>
                <a:gd name="T13" fmla="*/ 5 h 13"/>
                <a:gd name="T14" fmla="*/ 32 w 38"/>
                <a:gd name="T15" fmla="*/ 2 h 13"/>
                <a:gd name="T16" fmla="*/ 29 w 38"/>
                <a:gd name="T17" fmla="*/ 2 h 13"/>
                <a:gd name="T18" fmla="*/ 24 w 38"/>
                <a:gd name="T19" fmla="*/ 0 h 13"/>
                <a:gd name="T20" fmla="*/ 21 w 38"/>
                <a:gd name="T21" fmla="*/ 0 h 13"/>
                <a:gd name="T22" fmla="*/ 19 w 38"/>
                <a:gd name="T23" fmla="*/ 0 h 13"/>
                <a:gd name="T24" fmla="*/ 18 w 38"/>
                <a:gd name="T25" fmla="*/ 0 h 13"/>
                <a:gd name="T26" fmla="*/ 16 w 38"/>
                <a:gd name="T27" fmla="*/ 2 h 13"/>
                <a:gd name="T28" fmla="*/ 15 w 38"/>
                <a:gd name="T29" fmla="*/ 0 h 13"/>
                <a:gd name="T30" fmla="*/ 13 w 38"/>
                <a:gd name="T31" fmla="*/ 0 h 13"/>
                <a:gd name="T32" fmla="*/ 10 w 38"/>
                <a:gd name="T33" fmla="*/ 0 h 13"/>
                <a:gd name="T34" fmla="*/ 3 w 38"/>
                <a:gd name="T35" fmla="*/ 2 h 13"/>
                <a:gd name="T36" fmla="*/ 0 w 38"/>
                <a:gd name="T37" fmla="*/ 6 h 13"/>
                <a:gd name="T38" fmla="*/ 0 w 38"/>
                <a:gd name="T39" fmla="*/ 6 h 13"/>
                <a:gd name="T40" fmla="*/ 0 w 38"/>
                <a:gd name="T41" fmla="*/ 8 h 13"/>
                <a:gd name="T42" fmla="*/ 2 w 38"/>
                <a:gd name="T43" fmla="*/ 6 h 13"/>
                <a:gd name="T44" fmla="*/ 2 w 38"/>
                <a:gd name="T45" fmla="*/ 5 h 13"/>
                <a:gd name="T46" fmla="*/ 3 w 38"/>
                <a:gd name="T47" fmla="*/ 5 h 13"/>
                <a:gd name="T48" fmla="*/ 5 w 38"/>
                <a:gd name="T49" fmla="*/ 5 h 13"/>
                <a:gd name="T50" fmla="*/ 7 w 38"/>
                <a:gd name="T51" fmla="*/ 8 h 13"/>
                <a:gd name="T52" fmla="*/ 8 w 38"/>
                <a:gd name="T53" fmla="*/ 8 h 13"/>
                <a:gd name="T54" fmla="*/ 10 w 38"/>
                <a:gd name="T55" fmla="*/ 6 h 13"/>
                <a:gd name="T56" fmla="*/ 11 w 38"/>
                <a:gd name="T57" fmla="*/ 5 h 13"/>
                <a:gd name="T58" fmla="*/ 13 w 38"/>
                <a:gd name="T59" fmla="*/ 5 h 13"/>
                <a:gd name="T60" fmla="*/ 15 w 38"/>
                <a:gd name="T61" fmla="*/ 5 h 13"/>
                <a:gd name="T62" fmla="*/ 15 w 38"/>
                <a:gd name="T63" fmla="*/ 6 h 13"/>
                <a:gd name="T64" fmla="*/ 18 w 38"/>
                <a:gd name="T65" fmla="*/ 6 h 13"/>
                <a:gd name="T66" fmla="*/ 21 w 38"/>
                <a:gd name="T67" fmla="*/ 8 h 13"/>
                <a:gd name="T68" fmla="*/ 21 w 38"/>
                <a:gd name="T69" fmla="*/ 6 h 13"/>
                <a:gd name="T70" fmla="*/ 21 w 38"/>
                <a:gd name="T71" fmla="*/ 6 h 13"/>
                <a:gd name="T72" fmla="*/ 26 w 38"/>
                <a:gd name="T73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" h="13">
                  <a:moveTo>
                    <a:pt x="27" y="6"/>
                  </a:moveTo>
                  <a:lnTo>
                    <a:pt x="27" y="8"/>
                  </a:lnTo>
                  <a:lnTo>
                    <a:pt x="27" y="8"/>
                  </a:lnTo>
                  <a:lnTo>
                    <a:pt x="30" y="10"/>
                  </a:lnTo>
                  <a:lnTo>
                    <a:pt x="32" y="10"/>
                  </a:lnTo>
                  <a:lnTo>
                    <a:pt x="35" y="11"/>
                  </a:lnTo>
                  <a:lnTo>
                    <a:pt x="38" y="13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7" y="8"/>
                  </a:lnTo>
                  <a:lnTo>
                    <a:pt x="37" y="8"/>
                  </a:lnTo>
                  <a:lnTo>
                    <a:pt x="37" y="6"/>
                  </a:lnTo>
                  <a:lnTo>
                    <a:pt x="35" y="6"/>
                  </a:lnTo>
                  <a:lnTo>
                    <a:pt x="35" y="5"/>
                  </a:lnTo>
                  <a:lnTo>
                    <a:pt x="35" y="3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29" y="2"/>
                  </a:lnTo>
                  <a:lnTo>
                    <a:pt x="27" y="2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5" y="0"/>
                  </a:lnTo>
                  <a:lnTo>
                    <a:pt x="3" y="2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11" y="6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6" y="6"/>
                  </a:lnTo>
                  <a:lnTo>
                    <a:pt x="18" y="6"/>
                  </a:lnTo>
                  <a:lnTo>
                    <a:pt x="19" y="8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2" y="6"/>
                  </a:lnTo>
                  <a:lnTo>
                    <a:pt x="26" y="6"/>
                  </a:lnTo>
                  <a:lnTo>
                    <a:pt x="27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6" name="Freeform 1314">
              <a:extLst>
                <a:ext uri="{FF2B5EF4-FFF2-40B4-BE49-F238E27FC236}">
                  <a16:creationId xmlns:a16="http://schemas.microsoft.com/office/drawing/2014/main" id="{218A9B48-ACCA-A9B4-D6A6-1A0815CF1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950" y="4294188"/>
              <a:ext cx="4763" cy="7937"/>
            </a:xfrm>
            <a:custGeom>
              <a:avLst/>
              <a:gdLst>
                <a:gd name="T0" fmla="*/ 1 w 3"/>
                <a:gd name="T1" fmla="*/ 5 h 5"/>
                <a:gd name="T2" fmla="*/ 1 w 3"/>
                <a:gd name="T3" fmla="*/ 5 h 5"/>
                <a:gd name="T4" fmla="*/ 1 w 3"/>
                <a:gd name="T5" fmla="*/ 5 h 5"/>
                <a:gd name="T6" fmla="*/ 3 w 3"/>
                <a:gd name="T7" fmla="*/ 3 h 5"/>
                <a:gd name="T8" fmla="*/ 3 w 3"/>
                <a:gd name="T9" fmla="*/ 3 h 5"/>
                <a:gd name="T10" fmla="*/ 1 w 3"/>
                <a:gd name="T11" fmla="*/ 2 h 5"/>
                <a:gd name="T12" fmla="*/ 1 w 3"/>
                <a:gd name="T13" fmla="*/ 2 h 5"/>
                <a:gd name="T14" fmla="*/ 1 w 3"/>
                <a:gd name="T15" fmla="*/ 0 h 5"/>
                <a:gd name="T16" fmla="*/ 0 w 3"/>
                <a:gd name="T17" fmla="*/ 0 h 5"/>
                <a:gd name="T18" fmla="*/ 1 w 3"/>
                <a:gd name="T19" fmla="*/ 2 h 5"/>
                <a:gd name="T20" fmla="*/ 1 w 3"/>
                <a:gd name="T21" fmla="*/ 3 h 5"/>
                <a:gd name="T22" fmla="*/ 1 w 3"/>
                <a:gd name="T2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5">
                  <a:moveTo>
                    <a:pt x="1" y="5"/>
                  </a:moveTo>
                  <a:lnTo>
                    <a:pt x="1" y="5"/>
                  </a:lnTo>
                  <a:lnTo>
                    <a:pt x="1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7" name="Freeform 1315">
              <a:extLst>
                <a:ext uri="{FF2B5EF4-FFF2-40B4-BE49-F238E27FC236}">
                  <a16:creationId xmlns:a16="http://schemas.microsoft.com/office/drawing/2014/main" id="{9F503CD7-EEBC-13D7-78AF-4F8C5BD82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8813" y="4324350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2 w 2"/>
                <a:gd name="T5" fmla="*/ 0 h 2"/>
                <a:gd name="T6" fmla="*/ 0 w 2"/>
                <a:gd name="T7" fmla="*/ 0 h 2"/>
                <a:gd name="T8" fmla="*/ 0 w 2"/>
                <a:gd name="T9" fmla="*/ 2 h 2"/>
                <a:gd name="T10" fmla="*/ 2 w 2"/>
                <a:gd name="T11" fmla="*/ 2 h 2"/>
                <a:gd name="T12" fmla="*/ 2 w 2"/>
                <a:gd name="T13" fmla="*/ 2 h 2"/>
                <a:gd name="T14" fmla="*/ 2 w 2"/>
                <a:gd name="T15" fmla="*/ 2 h 2"/>
                <a:gd name="T16" fmla="*/ 2 w 2"/>
                <a:gd name="T17" fmla="*/ 0 h 2"/>
                <a:gd name="T18" fmla="*/ 2 w 2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8" name="Freeform 1316">
              <a:extLst>
                <a:ext uri="{FF2B5EF4-FFF2-40B4-BE49-F238E27FC236}">
                  <a16:creationId xmlns:a16="http://schemas.microsoft.com/office/drawing/2014/main" id="{8184F52F-04C4-C9D6-ED9E-636BF53E5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7225" y="4251325"/>
              <a:ext cx="1588" cy="3175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9" name="Freeform 1317">
              <a:extLst>
                <a:ext uri="{FF2B5EF4-FFF2-40B4-BE49-F238E27FC236}">
                  <a16:creationId xmlns:a16="http://schemas.microsoft.com/office/drawing/2014/main" id="{700B831C-18B3-6040-CE8D-28EF8CE25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1038" y="4340225"/>
              <a:ext cx="6350" cy="4762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0 h 3"/>
                <a:gd name="T4" fmla="*/ 0 w 4"/>
                <a:gd name="T5" fmla="*/ 1 h 3"/>
                <a:gd name="T6" fmla="*/ 2 w 4"/>
                <a:gd name="T7" fmla="*/ 3 h 3"/>
                <a:gd name="T8" fmla="*/ 2 w 4"/>
                <a:gd name="T9" fmla="*/ 3 h 3"/>
                <a:gd name="T10" fmla="*/ 4 w 4"/>
                <a:gd name="T11" fmla="*/ 1 h 3"/>
                <a:gd name="T12" fmla="*/ 4 w 4"/>
                <a:gd name="T13" fmla="*/ 1 h 3"/>
                <a:gd name="T14" fmla="*/ 4 w 4"/>
                <a:gd name="T15" fmla="*/ 0 h 3"/>
                <a:gd name="T16" fmla="*/ 0 w 4"/>
                <a:gd name="T17" fmla="*/ 0 h 3"/>
                <a:gd name="T18" fmla="*/ 0 w 4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10" name="Freeform 1318">
              <a:extLst>
                <a:ext uri="{FF2B5EF4-FFF2-40B4-BE49-F238E27FC236}">
                  <a16:creationId xmlns:a16="http://schemas.microsoft.com/office/drawing/2014/main" id="{7E10EBD6-8F91-1C92-D36D-E1ECF5B6E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488" y="4324350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1 w 3"/>
                <a:gd name="T5" fmla="*/ 2 h 2"/>
                <a:gd name="T6" fmla="*/ 1 w 3"/>
                <a:gd name="T7" fmla="*/ 2 h 2"/>
                <a:gd name="T8" fmla="*/ 3 w 3"/>
                <a:gd name="T9" fmla="*/ 2 h 2"/>
                <a:gd name="T10" fmla="*/ 3 w 3"/>
                <a:gd name="T11" fmla="*/ 2 h 2"/>
                <a:gd name="T12" fmla="*/ 3 w 3"/>
                <a:gd name="T13" fmla="*/ 2 h 2"/>
                <a:gd name="T14" fmla="*/ 3 w 3"/>
                <a:gd name="T15" fmla="*/ 0 h 2"/>
                <a:gd name="T16" fmla="*/ 0 w 3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11" name="Freeform 1319">
              <a:extLst>
                <a:ext uri="{FF2B5EF4-FFF2-40B4-BE49-F238E27FC236}">
                  <a16:creationId xmlns:a16="http://schemas.microsoft.com/office/drawing/2014/main" id="{C7E0C2D1-D332-C736-8A99-D3301A8F3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2788" y="4324350"/>
              <a:ext cx="12700" cy="20637"/>
            </a:xfrm>
            <a:custGeom>
              <a:avLst/>
              <a:gdLst>
                <a:gd name="T0" fmla="*/ 8 w 8"/>
                <a:gd name="T1" fmla="*/ 2 h 13"/>
                <a:gd name="T2" fmla="*/ 6 w 8"/>
                <a:gd name="T3" fmla="*/ 0 h 13"/>
                <a:gd name="T4" fmla="*/ 6 w 8"/>
                <a:gd name="T5" fmla="*/ 0 h 13"/>
                <a:gd name="T6" fmla="*/ 4 w 8"/>
                <a:gd name="T7" fmla="*/ 2 h 13"/>
                <a:gd name="T8" fmla="*/ 4 w 8"/>
                <a:gd name="T9" fmla="*/ 2 h 13"/>
                <a:gd name="T10" fmla="*/ 4 w 8"/>
                <a:gd name="T11" fmla="*/ 2 h 13"/>
                <a:gd name="T12" fmla="*/ 4 w 8"/>
                <a:gd name="T13" fmla="*/ 3 h 13"/>
                <a:gd name="T14" fmla="*/ 3 w 8"/>
                <a:gd name="T15" fmla="*/ 3 h 13"/>
                <a:gd name="T16" fmla="*/ 3 w 8"/>
                <a:gd name="T17" fmla="*/ 5 h 13"/>
                <a:gd name="T18" fmla="*/ 3 w 8"/>
                <a:gd name="T19" fmla="*/ 5 h 13"/>
                <a:gd name="T20" fmla="*/ 1 w 8"/>
                <a:gd name="T21" fmla="*/ 5 h 13"/>
                <a:gd name="T22" fmla="*/ 1 w 8"/>
                <a:gd name="T23" fmla="*/ 7 h 13"/>
                <a:gd name="T24" fmla="*/ 1 w 8"/>
                <a:gd name="T25" fmla="*/ 8 h 13"/>
                <a:gd name="T26" fmla="*/ 0 w 8"/>
                <a:gd name="T27" fmla="*/ 8 h 13"/>
                <a:gd name="T28" fmla="*/ 0 w 8"/>
                <a:gd name="T29" fmla="*/ 10 h 13"/>
                <a:gd name="T30" fmla="*/ 0 w 8"/>
                <a:gd name="T31" fmla="*/ 10 h 13"/>
                <a:gd name="T32" fmla="*/ 0 w 8"/>
                <a:gd name="T33" fmla="*/ 11 h 13"/>
                <a:gd name="T34" fmla="*/ 0 w 8"/>
                <a:gd name="T35" fmla="*/ 11 h 13"/>
                <a:gd name="T36" fmla="*/ 1 w 8"/>
                <a:gd name="T37" fmla="*/ 11 h 13"/>
                <a:gd name="T38" fmla="*/ 3 w 8"/>
                <a:gd name="T39" fmla="*/ 13 h 13"/>
                <a:gd name="T40" fmla="*/ 3 w 8"/>
                <a:gd name="T41" fmla="*/ 11 h 13"/>
                <a:gd name="T42" fmla="*/ 3 w 8"/>
                <a:gd name="T43" fmla="*/ 11 h 13"/>
                <a:gd name="T44" fmla="*/ 3 w 8"/>
                <a:gd name="T45" fmla="*/ 11 h 13"/>
                <a:gd name="T46" fmla="*/ 3 w 8"/>
                <a:gd name="T47" fmla="*/ 10 h 13"/>
                <a:gd name="T48" fmla="*/ 4 w 8"/>
                <a:gd name="T49" fmla="*/ 10 h 13"/>
                <a:gd name="T50" fmla="*/ 4 w 8"/>
                <a:gd name="T51" fmla="*/ 8 h 13"/>
                <a:gd name="T52" fmla="*/ 6 w 8"/>
                <a:gd name="T53" fmla="*/ 8 h 13"/>
                <a:gd name="T54" fmla="*/ 6 w 8"/>
                <a:gd name="T55" fmla="*/ 7 h 13"/>
                <a:gd name="T56" fmla="*/ 8 w 8"/>
                <a:gd name="T57" fmla="*/ 5 h 13"/>
                <a:gd name="T58" fmla="*/ 6 w 8"/>
                <a:gd name="T59" fmla="*/ 3 h 13"/>
                <a:gd name="T60" fmla="*/ 8 w 8"/>
                <a:gd name="T61" fmla="*/ 2 h 13"/>
                <a:gd name="T62" fmla="*/ 8 w 8"/>
                <a:gd name="T63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" h="13">
                  <a:moveTo>
                    <a:pt x="8" y="2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5"/>
                  </a:lnTo>
                  <a:lnTo>
                    <a:pt x="3" y="5"/>
                  </a:lnTo>
                  <a:lnTo>
                    <a:pt x="1" y="5"/>
                  </a:lnTo>
                  <a:lnTo>
                    <a:pt x="1" y="7"/>
                  </a:lnTo>
                  <a:lnTo>
                    <a:pt x="1" y="8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11"/>
                  </a:lnTo>
                  <a:lnTo>
                    <a:pt x="3" y="13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0"/>
                  </a:lnTo>
                  <a:lnTo>
                    <a:pt x="4" y="10"/>
                  </a:lnTo>
                  <a:lnTo>
                    <a:pt x="4" y="8"/>
                  </a:lnTo>
                  <a:lnTo>
                    <a:pt x="6" y="8"/>
                  </a:lnTo>
                  <a:lnTo>
                    <a:pt x="6" y="7"/>
                  </a:lnTo>
                  <a:lnTo>
                    <a:pt x="8" y="5"/>
                  </a:lnTo>
                  <a:lnTo>
                    <a:pt x="6" y="3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12" name="Freeform 1320">
              <a:extLst>
                <a:ext uri="{FF2B5EF4-FFF2-40B4-BE49-F238E27FC236}">
                  <a16:creationId xmlns:a16="http://schemas.microsoft.com/office/drawing/2014/main" id="{48900C9E-6F0C-3199-322E-3819CDF6E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9775" y="4402138"/>
              <a:ext cx="3175" cy="7937"/>
            </a:xfrm>
            <a:custGeom>
              <a:avLst/>
              <a:gdLst>
                <a:gd name="T0" fmla="*/ 2 w 2"/>
                <a:gd name="T1" fmla="*/ 5 h 5"/>
                <a:gd name="T2" fmla="*/ 2 w 2"/>
                <a:gd name="T3" fmla="*/ 5 h 5"/>
                <a:gd name="T4" fmla="*/ 2 w 2"/>
                <a:gd name="T5" fmla="*/ 4 h 5"/>
                <a:gd name="T6" fmla="*/ 2 w 2"/>
                <a:gd name="T7" fmla="*/ 4 h 5"/>
                <a:gd name="T8" fmla="*/ 2 w 2"/>
                <a:gd name="T9" fmla="*/ 2 h 5"/>
                <a:gd name="T10" fmla="*/ 2 w 2"/>
                <a:gd name="T11" fmla="*/ 0 h 5"/>
                <a:gd name="T12" fmla="*/ 2 w 2"/>
                <a:gd name="T13" fmla="*/ 2 h 5"/>
                <a:gd name="T14" fmla="*/ 0 w 2"/>
                <a:gd name="T15" fmla="*/ 2 h 5"/>
                <a:gd name="T16" fmla="*/ 0 w 2"/>
                <a:gd name="T17" fmla="*/ 4 h 5"/>
                <a:gd name="T18" fmla="*/ 0 w 2"/>
                <a:gd name="T19" fmla="*/ 4 h 5"/>
                <a:gd name="T20" fmla="*/ 2 w 2"/>
                <a:gd name="T2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5">
                  <a:moveTo>
                    <a:pt x="2" y="5"/>
                  </a:moveTo>
                  <a:lnTo>
                    <a:pt x="2" y="5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13" name="Freeform 1321">
              <a:extLst>
                <a:ext uri="{FF2B5EF4-FFF2-40B4-BE49-F238E27FC236}">
                  <a16:creationId xmlns:a16="http://schemas.microsoft.com/office/drawing/2014/main" id="{339A4677-793F-4FCD-95BC-24C0DE2D0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5900" y="2162175"/>
              <a:ext cx="4244975" cy="2751137"/>
            </a:xfrm>
            <a:custGeom>
              <a:avLst/>
              <a:gdLst>
                <a:gd name="T0" fmla="*/ 2456 w 2674"/>
                <a:gd name="T1" fmla="*/ 197 h 1733"/>
                <a:gd name="T2" fmla="*/ 2081 w 2674"/>
                <a:gd name="T3" fmla="*/ 140 h 1733"/>
                <a:gd name="T4" fmla="*/ 1876 w 2674"/>
                <a:gd name="T5" fmla="*/ 116 h 1733"/>
                <a:gd name="T6" fmla="*/ 1593 w 2674"/>
                <a:gd name="T7" fmla="*/ 114 h 1733"/>
                <a:gd name="T8" fmla="*/ 1483 w 2674"/>
                <a:gd name="T9" fmla="*/ 44 h 1733"/>
                <a:gd name="T10" fmla="*/ 1298 w 2674"/>
                <a:gd name="T11" fmla="*/ 170 h 1733"/>
                <a:gd name="T12" fmla="*/ 1191 w 2674"/>
                <a:gd name="T13" fmla="*/ 213 h 1733"/>
                <a:gd name="T14" fmla="*/ 1086 w 2674"/>
                <a:gd name="T15" fmla="*/ 164 h 1733"/>
                <a:gd name="T16" fmla="*/ 878 w 2674"/>
                <a:gd name="T17" fmla="*/ 230 h 1733"/>
                <a:gd name="T18" fmla="*/ 674 w 2674"/>
                <a:gd name="T19" fmla="*/ 302 h 1733"/>
                <a:gd name="T20" fmla="*/ 596 w 2674"/>
                <a:gd name="T21" fmla="*/ 189 h 1733"/>
                <a:gd name="T22" fmla="*/ 478 w 2674"/>
                <a:gd name="T23" fmla="*/ 205 h 1733"/>
                <a:gd name="T24" fmla="*/ 391 w 2674"/>
                <a:gd name="T25" fmla="*/ 294 h 1733"/>
                <a:gd name="T26" fmla="*/ 297 w 2674"/>
                <a:gd name="T27" fmla="*/ 364 h 1733"/>
                <a:gd name="T28" fmla="*/ 297 w 2674"/>
                <a:gd name="T29" fmla="*/ 423 h 1733"/>
                <a:gd name="T30" fmla="*/ 441 w 2674"/>
                <a:gd name="T31" fmla="*/ 434 h 1733"/>
                <a:gd name="T32" fmla="*/ 497 w 2674"/>
                <a:gd name="T33" fmla="*/ 305 h 1733"/>
                <a:gd name="T34" fmla="*/ 515 w 2674"/>
                <a:gd name="T35" fmla="*/ 397 h 1733"/>
                <a:gd name="T36" fmla="*/ 534 w 2674"/>
                <a:gd name="T37" fmla="*/ 456 h 1733"/>
                <a:gd name="T38" fmla="*/ 359 w 2674"/>
                <a:gd name="T39" fmla="*/ 469 h 1733"/>
                <a:gd name="T40" fmla="*/ 271 w 2674"/>
                <a:gd name="T41" fmla="*/ 551 h 1733"/>
                <a:gd name="T42" fmla="*/ 217 w 2674"/>
                <a:gd name="T43" fmla="*/ 656 h 1733"/>
                <a:gd name="T44" fmla="*/ 137 w 2674"/>
                <a:gd name="T45" fmla="*/ 776 h 1733"/>
                <a:gd name="T46" fmla="*/ 360 w 2674"/>
                <a:gd name="T47" fmla="*/ 683 h 1733"/>
                <a:gd name="T48" fmla="*/ 387 w 2674"/>
                <a:gd name="T49" fmla="*/ 650 h 1733"/>
                <a:gd name="T50" fmla="*/ 518 w 2674"/>
                <a:gd name="T51" fmla="*/ 763 h 1733"/>
                <a:gd name="T52" fmla="*/ 539 w 2674"/>
                <a:gd name="T53" fmla="*/ 733 h 1733"/>
                <a:gd name="T54" fmla="*/ 636 w 2674"/>
                <a:gd name="T55" fmla="*/ 637 h 1733"/>
                <a:gd name="T56" fmla="*/ 704 w 2674"/>
                <a:gd name="T57" fmla="*/ 658 h 1733"/>
                <a:gd name="T58" fmla="*/ 569 w 2674"/>
                <a:gd name="T59" fmla="*/ 757 h 1733"/>
                <a:gd name="T60" fmla="*/ 642 w 2674"/>
                <a:gd name="T61" fmla="*/ 861 h 1733"/>
                <a:gd name="T62" fmla="*/ 365 w 2674"/>
                <a:gd name="T63" fmla="*/ 796 h 1733"/>
                <a:gd name="T64" fmla="*/ 39 w 2674"/>
                <a:gd name="T65" fmla="*/ 936 h 1733"/>
                <a:gd name="T66" fmla="*/ 28 w 2674"/>
                <a:gd name="T67" fmla="*/ 1124 h 1733"/>
                <a:gd name="T68" fmla="*/ 199 w 2674"/>
                <a:gd name="T69" fmla="*/ 1211 h 1733"/>
                <a:gd name="T70" fmla="*/ 349 w 2674"/>
                <a:gd name="T71" fmla="*/ 1224 h 1733"/>
                <a:gd name="T72" fmla="*/ 394 w 2674"/>
                <a:gd name="T73" fmla="*/ 1386 h 1733"/>
                <a:gd name="T74" fmla="*/ 526 w 2674"/>
                <a:gd name="T75" fmla="*/ 1723 h 1733"/>
                <a:gd name="T76" fmla="*/ 749 w 2674"/>
                <a:gd name="T77" fmla="*/ 1464 h 1733"/>
                <a:gd name="T78" fmla="*/ 838 w 2674"/>
                <a:gd name="T79" fmla="*/ 1222 h 1733"/>
                <a:gd name="T80" fmla="*/ 703 w 2674"/>
                <a:gd name="T81" fmla="*/ 997 h 1733"/>
                <a:gd name="T82" fmla="*/ 769 w 2674"/>
                <a:gd name="T83" fmla="*/ 1047 h 1733"/>
                <a:gd name="T84" fmla="*/ 984 w 2674"/>
                <a:gd name="T85" fmla="*/ 970 h 1733"/>
                <a:gd name="T86" fmla="*/ 846 w 2674"/>
                <a:gd name="T87" fmla="*/ 884 h 1733"/>
                <a:gd name="T88" fmla="*/ 1085 w 2674"/>
                <a:gd name="T89" fmla="*/ 944 h 1733"/>
                <a:gd name="T90" fmla="*/ 1174 w 2674"/>
                <a:gd name="T91" fmla="*/ 1071 h 1733"/>
                <a:gd name="T92" fmla="*/ 1317 w 2674"/>
                <a:gd name="T93" fmla="*/ 1025 h 1733"/>
                <a:gd name="T94" fmla="*/ 1408 w 2674"/>
                <a:gd name="T95" fmla="*/ 984 h 1733"/>
                <a:gd name="T96" fmla="*/ 1478 w 2674"/>
                <a:gd name="T97" fmla="*/ 1060 h 1733"/>
                <a:gd name="T98" fmla="*/ 1556 w 2674"/>
                <a:gd name="T99" fmla="*/ 1235 h 1733"/>
                <a:gd name="T100" fmla="*/ 1578 w 2674"/>
                <a:gd name="T101" fmla="*/ 1146 h 1733"/>
                <a:gd name="T102" fmla="*/ 1586 w 2674"/>
                <a:gd name="T103" fmla="*/ 1024 h 1733"/>
                <a:gd name="T104" fmla="*/ 1687 w 2674"/>
                <a:gd name="T105" fmla="*/ 982 h 1733"/>
                <a:gd name="T106" fmla="*/ 1766 w 2674"/>
                <a:gd name="T107" fmla="*/ 923 h 1733"/>
                <a:gd name="T108" fmla="*/ 1772 w 2674"/>
                <a:gd name="T109" fmla="*/ 795 h 1733"/>
                <a:gd name="T110" fmla="*/ 1792 w 2674"/>
                <a:gd name="T111" fmla="*/ 752 h 1733"/>
                <a:gd name="T112" fmla="*/ 1857 w 2674"/>
                <a:gd name="T113" fmla="*/ 815 h 1733"/>
                <a:gd name="T114" fmla="*/ 1983 w 2674"/>
                <a:gd name="T115" fmla="*/ 658 h 1733"/>
                <a:gd name="T116" fmla="*/ 2027 w 2674"/>
                <a:gd name="T117" fmla="*/ 443 h 1733"/>
                <a:gd name="T118" fmla="*/ 2312 w 2674"/>
                <a:gd name="T119" fmla="*/ 370 h 1733"/>
                <a:gd name="T120" fmla="*/ 2299 w 2674"/>
                <a:gd name="T121" fmla="*/ 499 h 1733"/>
                <a:gd name="T122" fmla="*/ 2449 w 2674"/>
                <a:gd name="T123" fmla="*/ 373 h 1733"/>
                <a:gd name="T124" fmla="*/ 2553 w 2674"/>
                <a:gd name="T125" fmla="*/ 273 h 1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74" h="1733">
                  <a:moveTo>
                    <a:pt x="2674" y="276"/>
                  </a:moveTo>
                  <a:lnTo>
                    <a:pt x="2672" y="276"/>
                  </a:lnTo>
                  <a:lnTo>
                    <a:pt x="2667" y="276"/>
                  </a:lnTo>
                  <a:lnTo>
                    <a:pt x="2667" y="276"/>
                  </a:lnTo>
                  <a:lnTo>
                    <a:pt x="2667" y="275"/>
                  </a:lnTo>
                  <a:lnTo>
                    <a:pt x="2667" y="275"/>
                  </a:lnTo>
                  <a:lnTo>
                    <a:pt x="2666" y="273"/>
                  </a:lnTo>
                  <a:lnTo>
                    <a:pt x="2666" y="273"/>
                  </a:lnTo>
                  <a:lnTo>
                    <a:pt x="2664" y="275"/>
                  </a:lnTo>
                  <a:lnTo>
                    <a:pt x="2662" y="275"/>
                  </a:lnTo>
                  <a:lnTo>
                    <a:pt x="2662" y="273"/>
                  </a:lnTo>
                  <a:lnTo>
                    <a:pt x="2664" y="273"/>
                  </a:lnTo>
                  <a:lnTo>
                    <a:pt x="2664" y="273"/>
                  </a:lnTo>
                  <a:lnTo>
                    <a:pt x="2662" y="273"/>
                  </a:lnTo>
                  <a:lnTo>
                    <a:pt x="2658" y="269"/>
                  </a:lnTo>
                  <a:lnTo>
                    <a:pt x="2656" y="267"/>
                  </a:lnTo>
                  <a:lnTo>
                    <a:pt x="2653" y="265"/>
                  </a:lnTo>
                  <a:lnTo>
                    <a:pt x="2650" y="262"/>
                  </a:lnTo>
                  <a:lnTo>
                    <a:pt x="2647" y="261"/>
                  </a:lnTo>
                  <a:lnTo>
                    <a:pt x="2643" y="259"/>
                  </a:lnTo>
                  <a:lnTo>
                    <a:pt x="2640" y="259"/>
                  </a:lnTo>
                  <a:lnTo>
                    <a:pt x="2639" y="259"/>
                  </a:lnTo>
                  <a:lnTo>
                    <a:pt x="2637" y="259"/>
                  </a:lnTo>
                  <a:lnTo>
                    <a:pt x="2632" y="257"/>
                  </a:lnTo>
                  <a:lnTo>
                    <a:pt x="2632" y="257"/>
                  </a:lnTo>
                  <a:lnTo>
                    <a:pt x="2637" y="259"/>
                  </a:lnTo>
                  <a:lnTo>
                    <a:pt x="2637" y="261"/>
                  </a:lnTo>
                  <a:lnTo>
                    <a:pt x="2637" y="261"/>
                  </a:lnTo>
                  <a:lnTo>
                    <a:pt x="2635" y="261"/>
                  </a:lnTo>
                  <a:lnTo>
                    <a:pt x="2632" y="261"/>
                  </a:lnTo>
                  <a:lnTo>
                    <a:pt x="2631" y="261"/>
                  </a:lnTo>
                  <a:lnTo>
                    <a:pt x="2629" y="259"/>
                  </a:lnTo>
                  <a:lnTo>
                    <a:pt x="2629" y="259"/>
                  </a:lnTo>
                  <a:lnTo>
                    <a:pt x="2629" y="259"/>
                  </a:lnTo>
                  <a:lnTo>
                    <a:pt x="2629" y="261"/>
                  </a:lnTo>
                  <a:lnTo>
                    <a:pt x="2629" y="262"/>
                  </a:lnTo>
                  <a:lnTo>
                    <a:pt x="2627" y="262"/>
                  </a:lnTo>
                  <a:lnTo>
                    <a:pt x="2627" y="262"/>
                  </a:lnTo>
                  <a:lnTo>
                    <a:pt x="2627" y="261"/>
                  </a:lnTo>
                  <a:lnTo>
                    <a:pt x="2627" y="261"/>
                  </a:lnTo>
                  <a:lnTo>
                    <a:pt x="2629" y="257"/>
                  </a:lnTo>
                  <a:lnTo>
                    <a:pt x="2629" y="257"/>
                  </a:lnTo>
                  <a:lnTo>
                    <a:pt x="2629" y="257"/>
                  </a:lnTo>
                  <a:lnTo>
                    <a:pt x="2626" y="257"/>
                  </a:lnTo>
                  <a:lnTo>
                    <a:pt x="2624" y="256"/>
                  </a:lnTo>
                  <a:lnTo>
                    <a:pt x="2623" y="256"/>
                  </a:lnTo>
                  <a:lnTo>
                    <a:pt x="2620" y="256"/>
                  </a:lnTo>
                  <a:lnTo>
                    <a:pt x="2613" y="257"/>
                  </a:lnTo>
                  <a:lnTo>
                    <a:pt x="2612" y="257"/>
                  </a:lnTo>
                  <a:lnTo>
                    <a:pt x="2612" y="257"/>
                  </a:lnTo>
                  <a:lnTo>
                    <a:pt x="2612" y="257"/>
                  </a:lnTo>
                  <a:lnTo>
                    <a:pt x="2613" y="257"/>
                  </a:lnTo>
                  <a:lnTo>
                    <a:pt x="2615" y="257"/>
                  </a:lnTo>
                  <a:lnTo>
                    <a:pt x="2615" y="259"/>
                  </a:lnTo>
                  <a:lnTo>
                    <a:pt x="2616" y="259"/>
                  </a:lnTo>
                  <a:lnTo>
                    <a:pt x="2618" y="261"/>
                  </a:lnTo>
                  <a:lnTo>
                    <a:pt x="2618" y="262"/>
                  </a:lnTo>
                  <a:lnTo>
                    <a:pt x="2618" y="262"/>
                  </a:lnTo>
                  <a:lnTo>
                    <a:pt x="2618" y="264"/>
                  </a:lnTo>
                  <a:lnTo>
                    <a:pt x="2618" y="265"/>
                  </a:lnTo>
                  <a:lnTo>
                    <a:pt x="2616" y="267"/>
                  </a:lnTo>
                  <a:lnTo>
                    <a:pt x="2616" y="267"/>
                  </a:lnTo>
                  <a:lnTo>
                    <a:pt x="2616" y="269"/>
                  </a:lnTo>
                  <a:lnTo>
                    <a:pt x="2618" y="269"/>
                  </a:lnTo>
                  <a:lnTo>
                    <a:pt x="2620" y="269"/>
                  </a:lnTo>
                  <a:lnTo>
                    <a:pt x="2621" y="270"/>
                  </a:lnTo>
                  <a:lnTo>
                    <a:pt x="2621" y="272"/>
                  </a:lnTo>
                  <a:lnTo>
                    <a:pt x="2621" y="272"/>
                  </a:lnTo>
                  <a:lnTo>
                    <a:pt x="2620" y="273"/>
                  </a:lnTo>
                  <a:lnTo>
                    <a:pt x="2620" y="273"/>
                  </a:lnTo>
                  <a:lnTo>
                    <a:pt x="2620" y="275"/>
                  </a:lnTo>
                  <a:lnTo>
                    <a:pt x="2618" y="275"/>
                  </a:lnTo>
                  <a:lnTo>
                    <a:pt x="2618" y="275"/>
                  </a:lnTo>
                  <a:lnTo>
                    <a:pt x="2618" y="272"/>
                  </a:lnTo>
                  <a:lnTo>
                    <a:pt x="2618" y="270"/>
                  </a:lnTo>
                  <a:lnTo>
                    <a:pt x="2616" y="270"/>
                  </a:lnTo>
                  <a:lnTo>
                    <a:pt x="2615" y="272"/>
                  </a:lnTo>
                  <a:lnTo>
                    <a:pt x="2615" y="273"/>
                  </a:lnTo>
                  <a:lnTo>
                    <a:pt x="2613" y="273"/>
                  </a:lnTo>
                  <a:lnTo>
                    <a:pt x="2613" y="272"/>
                  </a:lnTo>
                  <a:lnTo>
                    <a:pt x="2613" y="272"/>
                  </a:lnTo>
                  <a:lnTo>
                    <a:pt x="2613" y="270"/>
                  </a:lnTo>
                  <a:lnTo>
                    <a:pt x="2612" y="269"/>
                  </a:lnTo>
                  <a:lnTo>
                    <a:pt x="2612" y="267"/>
                  </a:lnTo>
                  <a:lnTo>
                    <a:pt x="2610" y="267"/>
                  </a:lnTo>
                  <a:lnTo>
                    <a:pt x="2608" y="267"/>
                  </a:lnTo>
                  <a:lnTo>
                    <a:pt x="2607" y="267"/>
                  </a:lnTo>
                  <a:lnTo>
                    <a:pt x="2607" y="265"/>
                  </a:lnTo>
                  <a:lnTo>
                    <a:pt x="2608" y="264"/>
                  </a:lnTo>
                  <a:lnTo>
                    <a:pt x="2608" y="261"/>
                  </a:lnTo>
                  <a:lnTo>
                    <a:pt x="2608" y="259"/>
                  </a:lnTo>
                  <a:lnTo>
                    <a:pt x="2607" y="259"/>
                  </a:lnTo>
                  <a:lnTo>
                    <a:pt x="2607" y="257"/>
                  </a:lnTo>
                  <a:lnTo>
                    <a:pt x="2607" y="254"/>
                  </a:lnTo>
                  <a:lnTo>
                    <a:pt x="2607" y="253"/>
                  </a:lnTo>
                  <a:lnTo>
                    <a:pt x="2608" y="251"/>
                  </a:lnTo>
                  <a:lnTo>
                    <a:pt x="2607" y="249"/>
                  </a:lnTo>
                  <a:lnTo>
                    <a:pt x="2605" y="249"/>
                  </a:lnTo>
                  <a:lnTo>
                    <a:pt x="2605" y="249"/>
                  </a:lnTo>
                  <a:lnTo>
                    <a:pt x="2604" y="251"/>
                  </a:lnTo>
                  <a:lnTo>
                    <a:pt x="2604" y="251"/>
                  </a:lnTo>
                  <a:lnTo>
                    <a:pt x="2600" y="251"/>
                  </a:lnTo>
                  <a:lnTo>
                    <a:pt x="2604" y="249"/>
                  </a:lnTo>
                  <a:lnTo>
                    <a:pt x="2602" y="248"/>
                  </a:lnTo>
                  <a:lnTo>
                    <a:pt x="2602" y="246"/>
                  </a:lnTo>
                  <a:lnTo>
                    <a:pt x="2602" y="246"/>
                  </a:lnTo>
                  <a:lnTo>
                    <a:pt x="2602" y="245"/>
                  </a:lnTo>
                  <a:lnTo>
                    <a:pt x="2581" y="235"/>
                  </a:lnTo>
                  <a:lnTo>
                    <a:pt x="2578" y="234"/>
                  </a:lnTo>
                  <a:lnTo>
                    <a:pt x="2577" y="232"/>
                  </a:lnTo>
                  <a:lnTo>
                    <a:pt x="2575" y="232"/>
                  </a:lnTo>
                  <a:lnTo>
                    <a:pt x="2573" y="232"/>
                  </a:lnTo>
                  <a:lnTo>
                    <a:pt x="2572" y="232"/>
                  </a:lnTo>
                  <a:lnTo>
                    <a:pt x="2572" y="232"/>
                  </a:lnTo>
                  <a:lnTo>
                    <a:pt x="2572" y="230"/>
                  </a:lnTo>
                  <a:lnTo>
                    <a:pt x="2573" y="230"/>
                  </a:lnTo>
                  <a:lnTo>
                    <a:pt x="2572" y="229"/>
                  </a:lnTo>
                  <a:lnTo>
                    <a:pt x="2564" y="226"/>
                  </a:lnTo>
                  <a:lnTo>
                    <a:pt x="2562" y="224"/>
                  </a:lnTo>
                  <a:lnTo>
                    <a:pt x="2564" y="226"/>
                  </a:lnTo>
                  <a:lnTo>
                    <a:pt x="2569" y="229"/>
                  </a:lnTo>
                  <a:lnTo>
                    <a:pt x="2570" y="230"/>
                  </a:lnTo>
                  <a:lnTo>
                    <a:pt x="2569" y="230"/>
                  </a:lnTo>
                  <a:lnTo>
                    <a:pt x="2567" y="232"/>
                  </a:lnTo>
                  <a:lnTo>
                    <a:pt x="2567" y="230"/>
                  </a:lnTo>
                  <a:lnTo>
                    <a:pt x="2567" y="229"/>
                  </a:lnTo>
                  <a:lnTo>
                    <a:pt x="2565" y="227"/>
                  </a:lnTo>
                  <a:lnTo>
                    <a:pt x="2564" y="227"/>
                  </a:lnTo>
                  <a:lnTo>
                    <a:pt x="2561" y="226"/>
                  </a:lnTo>
                  <a:lnTo>
                    <a:pt x="2559" y="226"/>
                  </a:lnTo>
                  <a:lnTo>
                    <a:pt x="2557" y="224"/>
                  </a:lnTo>
                  <a:lnTo>
                    <a:pt x="2557" y="222"/>
                  </a:lnTo>
                  <a:lnTo>
                    <a:pt x="2559" y="224"/>
                  </a:lnTo>
                  <a:lnTo>
                    <a:pt x="2561" y="224"/>
                  </a:lnTo>
                  <a:lnTo>
                    <a:pt x="2559" y="222"/>
                  </a:lnTo>
                  <a:lnTo>
                    <a:pt x="2556" y="221"/>
                  </a:lnTo>
                  <a:lnTo>
                    <a:pt x="2551" y="219"/>
                  </a:lnTo>
                  <a:lnTo>
                    <a:pt x="2549" y="218"/>
                  </a:lnTo>
                  <a:lnTo>
                    <a:pt x="2548" y="218"/>
                  </a:lnTo>
                  <a:lnTo>
                    <a:pt x="2548" y="218"/>
                  </a:lnTo>
                  <a:lnTo>
                    <a:pt x="2546" y="218"/>
                  </a:lnTo>
                  <a:lnTo>
                    <a:pt x="2545" y="216"/>
                  </a:lnTo>
                  <a:lnTo>
                    <a:pt x="2541" y="216"/>
                  </a:lnTo>
                  <a:lnTo>
                    <a:pt x="2541" y="216"/>
                  </a:lnTo>
                  <a:lnTo>
                    <a:pt x="2540" y="215"/>
                  </a:lnTo>
                  <a:lnTo>
                    <a:pt x="2532" y="210"/>
                  </a:lnTo>
                  <a:lnTo>
                    <a:pt x="2529" y="208"/>
                  </a:lnTo>
                  <a:lnTo>
                    <a:pt x="2527" y="208"/>
                  </a:lnTo>
                  <a:lnTo>
                    <a:pt x="2527" y="207"/>
                  </a:lnTo>
                  <a:lnTo>
                    <a:pt x="2527" y="207"/>
                  </a:lnTo>
                  <a:lnTo>
                    <a:pt x="2522" y="205"/>
                  </a:lnTo>
                  <a:lnTo>
                    <a:pt x="2514" y="203"/>
                  </a:lnTo>
                  <a:lnTo>
                    <a:pt x="2508" y="202"/>
                  </a:lnTo>
                  <a:lnTo>
                    <a:pt x="2502" y="200"/>
                  </a:lnTo>
                  <a:lnTo>
                    <a:pt x="2495" y="197"/>
                  </a:lnTo>
                  <a:lnTo>
                    <a:pt x="2492" y="195"/>
                  </a:lnTo>
                  <a:lnTo>
                    <a:pt x="2489" y="195"/>
                  </a:lnTo>
                  <a:lnTo>
                    <a:pt x="2487" y="195"/>
                  </a:lnTo>
                  <a:lnTo>
                    <a:pt x="2481" y="195"/>
                  </a:lnTo>
                  <a:lnTo>
                    <a:pt x="2475" y="195"/>
                  </a:lnTo>
                  <a:lnTo>
                    <a:pt x="2468" y="195"/>
                  </a:lnTo>
                  <a:lnTo>
                    <a:pt x="2463" y="195"/>
                  </a:lnTo>
                  <a:lnTo>
                    <a:pt x="2460" y="195"/>
                  </a:lnTo>
                  <a:lnTo>
                    <a:pt x="2457" y="194"/>
                  </a:lnTo>
                  <a:lnTo>
                    <a:pt x="2456" y="194"/>
                  </a:lnTo>
                  <a:lnTo>
                    <a:pt x="2456" y="197"/>
                  </a:lnTo>
                  <a:lnTo>
                    <a:pt x="2452" y="195"/>
                  </a:lnTo>
                  <a:lnTo>
                    <a:pt x="2451" y="194"/>
                  </a:lnTo>
                  <a:lnTo>
                    <a:pt x="2446" y="194"/>
                  </a:lnTo>
                  <a:lnTo>
                    <a:pt x="2438" y="192"/>
                  </a:lnTo>
                  <a:lnTo>
                    <a:pt x="2428" y="191"/>
                  </a:lnTo>
                  <a:lnTo>
                    <a:pt x="2424" y="191"/>
                  </a:lnTo>
                  <a:lnTo>
                    <a:pt x="2419" y="191"/>
                  </a:lnTo>
                  <a:lnTo>
                    <a:pt x="2420" y="194"/>
                  </a:lnTo>
                  <a:lnTo>
                    <a:pt x="2419" y="195"/>
                  </a:lnTo>
                  <a:lnTo>
                    <a:pt x="2417" y="199"/>
                  </a:lnTo>
                  <a:lnTo>
                    <a:pt x="2416" y="200"/>
                  </a:lnTo>
                  <a:lnTo>
                    <a:pt x="2416" y="200"/>
                  </a:lnTo>
                  <a:lnTo>
                    <a:pt x="2420" y="202"/>
                  </a:lnTo>
                  <a:lnTo>
                    <a:pt x="2422" y="207"/>
                  </a:lnTo>
                  <a:lnTo>
                    <a:pt x="2424" y="210"/>
                  </a:lnTo>
                  <a:lnTo>
                    <a:pt x="2425" y="211"/>
                  </a:lnTo>
                  <a:lnTo>
                    <a:pt x="2425" y="215"/>
                  </a:lnTo>
                  <a:lnTo>
                    <a:pt x="2420" y="219"/>
                  </a:lnTo>
                  <a:lnTo>
                    <a:pt x="2414" y="219"/>
                  </a:lnTo>
                  <a:lnTo>
                    <a:pt x="2408" y="219"/>
                  </a:lnTo>
                  <a:lnTo>
                    <a:pt x="2406" y="216"/>
                  </a:lnTo>
                  <a:lnTo>
                    <a:pt x="2405" y="213"/>
                  </a:lnTo>
                  <a:lnTo>
                    <a:pt x="2400" y="211"/>
                  </a:lnTo>
                  <a:lnTo>
                    <a:pt x="2395" y="210"/>
                  </a:lnTo>
                  <a:lnTo>
                    <a:pt x="2393" y="210"/>
                  </a:lnTo>
                  <a:lnTo>
                    <a:pt x="2392" y="208"/>
                  </a:lnTo>
                  <a:lnTo>
                    <a:pt x="2390" y="205"/>
                  </a:lnTo>
                  <a:lnTo>
                    <a:pt x="2389" y="202"/>
                  </a:lnTo>
                  <a:lnTo>
                    <a:pt x="2389" y="200"/>
                  </a:lnTo>
                  <a:lnTo>
                    <a:pt x="2387" y="199"/>
                  </a:lnTo>
                  <a:lnTo>
                    <a:pt x="2385" y="199"/>
                  </a:lnTo>
                  <a:lnTo>
                    <a:pt x="2382" y="199"/>
                  </a:lnTo>
                  <a:lnTo>
                    <a:pt x="2376" y="202"/>
                  </a:lnTo>
                  <a:lnTo>
                    <a:pt x="2373" y="203"/>
                  </a:lnTo>
                  <a:lnTo>
                    <a:pt x="2373" y="203"/>
                  </a:lnTo>
                  <a:lnTo>
                    <a:pt x="2362" y="203"/>
                  </a:lnTo>
                  <a:lnTo>
                    <a:pt x="2358" y="202"/>
                  </a:lnTo>
                  <a:lnTo>
                    <a:pt x="2342" y="202"/>
                  </a:lnTo>
                  <a:lnTo>
                    <a:pt x="2338" y="199"/>
                  </a:lnTo>
                  <a:lnTo>
                    <a:pt x="2335" y="199"/>
                  </a:lnTo>
                  <a:lnTo>
                    <a:pt x="2331" y="199"/>
                  </a:lnTo>
                  <a:lnTo>
                    <a:pt x="2330" y="200"/>
                  </a:lnTo>
                  <a:lnTo>
                    <a:pt x="2325" y="199"/>
                  </a:lnTo>
                  <a:lnTo>
                    <a:pt x="2322" y="200"/>
                  </a:lnTo>
                  <a:lnTo>
                    <a:pt x="2315" y="200"/>
                  </a:lnTo>
                  <a:lnTo>
                    <a:pt x="2312" y="202"/>
                  </a:lnTo>
                  <a:lnTo>
                    <a:pt x="2309" y="203"/>
                  </a:lnTo>
                  <a:lnTo>
                    <a:pt x="2304" y="207"/>
                  </a:lnTo>
                  <a:lnTo>
                    <a:pt x="2303" y="208"/>
                  </a:lnTo>
                  <a:lnTo>
                    <a:pt x="2303" y="210"/>
                  </a:lnTo>
                  <a:lnTo>
                    <a:pt x="2304" y="213"/>
                  </a:lnTo>
                  <a:lnTo>
                    <a:pt x="2304" y="218"/>
                  </a:lnTo>
                  <a:lnTo>
                    <a:pt x="2304" y="218"/>
                  </a:lnTo>
                  <a:lnTo>
                    <a:pt x="2303" y="219"/>
                  </a:lnTo>
                  <a:lnTo>
                    <a:pt x="2299" y="222"/>
                  </a:lnTo>
                  <a:lnTo>
                    <a:pt x="2298" y="224"/>
                  </a:lnTo>
                  <a:lnTo>
                    <a:pt x="2295" y="226"/>
                  </a:lnTo>
                  <a:lnTo>
                    <a:pt x="2298" y="224"/>
                  </a:lnTo>
                  <a:lnTo>
                    <a:pt x="2299" y="222"/>
                  </a:lnTo>
                  <a:lnTo>
                    <a:pt x="2301" y="218"/>
                  </a:lnTo>
                  <a:lnTo>
                    <a:pt x="2301" y="216"/>
                  </a:lnTo>
                  <a:lnTo>
                    <a:pt x="2299" y="215"/>
                  </a:lnTo>
                  <a:lnTo>
                    <a:pt x="2298" y="213"/>
                  </a:lnTo>
                  <a:lnTo>
                    <a:pt x="2296" y="208"/>
                  </a:lnTo>
                  <a:lnTo>
                    <a:pt x="2296" y="205"/>
                  </a:lnTo>
                  <a:lnTo>
                    <a:pt x="2296" y="202"/>
                  </a:lnTo>
                  <a:lnTo>
                    <a:pt x="2293" y="200"/>
                  </a:lnTo>
                  <a:lnTo>
                    <a:pt x="2285" y="199"/>
                  </a:lnTo>
                  <a:lnTo>
                    <a:pt x="2282" y="197"/>
                  </a:lnTo>
                  <a:lnTo>
                    <a:pt x="2280" y="195"/>
                  </a:lnTo>
                  <a:lnTo>
                    <a:pt x="2282" y="192"/>
                  </a:lnTo>
                  <a:lnTo>
                    <a:pt x="2282" y="191"/>
                  </a:lnTo>
                  <a:lnTo>
                    <a:pt x="2284" y="189"/>
                  </a:lnTo>
                  <a:lnTo>
                    <a:pt x="2284" y="187"/>
                  </a:lnTo>
                  <a:lnTo>
                    <a:pt x="2285" y="186"/>
                  </a:lnTo>
                  <a:lnTo>
                    <a:pt x="2284" y="183"/>
                  </a:lnTo>
                  <a:lnTo>
                    <a:pt x="2284" y="181"/>
                  </a:lnTo>
                  <a:lnTo>
                    <a:pt x="2282" y="178"/>
                  </a:lnTo>
                  <a:lnTo>
                    <a:pt x="2280" y="178"/>
                  </a:lnTo>
                  <a:lnTo>
                    <a:pt x="2276" y="175"/>
                  </a:lnTo>
                  <a:lnTo>
                    <a:pt x="2268" y="172"/>
                  </a:lnTo>
                  <a:lnTo>
                    <a:pt x="2260" y="168"/>
                  </a:lnTo>
                  <a:lnTo>
                    <a:pt x="2252" y="168"/>
                  </a:lnTo>
                  <a:lnTo>
                    <a:pt x="2242" y="167"/>
                  </a:lnTo>
                  <a:lnTo>
                    <a:pt x="2231" y="167"/>
                  </a:lnTo>
                  <a:lnTo>
                    <a:pt x="2228" y="168"/>
                  </a:lnTo>
                  <a:lnTo>
                    <a:pt x="2220" y="168"/>
                  </a:lnTo>
                  <a:lnTo>
                    <a:pt x="2212" y="170"/>
                  </a:lnTo>
                  <a:lnTo>
                    <a:pt x="2204" y="172"/>
                  </a:lnTo>
                  <a:lnTo>
                    <a:pt x="2201" y="172"/>
                  </a:lnTo>
                  <a:lnTo>
                    <a:pt x="2191" y="173"/>
                  </a:lnTo>
                  <a:lnTo>
                    <a:pt x="2188" y="173"/>
                  </a:lnTo>
                  <a:lnTo>
                    <a:pt x="2178" y="170"/>
                  </a:lnTo>
                  <a:lnTo>
                    <a:pt x="2182" y="170"/>
                  </a:lnTo>
                  <a:lnTo>
                    <a:pt x="2183" y="168"/>
                  </a:lnTo>
                  <a:lnTo>
                    <a:pt x="2178" y="164"/>
                  </a:lnTo>
                  <a:lnTo>
                    <a:pt x="2175" y="162"/>
                  </a:lnTo>
                  <a:lnTo>
                    <a:pt x="2171" y="160"/>
                  </a:lnTo>
                  <a:lnTo>
                    <a:pt x="2169" y="160"/>
                  </a:lnTo>
                  <a:lnTo>
                    <a:pt x="2166" y="160"/>
                  </a:lnTo>
                  <a:lnTo>
                    <a:pt x="2159" y="164"/>
                  </a:lnTo>
                  <a:lnTo>
                    <a:pt x="2156" y="164"/>
                  </a:lnTo>
                  <a:lnTo>
                    <a:pt x="2161" y="162"/>
                  </a:lnTo>
                  <a:lnTo>
                    <a:pt x="2163" y="160"/>
                  </a:lnTo>
                  <a:lnTo>
                    <a:pt x="2164" y="159"/>
                  </a:lnTo>
                  <a:lnTo>
                    <a:pt x="2164" y="157"/>
                  </a:lnTo>
                  <a:lnTo>
                    <a:pt x="2164" y="157"/>
                  </a:lnTo>
                  <a:lnTo>
                    <a:pt x="2156" y="157"/>
                  </a:lnTo>
                  <a:lnTo>
                    <a:pt x="2156" y="157"/>
                  </a:lnTo>
                  <a:lnTo>
                    <a:pt x="2155" y="156"/>
                  </a:lnTo>
                  <a:lnTo>
                    <a:pt x="2155" y="156"/>
                  </a:lnTo>
                  <a:lnTo>
                    <a:pt x="2150" y="154"/>
                  </a:lnTo>
                  <a:lnTo>
                    <a:pt x="2147" y="154"/>
                  </a:lnTo>
                  <a:lnTo>
                    <a:pt x="2142" y="154"/>
                  </a:lnTo>
                  <a:lnTo>
                    <a:pt x="2142" y="153"/>
                  </a:lnTo>
                  <a:lnTo>
                    <a:pt x="2142" y="153"/>
                  </a:lnTo>
                  <a:lnTo>
                    <a:pt x="2142" y="151"/>
                  </a:lnTo>
                  <a:lnTo>
                    <a:pt x="2143" y="151"/>
                  </a:lnTo>
                  <a:lnTo>
                    <a:pt x="2147" y="149"/>
                  </a:lnTo>
                  <a:lnTo>
                    <a:pt x="2155" y="149"/>
                  </a:lnTo>
                  <a:lnTo>
                    <a:pt x="2156" y="148"/>
                  </a:lnTo>
                  <a:lnTo>
                    <a:pt x="2156" y="148"/>
                  </a:lnTo>
                  <a:lnTo>
                    <a:pt x="2155" y="146"/>
                  </a:lnTo>
                  <a:lnTo>
                    <a:pt x="2153" y="145"/>
                  </a:lnTo>
                  <a:lnTo>
                    <a:pt x="2150" y="141"/>
                  </a:lnTo>
                  <a:lnTo>
                    <a:pt x="2142" y="140"/>
                  </a:lnTo>
                  <a:lnTo>
                    <a:pt x="2135" y="138"/>
                  </a:lnTo>
                  <a:lnTo>
                    <a:pt x="2123" y="138"/>
                  </a:lnTo>
                  <a:lnTo>
                    <a:pt x="2121" y="138"/>
                  </a:lnTo>
                  <a:lnTo>
                    <a:pt x="2118" y="140"/>
                  </a:lnTo>
                  <a:lnTo>
                    <a:pt x="2116" y="141"/>
                  </a:lnTo>
                  <a:lnTo>
                    <a:pt x="2108" y="148"/>
                  </a:lnTo>
                  <a:lnTo>
                    <a:pt x="2105" y="151"/>
                  </a:lnTo>
                  <a:lnTo>
                    <a:pt x="2102" y="153"/>
                  </a:lnTo>
                  <a:lnTo>
                    <a:pt x="2094" y="153"/>
                  </a:lnTo>
                  <a:lnTo>
                    <a:pt x="2093" y="153"/>
                  </a:lnTo>
                  <a:lnTo>
                    <a:pt x="2091" y="153"/>
                  </a:lnTo>
                  <a:lnTo>
                    <a:pt x="2091" y="151"/>
                  </a:lnTo>
                  <a:lnTo>
                    <a:pt x="2093" y="149"/>
                  </a:lnTo>
                  <a:lnTo>
                    <a:pt x="2093" y="149"/>
                  </a:lnTo>
                  <a:lnTo>
                    <a:pt x="2093" y="148"/>
                  </a:lnTo>
                  <a:lnTo>
                    <a:pt x="2093" y="148"/>
                  </a:lnTo>
                  <a:lnTo>
                    <a:pt x="2093" y="148"/>
                  </a:lnTo>
                  <a:lnTo>
                    <a:pt x="2094" y="148"/>
                  </a:lnTo>
                  <a:lnTo>
                    <a:pt x="2097" y="149"/>
                  </a:lnTo>
                  <a:lnTo>
                    <a:pt x="2100" y="148"/>
                  </a:lnTo>
                  <a:lnTo>
                    <a:pt x="2100" y="146"/>
                  </a:lnTo>
                  <a:lnTo>
                    <a:pt x="2100" y="145"/>
                  </a:lnTo>
                  <a:lnTo>
                    <a:pt x="2100" y="141"/>
                  </a:lnTo>
                  <a:lnTo>
                    <a:pt x="2100" y="141"/>
                  </a:lnTo>
                  <a:lnTo>
                    <a:pt x="2100" y="141"/>
                  </a:lnTo>
                  <a:lnTo>
                    <a:pt x="2102" y="141"/>
                  </a:lnTo>
                  <a:lnTo>
                    <a:pt x="2105" y="143"/>
                  </a:lnTo>
                  <a:lnTo>
                    <a:pt x="2105" y="143"/>
                  </a:lnTo>
                  <a:lnTo>
                    <a:pt x="2107" y="143"/>
                  </a:lnTo>
                  <a:lnTo>
                    <a:pt x="2104" y="148"/>
                  </a:lnTo>
                  <a:lnTo>
                    <a:pt x="2105" y="148"/>
                  </a:lnTo>
                  <a:lnTo>
                    <a:pt x="2110" y="145"/>
                  </a:lnTo>
                  <a:lnTo>
                    <a:pt x="2112" y="143"/>
                  </a:lnTo>
                  <a:lnTo>
                    <a:pt x="2115" y="140"/>
                  </a:lnTo>
                  <a:lnTo>
                    <a:pt x="2115" y="138"/>
                  </a:lnTo>
                  <a:lnTo>
                    <a:pt x="2112" y="138"/>
                  </a:lnTo>
                  <a:lnTo>
                    <a:pt x="2093" y="140"/>
                  </a:lnTo>
                  <a:lnTo>
                    <a:pt x="2085" y="141"/>
                  </a:lnTo>
                  <a:lnTo>
                    <a:pt x="2083" y="141"/>
                  </a:lnTo>
                  <a:lnTo>
                    <a:pt x="2081" y="140"/>
                  </a:lnTo>
                  <a:lnTo>
                    <a:pt x="2083" y="140"/>
                  </a:lnTo>
                  <a:lnTo>
                    <a:pt x="2086" y="138"/>
                  </a:lnTo>
                  <a:lnTo>
                    <a:pt x="2088" y="137"/>
                  </a:lnTo>
                  <a:lnTo>
                    <a:pt x="2089" y="137"/>
                  </a:lnTo>
                  <a:lnTo>
                    <a:pt x="2094" y="137"/>
                  </a:lnTo>
                  <a:lnTo>
                    <a:pt x="2097" y="137"/>
                  </a:lnTo>
                  <a:lnTo>
                    <a:pt x="2107" y="138"/>
                  </a:lnTo>
                  <a:lnTo>
                    <a:pt x="2107" y="135"/>
                  </a:lnTo>
                  <a:lnTo>
                    <a:pt x="2105" y="135"/>
                  </a:lnTo>
                  <a:lnTo>
                    <a:pt x="2100" y="133"/>
                  </a:lnTo>
                  <a:lnTo>
                    <a:pt x="2097" y="133"/>
                  </a:lnTo>
                  <a:lnTo>
                    <a:pt x="2094" y="132"/>
                  </a:lnTo>
                  <a:lnTo>
                    <a:pt x="2086" y="132"/>
                  </a:lnTo>
                  <a:lnTo>
                    <a:pt x="2083" y="130"/>
                  </a:lnTo>
                  <a:lnTo>
                    <a:pt x="2075" y="130"/>
                  </a:lnTo>
                  <a:lnTo>
                    <a:pt x="2072" y="129"/>
                  </a:lnTo>
                  <a:lnTo>
                    <a:pt x="2054" y="129"/>
                  </a:lnTo>
                  <a:lnTo>
                    <a:pt x="2046" y="127"/>
                  </a:lnTo>
                  <a:lnTo>
                    <a:pt x="2043" y="125"/>
                  </a:lnTo>
                  <a:lnTo>
                    <a:pt x="2037" y="124"/>
                  </a:lnTo>
                  <a:lnTo>
                    <a:pt x="2037" y="124"/>
                  </a:lnTo>
                  <a:lnTo>
                    <a:pt x="2035" y="125"/>
                  </a:lnTo>
                  <a:lnTo>
                    <a:pt x="2035" y="125"/>
                  </a:lnTo>
                  <a:lnTo>
                    <a:pt x="2040" y="129"/>
                  </a:lnTo>
                  <a:lnTo>
                    <a:pt x="2040" y="130"/>
                  </a:lnTo>
                  <a:lnTo>
                    <a:pt x="2042" y="132"/>
                  </a:lnTo>
                  <a:lnTo>
                    <a:pt x="2037" y="133"/>
                  </a:lnTo>
                  <a:lnTo>
                    <a:pt x="2034" y="133"/>
                  </a:lnTo>
                  <a:lnTo>
                    <a:pt x="2022" y="133"/>
                  </a:lnTo>
                  <a:lnTo>
                    <a:pt x="2021" y="135"/>
                  </a:lnTo>
                  <a:lnTo>
                    <a:pt x="2016" y="138"/>
                  </a:lnTo>
                  <a:lnTo>
                    <a:pt x="2016" y="140"/>
                  </a:lnTo>
                  <a:lnTo>
                    <a:pt x="2016" y="141"/>
                  </a:lnTo>
                  <a:lnTo>
                    <a:pt x="2019" y="141"/>
                  </a:lnTo>
                  <a:lnTo>
                    <a:pt x="2021" y="141"/>
                  </a:lnTo>
                  <a:lnTo>
                    <a:pt x="2022" y="141"/>
                  </a:lnTo>
                  <a:lnTo>
                    <a:pt x="2029" y="141"/>
                  </a:lnTo>
                  <a:lnTo>
                    <a:pt x="2029" y="141"/>
                  </a:lnTo>
                  <a:lnTo>
                    <a:pt x="2027" y="141"/>
                  </a:lnTo>
                  <a:lnTo>
                    <a:pt x="2026" y="143"/>
                  </a:lnTo>
                  <a:lnTo>
                    <a:pt x="2022" y="146"/>
                  </a:lnTo>
                  <a:lnTo>
                    <a:pt x="2019" y="148"/>
                  </a:lnTo>
                  <a:lnTo>
                    <a:pt x="2021" y="148"/>
                  </a:lnTo>
                  <a:lnTo>
                    <a:pt x="2024" y="149"/>
                  </a:lnTo>
                  <a:lnTo>
                    <a:pt x="2022" y="153"/>
                  </a:lnTo>
                  <a:lnTo>
                    <a:pt x="2026" y="156"/>
                  </a:lnTo>
                  <a:lnTo>
                    <a:pt x="2027" y="157"/>
                  </a:lnTo>
                  <a:lnTo>
                    <a:pt x="2022" y="157"/>
                  </a:lnTo>
                  <a:lnTo>
                    <a:pt x="2018" y="159"/>
                  </a:lnTo>
                  <a:lnTo>
                    <a:pt x="2016" y="159"/>
                  </a:lnTo>
                  <a:lnTo>
                    <a:pt x="2014" y="156"/>
                  </a:lnTo>
                  <a:lnTo>
                    <a:pt x="2011" y="154"/>
                  </a:lnTo>
                  <a:lnTo>
                    <a:pt x="2010" y="154"/>
                  </a:lnTo>
                  <a:lnTo>
                    <a:pt x="2008" y="156"/>
                  </a:lnTo>
                  <a:lnTo>
                    <a:pt x="2005" y="156"/>
                  </a:lnTo>
                  <a:lnTo>
                    <a:pt x="2005" y="156"/>
                  </a:lnTo>
                  <a:lnTo>
                    <a:pt x="2003" y="156"/>
                  </a:lnTo>
                  <a:lnTo>
                    <a:pt x="2002" y="157"/>
                  </a:lnTo>
                  <a:lnTo>
                    <a:pt x="2002" y="159"/>
                  </a:lnTo>
                  <a:lnTo>
                    <a:pt x="2000" y="159"/>
                  </a:lnTo>
                  <a:lnTo>
                    <a:pt x="2000" y="160"/>
                  </a:lnTo>
                  <a:lnTo>
                    <a:pt x="2002" y="160"/>
                  </a:lnTo>
                  <a:lnTo>
                    <a:pt x="2003" y="160"/>
                  </a:lnTo>
                  <a:lnTo>
                    <a:pt x="2005" y="162"/>
                  </a:lnTo>
                  <a:lnTo>
                    <a:pt x="2002" y="162"/>
                  </a:lnTo>
                  <a:lnTo>
                    <a:pt x="2002" y="162"/>
                  </a:lnTo>
                  <a:lnTo>
                    <a:pt x="2002" y="164"/>
                  </a:lnTo>
                  <a:lnTo>
                    <a:pt x="1999" y="164"/>
                  </a:lnTo>
                  <a:lnTo>
                    <a:pt x="2000" y="165"/>
                  </a:lnTo>
                  <a:lnTo>
                    <a:pt x="2002" y="165"/>
                  </a:lnTo>
                  <a:lnTo>
                    <a:pt x="2002" y="167"/>
                  </a:lnTo>
                  <a:lnTo>
                    <a:pt x="2000" y="167"/>
                  </a:lnTo>
                  <a:lnTo>
                    <a:pt x="1999" y="165"/>
                  </a:lnTo>
                  <a:lnTo>
                    <a:pt x="1997" y="165"/>
                  </a:lnTo>
                  <a:lnTo>
                    <a:pt x="1994" y="162"/>
                  </a:lnTo>
                  <a:lnTo>
                    <a:pt x="1992" y="160"/>
                  </a:lnTo>
                  <a:lnTo>
                    <a:pt x="1991" y="160"/>
                  </a:lnTo>
                  <a:lnTo>
                    <a:pt x="1981" y="156"/>
                  </a:lnTo>
                  <a:lnTo>
                    <a:pt x="1976" y="156"/>
                  </a:lnTo>
                  <a:lnTo>
                    <a:pt x="1975" y="154"/>
                  </a:lnTo>
                  <a:lnTo>
                    <a:pt x="1970" y="156"/>
                  </a:lnTo>
                  <a:lnTo>
                    <a:pt x="1967" y="157"/>
                  </a:lnTo>
                  <a:lnTo>
                    <a:pt x="1964" y="157"/>
                  </a:lnTo>
                  <a:lnTo>
                    <a:pt x="1960" y="159"/>
                  </a:lnTo>
                  <a:lnTo>
                    <a:pt x="1959" y="160"/>
                  </a:lnTo>
                  <a:lnTo>
                    <a:pt x="1951" y="160"/>
                  </a:lnTo>
                  <a:lnTo>
                    <a:pt x="1946" y="159"/>
                  </a:lnTo>
                  <a:lnTo>
                    <a:pt x="1943" y="157"/>
                  </a:lnTo>
                  <a:lnTo>
                    <a:pt x="1938" y="156"/>
                  </a:lnTo>
                  <a:lnTo>
                    <a:pt x="1935" y="153"/>
                  </a:lnTo>
                  <a:lnTo>
                    <a:pt x="1935" y="151"/>
                  </a:lnTo>
                  <a:lnTo>
                    <a:pt x="1933" y="151"/>
                  </a:lnTo>
                  <a:lnTo>
                    <a:pt x="1933" y="149"/>
                  </a:lnTo>
                  <a:lnTo>
                    <a:pt x="1933" y="148"/>
                  </a:lnTo>
                  <a:lnTo>
                    <a:pt x="1932" y="148"/>
                  </a:lnTo>
                  <a:lnTo>
                    <a:pt x="1929" y="153"/>
                  </a:lnTo>
                  <a:lnTo>
                    <a:pt x="1927" y="154"/>
                  </a:lnTo>
                  <a:lnTo>
                    <a:pt x="1925" y="159"/>
                  </a:lnTo>
                  <a:lnTo>
                    <a:pt x="1924" y="162"/>
                  </a:lnTo>
                  <a:lnTo>
                    <a:pt x="1924" y="162"/>
                  </a:lnTo>
                  <a:lnTo>
                    <a:pt x="1925" y="164"/>
                  </a:lnTo>
                  <a:lnTo>
                    <a:pt x="1922" y="165"/>
                  </a:lnTo>
                  <a:lnTo>
                    <a:pt x="1921" y="167"/>
                  </a:lnTo>
                  <a:lnTo>
                    <a:pt x="1919" y="172"/>
                  </a:lnTo>
                  <a:lnTo>
                    <a:pt x="1917" y="173"/>
                  </a:lnTo>
                  <a:lnTo>
                    <a:pt x="1914" y="175"/>
                  </a:lnTo>
                  <a:lnTo>
                    <a:pt x="1913" y="175"/>
                  </a:lnTo>
                  <a:lnTo>
                    <a:pt x="1911" y="175"/>
                  </a:lnTo>
                  <a:lnTo>
                    <a:pt x="1909" y="175"/>
                  </a:lnTo>
                  <a:lnTo>
                    <a:pt x="1909" y="172"/>
                  </a:lnTo>
                  <a:lnTo>
                    <a:pt x="1908" y="170"/>
                  </a:lnTo>
                  <a:lnTo>
                    <a:pt x="1906" y="172"/>
                  </a:lnTo>
                  <a:lnTo>
                    <a:pt x="1905" y="172"/>
                  </a:lnTo>
                  <a:lnTo>
                    <a:pt x="1901" y="170"/>
                  </a:lnTo>
                  <a:lnTo>
                    <a:pt x="1898" y="168"/>
                  </a:lnTo>
                  <a:lnTo>
                    <a:pt x="1895" y="167"/>
                  </a:lnTo>
                  <a:lnTo>
                    <a:pt x="1890" y="160"/>
                  </a:lnTo>
                  <a:lnTo>
                    <a:pt x="1889" y="157"/>
                  </a:lnTo>
                  <a:lnTo>
                    <a:pt x="1887" y="156"/>
                  </a:lnTo>
                  <a:lnTo>
                    <a:pt x="1884" y="156"/>
                  </a:lnTo>
                  <a:lnTo>
                    <a:pt x="1884" y="154"/>
                  </a:lnTo>
                  <a:lnTo>
                    <a:pt x="1886" y="153"/>
                  </a:lnTo>
                  <a:lnTo>
                    <a:pt x="1889" y="153"/>
                  </a:lnTo>
                  <a:lnTo>
                    <a:pt x="1892" y="153"/>
                  </a:lnTo>
                  <a:lnTo>
                    <a:pt x="1889" y="149"/>
                  </a:lnTo>
                  <a:lnTo>
                    <a:pt x="1889" y="148"/>
                  </a:lnTo>
                  <a:lnTo>
                    <a:pt x="1887" y="148"/>
                  </a:lnTo>
                  <a:lnTo>
                    <a:pt x="1887" y="149"/>
                  </a:lnTo>
                  <a:lnTo>
                    <a:pt x="1887" y="151"/>
                  </a:lnTo>
                  <a:lnTo>
                    <a:pt x="1886" y="151"/>
                  </a:lnTo>
                  <a:lnTo>
                    <a:pt x="1884" y="153"/>
                  </a:lnTo>
                  <a:lnTo>
                    <a:pt x="1878" y="145"/>
                  </a:lnTo>
                  <a:lnTo>
                    <a:pt x="1873" y="140"/>
                  </a:lnTo>
                  <a:lnTo>
                    <a:pt x="1871" y="138"/>
                  </a:lnTo>
                  <a:lnTo>
                    <a:pt x="1870" y="137"/>
                  </a:lnTo>
                  <a:lnTo>
                    <a:pt x="1870" y="135"/>
                  </a:lnTo>
                  <a:lnTo>
                    <a:pt x="1876" y="138"/>
                  </a:lnTo>
                  <a:lnTo>
                    <a:pt x="1879" y="140"/>
                  </a:lnTo>
                  <a:lnTo>
                    <a:pt x="1884" y="145"/>
                  </a:lnTo>
                  <a:lnTo>
                    <a:pt x="1889" y="145"/>
                  </a:lnTo>
                  <a:lnTo>
                    <a:pt x="1890" y="141"/>
                  </a:lnTo>
                  <a:lnTo>
                    <a:pt x="1890" y="138"/>
                  </a:lnTo>
                  <a:lnTo>
                    <a:pt x="1889" y="135"/>
                  </a:lnTo>
                  <a:lnTo>
                    <a:pt x="1887" y="135"/>
                  </a:lnTo>
                  <a:lnTo>
                    <a:pt x="1879" y="133"/>
                  </a:lnTo>
                  <a:lnTo>
                    <a:pt x="1878" y="133"/>
                  </a:lnTo>
                  <a:lnTo>
                    <a:pt x="1879" y="133"/>
                  </a:lnTo>
                  <a:lnTo>
                    <a:pt x="1881" y="133"/>
                  </a:lnTo>
                  <a:lnTo>
                    <a:pt x="1884" y="132"/>
                  </a:lnTo>
                  <a:lnTo>
                    <a:pt x="1887" y="130"/>
                  </a:lnTo>
                  <a:lnTo>
                    <a:pt x="1889" y="129"/>
                  </a:lnTo>
                  <a:lnTo>
                    <a:pt x="1889" y="127"/>
                  </a:lnTo>
                  <a:lnTo>
                    <a:pt x="1886" y="125"/>
                  </a:lnTo>
                  <a:lnTo>
                    <a:pt x="1881" y="125"/>
                  </a:lnTo>
                  <a:lnTo>
                    <a:pt x="1881" y="124"/>
                  </a:lnTo>
                  <a:lnTo>
                    <a:pt x="1882" y="124"/>
                  </a:lnTo>
                  <a:lnTo>
                    <a:pt x="1884" y="122"/>
                  </a:lnTo>
                  <a:lnTo>
                    <a:pt x="1886" y="121"/>
                  </a:lnTo>
                  <a:lnTo>
                    <a:pt x="1887" y="119"/>
                  </a:lnTo>
                  <a:lnTo>
                    <a:pt x="1886" y="119"/>
                  </a:lnTo>
                  <a:lnTo>
                    <a:pt x="1884" y="119"/>
                  </a:lnTo>
                  <a:lnTo>
                    <a:pt x="1884" y="119"/>
                  </a:lnTo>
                  <a:lnTo>
                    <a:pt x="1884" y="118"/>
                  </a:lnTo>
                  <a:lnTo>
                    <a:pt x="1882" y="116"/>
                  </a:lnTo>
                  <a:lnTo>
                    <a:pt x="1881" y="116"/>
                  </a:lnTo>
                  <a:lnTo>
                    <a:pt x="1876" y="116"/>
                  </a:lnTo>
                  <a:lnTo>
                    <a:pt x="1876" y="114"/>
                  </a:lnTo>
                  <a:lnTo>
                    <a:pt x="1876" y="114"/>
                  </a:lnTo>
                  <a:lnTo>
                    <a:pt x="1874" y="113"/>
                  </a:lnTo>
                  <a:lnTo>
                    <a:pt x="1873" y="113"/>
                  </a:lnTo>
                  <a:lnTo>
                    <a:pt x="1873" y="111"/>
                  </a:lnTo>
                  <a:lnTo>
                    <a:pt x="1873" y="111"/>
                  </a:lnTo>
                  <a:lnTo>
                    <a:pt x="1870" y="110"/>
                  </a:lnTo>
                  <a:lnTo>
                    <a:pt x="1860" y="108"/>
                  </a:lnTo>
                  <a:lnTo>
                    <a:pt x="1858" y="110"/>
                  </a:lnTo>
                  <a:lnTo>
                    <a:pt x="1858" y="111"/>
                  </a:lnTo>
                  <a:lnTo>
                    <a:pt x="1854" y="114"/>
                  </a:lnTo>
                  <a:lnTo>
                    <a:pt x="1851" y="113"/>
                  </a:lnTo>
                  <a:lnTo>
                    <a:pt x="1851" y="113"/>
                  </a:lnTo>
                  <a:lnTo>
                    <a:pt x="1851" y="111"/>
                  </a:lnTo>
                  <a:lnTo>
                    <a:pt x="1851" y="111"/>
                  </a:lnTo>
                  <a:lnTo>
                    <a:pt x="1852" y="110"/>
                  </a:lnTo>
                  <a:lnTo>
                    <a:pt x="1851" y="110"/>
                  </a:lnTo>
                  <a:lnTo>
                    <a:pt x="1851" y="108"/>
                  </a:lnTo>
                  <a:lnTo>
                    <a:pt x="1849" y="110"/>
                  </a:lnTo>
                  <a:lnTo>
                    <a:pt x="1846" y="110"/>
                  </a:lnTo>
                  <a:lnTo>
                    <a:pt x="1844" y="111"/>
                  </a:lnTo>
                  <a:lnTo>
                    <a:pt x="1843" y="111"/>
                  </a:lnTo>
                  <a:lnTo>
                    <a:pt x="1843" y="110"/>
                  </a:lnTo>
                  <a:lnTo>
                    <a:pt x="1831" y="105"/>
                  </a:lnTo>
                  <a:lnTo>
                    <a:pt x="1828" y="103"/>
                  </a:lnTo>
                  <a:lnTo>
                    <a:pt x="1827" y="103"/>
                  </a:lnTo>
                  <a:lnTo>
                    <a:pt x="1822" y="105"/>
                  </a:lnTo>
                  <a:lnTo>
                    <a:pt x="1820" y="105"/>
                  </a:lnTo>
                  <a:lnTo>
                    <a:pt x="1819" y="106"/>
                  </a:lnTo>
                  <a:lnTo>
                    <a:pt x="1814" y="106"/>
                  </a:lnTo>
                  <a:lnTo>
                    <a:pt x="1814" y="106"/>
                  </a:lnTo>
                  <a:lnTo>
                    <a:pt x="1812" y="110"/>
                  </a:lnTo>
                  <a:lnTo>
                    <a:pt x="1812" y="111"/>
                  </a:lnTo>
                  <a:lnTo>
                    <a:pt x="1812" y="113"/>
                  </a:lnTo>
                  <a:lnTo>
                    <a:pt x="1814" y="113"/>
                  </a:lnTo>
                  <a:lnTo>
                    <a:pt x="1815" y="116"/>
                  </a:lnTo>
                  <a:lnTo>
                    <a:pt x="1817" y="118"/>
                  </a:lnTo>
                  <a:lnTo>
                    <a:pt x="1815" y="118"/>
                  </a:lnTo>
                  <a:lnTo>
                    <a:pt x="1815" y="118"/>
                  </a:lnTo>
                  <a:lnTo>
                    <a:pt x="1814" y="119"/>
                  </a:lnTo>
                  <a:lnTo>
                    <a:pt x="1814" y="119"/>
                  </a:lnTo>
                  <a:lnTo>
                    <a:pt x="1812" y="122"/>
                  </a:lnTo>
                  <a:lnTo>
                    <a:pt x="1811" y="122"/>
                  </a:lnTo>
                  <a:lnTo>
                    <a:pt x="1809" y="122"/>
                  </a:lnTo>
                  <a:lnTo>
                    <a:pt x="1803" y="121"/>
                  </a:lnTo>
                  <a:lnTo>
                    <a:pt x="1803" y="122"/>
                  </a:lnTo>
                  <a:lnTo>
                    <a:pt x="1801" y="122"/>
                  </a:lnTo>
                  <a:lnTo>
                    <a:pt x="1804" y="124"/>
                  </a:lnTo>
                  <a:lnTo>
                    <a:pt x="1806" y="124"/>
                  </a:lnTo>
                  <a:lnTo>
                    <a:pt x="1804" y="124"/>
                  </a:lnTo>
                  <a:lnTo>
                    <a:pt x="1803" y="125"/>
                  </a:lnTo>
                  <a:lnTo>
                    <a:pt x="1800" y="125"/>
                  </a:lnTo>
                  <a:lnTo>
                    <a:pt x="1796" y="124"/>
                  </a:lnTo>
                  <a:lnTo>
                    <a:pt x="1795" y="122"/>
                  </a:lnTo>
                  <a:lnTo>
                    <a:pt x="1792" y="122"/>
                  </a:lnTo>
                  <a:lnTo>
                    <a:pt x="1787" y="122"/>
                  </a:lnTo>
                  <a:lnTo>
                    <a:pt x="1782" y="124"/>
                  </a:lnTo>
                  <a:lnTo>
                    <a:pt x="1777" y="122"/>
                  </a:lnTo>
                  <a:lnTo>
                    <a:pt x="1769" y="122"/>
                  </a:lnTo>
                  <a:lnTo>
                    <a:pt x="1766" y="122"/>
                  </a:lnTo>
                  <a:lnTo>
                    <a:pt x="1763" y="121"/>
                  </a:lnTo>
                  <a:lnTo>
                    <a:pt x="1757" y="119"/>
                  </a:lnTo>
                  <a:lnTo>
                    <a:pt x="1750" y="116"/>
                  </a:lnTo>
                  <a:lnTo>
                    <a:pt x="1749" y="113"/>
                  </a:lnTo>
                  <a:lnTo>
                    <a:pt x="1750" y="111"/>
                  </a:lnTo>
                  <a:lnTo>
                    <a:pt x="1753" y="111"/>
                  </a:lnTo>
                  <a:lnTo>
                    <a:pt x="1757" y="110"/>
                  </a:lnTo>
                  <a:lnTo>
                    <a:pt x="1755" y="110"/>
                  </a:lnTo>
                  <a:lnTo>
                    <a:pt x="1755" y="110"/>
                  </a:lnTo>
                  <a:lnTo>
                    <a:pt x="1750" y="108"/>
                  </a:lnTo>
                  <a:lnTo>
                    <a:pt x="1736" y="108"/>
                  </a:lnTo>
                  <a:lnTo>
                    <a:pt x="1725" y="105"/>
                  </a:lnTo>
                  <a:lnTo>
                    <a:pt x="1710" y="105"/>
                  </a:lnTo>
                  <a:lnTo>
                    <a:pt x="1702" y="106"/>
                  </a:lnTo>
                  <a:lnTo>
                    <a:pt x="1693" y="108"/>
                  </a:lnTo>
                  <a:lnTo>
                    <a:pt x="1691" y="110"/>
                  </a:lnTo>
                  <a:lnTo>
                    <a:pt x="1687" y="110"/>
                  </a:lnTo>
                  <a:lnTo>
                    <a:pt x="1687" y="111"/>
                  </a:lnTo>
                  <a:lnTo>
                    <a:pt x="1688" y="113"/>
                  </a:lnTo>
                  <a:lnTo>
                    <a:pt x="1690" y="113"/>
                  </a:lnTo>
                  <a:lnTo>
                    <a:pt x="1691" y="113"/>
                  </a:lnTo>
                  <a:lnTo>
                    <a:pt x="1690" y="114"/>
                  </a:lnTo>
                  <a:lnTo>
                    <a:pt x="1690" y="114"/>
                  </a:lnTo>
                  <a:lnTo>
                    <a:pt x="1688" y="116"/>
                  </a:lnTo>
                  <a:lnTo>
                    <a:pt x="1687" y="116"/>
                  </a:lnTo>
                  <a:lnTo>
                    <a:pt x="1687" y="119"/>
                  </a:lnTo>
                  <a:lnTo>
                    <a:pt x="1687" y="121"/>
                  </a:lnTo>
                  <a:lnTo>
                    <a:pt x="1685" y="124"/>
                  </a:lnTo>
                  <a:lnTo>
                    <a:pt x="1683" y="125"/>
                  </a:lnTo>
                  <a:lnTo>
                    <a:pt x="1682" y="127"/>
                  </a:lnTo>
                  <a:lnTo>
                    <a:pt x="1683" y="129"/>
                  </a:lnTo>
                  <a:lnTo>
                    <a:pt x="1685" y="129"/>
                  </a:lnTo>
                  <a:lnTo>
                    <a:pt x="1688" y="130"/>
                  </a:lnTo>
                  <a:lnTo>
                    <a:pt x="1688" y="130"/>
                  </a:lnTo>
                  <a:lnTo>
                    <a:pt x="1688" y="130"/>
                  </a:lnTo>
                  <a:lnTo>
                    <a:pt x="1683" y="130"/>
                  </a:lnTo>
                  <a:lnTo>
                    <a:pt x="1682" y="129"/>
                  </a:lnTo>
                  <a:lnTo>
                    <a:pt x="1682" y="127"/>
                  </a:lnTo>
                  <a:lnTo>
                    <a:pt x="1682" y="125"/>
                  </a:lnTo>
                  <a:lnTo>
                    <a:pt x="1683" y="124"/>
                  </a:lnTo>
                  <a:lnTo>
                    <a:pt x="1685" y="124"/>
                  </a:lnTo>
                  <a:lnTo>
                    <a:pt x="1687" y="121"/>
                  </a:lnTo>
                  <a:lnTo>
                    <a:pt x="1687" y="119"/>
                  </a:lnTo>
                  <a:lnTo>
                    <a:pt x="1687" y="113"/>
                  </a:lnTo>
                  <a:lnTo>
                    <a:pt x="1683" y="113"/>
                  </a:lnTo>
                  <a:lnTo>
                    <a:pt x="1682" y="111"/>
                  </a:lnTo>
                  <a:lnTo>
                    <a:pt x="1685" y="108"/>
                  </a:lnTo>
                  <a:lnTo>
                    <a:pt x="1685" y="106"/>
                  </a:lnTo>
                  <a:lnTo>
                    <a:pt x="1683" y="105"/>
                  </a:lnTo>
                  <a:lnTo>
                    <a:pt x="1682" y="102"/>
                  </a:lnTo>
                  <a:lnTo>
                    <a:pt x="1680" y="100"/>
                  </a:lnTo>
                  <a:lnTo>
                    <a:pt x="1679" y="98"/>
                  </a:lnTo>
                  <a:lnTo>
                    <a:pt x="1677" y="98"/>
                  </a:lnTo>
                  <a:lnTo>
                    <a:pt x="1679" y="102"/>
                  </a:lnTo>
                  <a:lnTo>
                    <a:pt x="1679" y="103"/>
                  </a:lnTo>
                  <a:lnTo>
                    <a:pt x="1677" y="103"/>
                  </a:lnTo>
                  <a:lnTo>
                    <a:pt x="1672" y="105"/>
                  </a:lnTo>
                  <a:lnTo>
                    <a:pt x="1669" y="105"/>
                  </a:lnTo>
                  <a:lnTo>
                    <a:pt x="1664" y="103"/>
                  </a:lnTo>
                  <a:lnTo>
                    <a:pt x="1659" y="102"/>
                  </a:lnTo>
                  <a:lnTo>
                    <a:pt x="1658" y="100"/>
                  </a:lnTo>
                  <a:lnTo>
                    <a:pt x="1656" y="98"/>
                  </a:lnTo>
                  <a:lnTo>
                    <a:pt x="1659" y="97"/>
                  </a:lnTo>
                  <a:lnTo>
                    <a:pt x="1661" y="97"/>
                  </a:lnTo>
                  <a:lnTo>
                    <a:pt x="1658" y="97"/>
                  </a:lnTo>
                  <a:lnTo>
                    <a:pt x="1656" y="97"/>
                  </a:lnTo>
                  <a:lnTo>
                    <a:pt x="1655" y="98"/>
                  </a:lnTo>
                  <a:lnTo>
                    <a:pt x="1653" y="98"/>
                  </a:lnTo>
                  <a:lnTo>
                    <a:pt x="1645" y="97"/>
                  </a:lnTo>
                  <a:lnTo>
                    <a:pt x="1642" y="97"/>
                  </a:lnTo>
                  <a:lnTo>
                    <a:pt x="1639" y="98"/>
                  </a:lnTo>
                  <a:lnTo>
                    <a:pt x="1639" y="100"/>
                  </a:lnTo>
                  <a:lnTo>
                    <a:pt x="1637" y="102"/>
                  </a:lnTo>
                  <a:lnTo>
                    <a:pt x="1637" y="103"/>
                  </a:lnTo>
                  <a:lnTo>
                    <a:pt x="1637" y="105"/>
                  </a:lnTo>
                  <a:lnTo>
                    <a:pt x="1642" y="105"/>
                  </a:lnTo>
                  <a:lnTo>
                    <a:pt x="1647" y="105"/>
                  </a:lnTo>
                  <a:lnTo>
                    <a:pt x="1650" y="103"/>
                  </a:lnTo>
                  <a:lnTo>
                    <a:pt x="1651" y="103"/>
                  </a:lnTo>
                  <a:lnTo>
                    <a:pt x="1651" y="105"/>
                  </a:lnTo>
                  <a:lnTo>
                    <a:pt x="1651" y="105"/>
                  </a:lnTo>
                  <a:lnTo>
                    <a:pt x="1647" y="106"/>
                  </a:lnTo>
                  <a:lnTo>
                    <a:pt x="1639" y="111"/>
                  </a:lnTo>
                  <a:lnTo>
                    <a:pt x="1637" y="111"/>
                  </a:lnTo>
                  <a:lnTo>
                    <a:pt x="1632" y="110"/>
                  </a:lnTo>
                  <a:lnTo>
                    <a:pt x="1631" y="113"/>
                  </a:lnTo>
                  <a:lnTo>
                    <a:pt x="1629" y="113"/>
                  </a:lnTo>
                  <a:lnTo>
                    <a:pt x="1623" y="114"/>
                  </a:lnTo>
                  <a:lnTo>
                    <a:pt x="1620" y="114"/>
                  </a:lnTo>
                  <a:lnTo>
                    <a:pt x="1620" y="116"/>
                  </a:lnTo>
                  <a:lnTo>
                    <a:pt x="1618" y="116"/>
                  </a:lnTo>
                  <a:lnTo>
                    <a:pt x="1615" y="116"/>
                  </a:lnTo>
                  <a:lnTo>
                    <a:pt x="1612" y="118"/>
                  </a:lnTo>
                  <a:lnTo>
                    <a:pt x="1607" y="118"/>
                  </a:lnTo>
                  <a:lnTo>
                    <a:pt x="1604" y="118"/>
                  </a:lnTo>
                  <a:lnTo>
                    <a:pt x="1596" y="119"/>
                  </a:lnTo>
                  <a:lnTo>
                    <a:pt x="1594" y="119"/>
                  </a:lnTo>
                  <a:lnTo>
                    <a:pt x="1593" y="121"/>
                  </a:lnTo>
                  <a:lnTo>
                    <a:pt x="1591" y="122"/>
                  </a:lnTo>
                  <a:lnTo>
                    <a:pt x="1591" y="124"/>
                  </a:lnTo>
                  <a:lnTo>
                    <a:pt x="1586" y="125"/>
                  </a:lnTo>
                  <a:lnTo>
                    <a:pt x="1581" y="127"/>
                  </a:lnTo>
                  <a:lnTo>
                    <a:pt x="1578" y="127"/>
                  </a:lnTo>
                  <a:lnTo>
                    <a:pt x="1581" y="125"/>
                  </a:lnTo>
                  <a:lnTo>
                    <a:pt x="1586" y="122"/>
                  </a:lnTo>
                  <a:lnTo>
                    <a:pt x="1593" y="114"/>
                  </a:lnTo>
                  <a:lnTo>
                    <a:pt x="1599" y="114"/>
                  </a:lnTo>
                  <a:lnTo>
                    <a:pt x="1601" y="113"/>
                  </a:lnTo>
                  <a:lnTo>
                    <a:pt x="1605" y="108"/>
                  </a:lnTo>
                  <a:lnTo>
                    <a:pt x="1605" y="106"/>
                  </a:lnTo>
                  <a:lnTo>
                    <a:pt x="1612" y="106"/>
                  </a:lnTo>
                  <a:lnTo>
                    <a:pt x="1618" y="105"/>
                  </a:lnTo>
                  <a:lnTo>
                    <a:pt x="1629" y="97"/>
                  </a:lnTo>
                  <a:lnTo>
                    <a:pt x="1636" y="95"/>
                  </a:lnTo>
                  <a:lnTo>
                    <a:pt x="1639" y="94"/>
                  </a:lnTo>
                  <a:lnTo>
                    <a:pt x="1639" y="92"/>
                  </a:lnTo>
                  <a:lnTo>
                    <a:pt x="1640" y="91"/>
                  </a:lnTo>
                  <a:lnTo>
                    <a:pt x="1639" y="91"/>
                  </a:lnTo>
                  <a:lnTo>
                    <a:pt x="1639" y="89"/>
                  </a:lnTo>
                  <a:lnTo>
                    <a:pt x="1644" y="87"/>
                  </a:lnTo>
                  <a:lnTo>
                    <a:pt x="1645" y="86"/>
                  </a:lnTo>
                  <a:lnTo>
                    <a:pt x="1653" y="84"/>
                  </a:lnTo>
                  <a:lnTo>
                    <a:pt x="1658" y="81"/>
                  </a:lnTo>
                  <a:lnTo>
                    <a:pt x="1666" y="79"/>
                  </a:lnTo>
                  <a:lnTo>
                    <a:pt x="1669" y="76"/>
                  </a:lnTo>
                  <a:lnTo>
                    <a:pt x="1679" y="71"/>
                  </a:lnTo>
                  <a:lnTo>
                    <a:pt x="1688" y="65"/>
                  </a:lnTo>
                  <a:lnTo>
                    <a:pt x="1690" y="60"/>
                  </a:lnTo>
                  <a:lnTo>
                    <a:pt x="1687" y="59"/>
                  </a:lnTo>
                  <a:lnTo>
                    <a:pt x="1685" y="59"/>
                  </a:lnTo>
                  <a:lnTo>
                    <a:pt x="1683" y="57"/>
                  </a:lnTo>
                  <a:lnTo>
                    <a:pt x="1682" y="57"/>
                  </a:lnTo>
                  <a:lnTo>
                    <a:pt x="1679" y="57"/>
                  </a:lnTo>
                  <a:lnTo>
                    <a:pt x="1677" y="54"/>
                  </a:lnTo>
                  <a:lnTo>
                    <a:pt x="1672" y="51"/>
                  </a:lnTo>
                  <a:lnTo>
                    <a:pt x="1672" y="51"/>
                  </a:lnTo>
                  <a:lnTo>
                    <a:pt x="1674" y="51"/>
                  </a:lnTo>
                  <a:lnTo>
                    <a:pt x="1675" y="51"/>
                  </a:lnTo>
                  <a:lnTo>
                    <a:pt x="1682" y="54"/>
                  </a:lnTo>
                  <a:lnTo>
                    <a:pt x="1685" y="56"/>
                  </a:lnTo>
                  <a:lnTo>
                    <a:pt x="1685" y="56"/>
                  </a:lnTo>
                  <a:lnTo>
                    <a:pt x="1687" y="57"/>
                  </a:lnTo>
                  <a:lnTo>
                    <a:pt x="1687" y="57"/>
                  </a:lnTo>
                  <a:lnTo>
                    <a:pt x="1687" y="57"/>
                  </a:lnTo>
                  <a:lnTo>
                    <a:pt x="1688" y="57"/>
                  </a:lnTo>
                  <a:lnTo>
                    <a:pt x="1690" y="54"/>
                  </a:lnTo>
                  <a:lnTo>
                    <a:pt x="1691" y="51"/>
                  </a:lnTo>
                  <a:lnTo>
                    <a:pt x="1691" y="49"/>
                  </a:lnTo>
                  <a:lnTo>
                    <a:pt x="1687" y="49"/>
                  </a:lnTo>
                  <a:lnTo>
                    <a:pt x="1685" y="43"/>
                  </a:lnTo>
                  <a:lnTo>
                    <a:pt x="1685" y="41"/>
                  </a:lnTo>
                  <a:lnTo>
                    <a:pt x="1683" y="40"/>
                  </a:lnTo>
                  <a:lnTo>
                    <a:pt x="1680" y="40"/>
                  </a:lnTo>
                  <a:lnTo>
                    <a:pt x="1680" y="40"/>
                  </a:lnTo>
                  <a:lnTo>
                    <a:pt x="1680" y="41"/>
                  </a:lnTo>
                  <a:lnTo>
                    <a:pt x="1682" y="41"/>
                  </a:lnTo>
                  <a:lnTo>
                    <a:pt x="1680" y="43"/>
                  </a:lnTo>
                  <a:lnTo>
                    <a:pt x="1680" y="43"/>
                  </a:lnTo>
                  <a:lnTo>
                    <a:pt x="1677" y="44"/>
                  </a:lnTo>
                  <a:lnTo>
                    <a:pt x="1675" y="44"/>
                  </a:lnTo>
                  <a:lnTo>
                    <a:pt x="1675" y="44"/>
                  </a:lnTo>
                  <a:lnTo>
                    <a:pt x="1677" y="43"/>
                  </a:lnTo>
                  <a:lnTo>
                    <a:pt x="1677" y="41"/>
                  </a:lnTo>
                  <a:lnTo>
                    <a:pt x="1675" y="41"/>
                  </a:lnTo>
                  <a:lnTo>
                    <a:pt x="1675" y="36"/>
                  </a:lnTo>
                  <a:lnTo>
                    <a:pt x="1672" y="36"/>
                  </a:lnTo>
                  <a:lnTo>
                    <a:pt x="1671" y="35"/>
                  </a:lnTo>
                  <a:lnTo>
                    <a:pt x="1669" y="35"/>
                  </a:lnTo>
                  <a:lnTo>
                    <a:pt x="1666" y="36"/>
                  </a:lnTo>
                  <a:lnTo>
                    <a:pt x="1667" y="35"/>
                  </a:lnTo>
                  <a:lnTo>
                    <a:pt x="1667" y="33"/>
                  </a:lnTo>
                  <a:lnTo>
                    <a:pt x="1666" y="32"/>
                  </a:lnTo>
                  <a:lnTo>
                    <a:pt x="1664" y="30"/>
                  </a:lnTo>
                  <a:lnTo>
                    <a:pt x="1661" y="30"/>
                  </a:lnTo>
                  <a:lnTo>
                    <a:pt x="1659" y="29"/>
                  </a:lnTo>
                  <a:lnTo>
                    <a:pt x="1655" y="27"/>
                  </a:lnTo>
                  <a:lnTo>
                    <a:pt x="1647" y="27"/>
                  </a:lnTo>
                  <a:lnTo>
                    <a:pt x="1640" y="29"/>
                  </a:lnTo>
                  <a:lnTo>
                    <a:pt x="1632" y="27"/>
                  </a:lnTo>
                  <a:lnTo>
                    <a:pt x="1623" y="27"/>
                  </a:lnTo>
                  <a:lnTo>
                    <a:pt x="1620" y="27"/>
                  </a:lnTo>
                  <a:lnTo>
                    <a:pt x="1618" y="27"/>
                  </a:lnTo>
                  <a:lnTo>
                    <a:pt x="1616" y="27"/>
                  </a:lnTo>
                  <a:lnTo>
                    <a:pt x="1615" y="29"/>
                  </a:lnTo>
                  <a:lnTo>
                    <a:pt x="1615" y="32"/>
                  </a:lnTo>
                  <a:lnTo>
                    <a:pt x="1612" y="33"/>
                  </a:lnTo>
                  <a:lnTo>
                    <a:pt x="1610" y="33"/>
                  </a:lnTo>
                  <a:lnTo>
                    <a:pt x="1604" y="33"/>
                  </a:lnTo>
                  <a:lnTo>
                    <a:pt x="1601" y="33"/>
                  </a:lnTo>
                  <a:lnTo>
                    <a:pt x="1599" y="33"/>
                  </a:lnTo>
                  <a:lnTo>
                    <a:pt x="1594" y="33"/>
                  </a:lnTo>
                  <a:lnTo>
                    <a:pt x="1594" y="32"/>
                  </a:lnTo>
                  <a:lnTo>
                    <a:pt x="1597" y="32"/>
                  </a:lnTo>
                  <a:lnTo>
                    <a:pt x="1597" y="32"/>
                  </a:lnTo>
                  <a:lnTo>
                    <a:pt x="1602" y="27"/>
                  </a:lnTo>
                  <a:lnTo>
                    <a:pt x="1605" y="25"/>
                  </a:lnTo>
                  <a:lnTo>
                    <a:pt x="1609" y="22"/>
                  </a:lnTo>
                  <a:lnTo>
                    <a:pt x="1605" y="21"/>
                  </a:lnTo>
                  <a:lnTo>
                    <a:pt x="1602" y="19"/>
                  </a:lnTo>
                  <a:lnTo>
                    <a:pt x="1599" y="19"/>
                  </a:lnTo>
                  <a:lnTo>
                    <a:pt x="1599" y="19"/>
                  </a:lnTo>
                  <a:lnTo>
                    <a:pt x="1594" y="19"/>
                  </a:lnTo>
                  <a:lnTo>
                    <a:pt x="1591" y="19"/>
                  </a:lnTo>
                  <a:lnTo>
                    <a:pt x="1588" y="21"/>
                  </a:lnTo>
                  <a:lnTo>
                    <a:pt x="1586" y="21"/>
                  </a:lnTo>
                  <a:lnTo>
                    <a:pt x="1585" y="17"/>
                  </a:lnTo>
                  <a:lnTo>
                    <a:pt x="1581" y="17"/>
                  </a:lnTo>
                  <a:lnTo>
                    <a:pt x="1567" y="17"/>
                  </a:lnTo>
                  <a:lnTo>
                    <a:pt x="1569" y="16"/>
                  </a:lnTo>
                  <a:lnTo>
                    <a:pt x="1575" y="16"/>
                  </a:lnTo>
                  <a:lnTo>
                    <a:pt x="1581" y="14"/>
                  </a:lnTo>
                  <a:lnTo>
                    <a:pt x="1586" y="11"/>
                  </a:lnTo>
                  <a:lnTo>
                    <a:pt x="1591" y="9"/>
                  </a:lnTo>
                  <a:lnTo>
                    <a:pt x="1589" y="8"/>
                  </a:lnTo>
                  <a:lnTo>
                    <a:pt x="1588" y="6"/>
                  </a:lnTo>
                  <a:lnTo>
                    <a:pt x="1586" y="6"/>
                  </a:lnTo>
                  <a:lnTo>
                    <a:pt x="1581" y="5"/>
                  </a:lnTo>
                  <a:lnTo>
                    <a:pt x="1577" y="5"/>
                  </a:lnTo>
                  <a:lnTo>
                    <a:pt x="1575" y="3"/>
                  </a:lnTo>
                  <a:lnTo>
                    <a:pt x="1566" y="0"/>
                  </a:lnTo>
                  <a:lnTo>
                    <a:pt x="1564" y="0"/>
                  </a:lnTo>
                  <a:lnTo>
                    <a:pt x="1558" y="3"/>
                  </a:lnTo>
                  <a:lnTo>
                    <a:pt x="1556" y="3"/>
                  </a:lnTo>
                  <a:lnTo>
                    <a:pt x="1553" y="3"/>
                  </a:lnTo>
                  <a:lnTo>
                    <a:pt x="1546" y="6"/>
                  </a:lnTo>
                  <a:lnTo>
                    <a:pt x="1532" y="14"/>
                  </a:lnTo>
                  <a:lnTo>
                    <a:pt x="1529" y="17"/>
                  </a:lnTo>
                  <a:lnTo>
                    <a:pt x="1527" y="19"/>
                  </a:lnTo>
                  <a:lnTo>
                    <a:pt x="1526" y="21"/>
                  </a:lnTo>
                  <a:lnTo>
                    <a:pt x="1524" y="22"/>
                  </a:lnTo>
                  <a:lnTo>
                    <a:pt x="1524" y="25"/>
                  </a:lnTo>
                  <a:lnTo>
                    <a:pt x="1526" y="25"/>
                  </a:lnTo>
                  <a:lnTo>
                    <a:pt x="1527" y="29"/>
                  </a:lnTo>
                  <a:lnTo>
                    <a:pt x="1526" y="30"/>
                  </a:lnTo>
                  <a:lnTo>
                    <a:pt x="1524" y="32"/>
                  </a:lnTo>
                  <a:lnTo>
                    <a:pt x="1526" y="33"/>
                  </a:lnTo>
                  <a:lnTo>
                    <a:pt x="1527" y="32"/>
                  </a:lnTo>
                  <a:lnTo>
                    <a:pt x="1534" y="33"/>
                  </a:lnTo>
                  <a:lnTo>
                    <a:pt x="1534" y="35"/>
                  </a:lnTo>
                  <a:lnTo>
                    <a:pt x="1529" y="33"/>
                  </a:lnTo>
                  <a:lnTo>
                    <a:pt x="1526" y="33"/>
                  </a:lnTo>
                  <a:lnTo>
                    <a:pt x="1523" y="33"/>
                  </a:lnTo>
                  <a:lnTo>
                    <a:pt x="1516" y="33"/>
                  </a:lnTo>
                  <a:lnTo>
                    <a:pt x="1511" y="33"/>
                  </a:lnTo>
                  <a:lnTo>
                    <a:pt x="1507" y="35"/>
                  </a:lnTo>
                  <a:lnTo>
                    <a:pt x="1499" y="33"/>
                  </a:lnTo>
                  <a:lnTo>
                    <a:pt x="1497" y="33"/>
                  </a:lnTo>
                  <a:lnTo>
                    <a:pt x="1499" y="35"/>
                  </a:lnTo>
                  <a:lnTo>
                    <a:pt x="1500" y="36"/>
                  </a:lnTo>
                  <a:lnTo>
                    <a:pt x="1505" y="40"/>
                  </a:lnTo>
                  <a:lnTo>
                    <a:pt x="1508" y="40"/>
                  </a:lnTo>
                  <a:lnTo>
                    <a:pt x="1510" y="43"/>
                  </a:lnTo>
                  <a:lnTo>
                    <a:pt x="1510" y="48"/>
                  </a:lnTo>
                  <a:lnTo>
                    <a:pt x="1510" y="49"/>
                  </a:lnTo>
                  <a:lnTo>
                    <a:pt x="1507" y="51"/>
                  </a:lnTo>
                  <a:lnTo>
                    <a:pt x="1507" y="52"/>
                  </a:lnTo>
                  <a:lnTo>
                    <a:pt x="1505" y="52"/>
                  </a:lnTo>
                  <a:lnTo>
                    <a:pt x="1507" y="51"/>
                  </a:lnTo>
                  <a:lnTo>
                    <a:pt x="1508" y="48"/>
                  </a:lnTo>
                  <a:lnTo>
                    <a:pt x="1510" y="46"/>
                  </a:lnTo>
                  <a:lnTo>
                    <a:pt x="1508" y="44"/>
                  </a:lnTo>
                  <a:lnTo>
                    <a:pt x="1508" y="44"/>
                  </a:lnTo>
                  <a:lnTo>
                    <a:pt x="1507" y="44"/>
                  </a:lnTo>
                  <a:lnTo>
                    <a:pt x="1502" y="41"/>
                  </a:lnTo>
                  <a:lnTo>
                    <a:pt x="1499" y="41"/>
                  </a:lnTo>
                  <a:lnTo>
                    <a:pt x="1497" y="41"/>
                  </a:lnTo>
                  <a:lnTo>
                    <a:pt x="1495" y="40"/>
                  </a:lnTo>
                  <a:lnTo>
                    <a:pt x="1491" y="41"/>
                  </a:lnTo>
                  <a:lnTo>
                    <a:pt x="1489" y="43"/>
                  </a:lnTo>
                  <a:lnTo>
                    <a:pt x="1488" y="43"/>
                  </a:lnTo>
                  <a:lnTo>
                    <a:pt x="1486" y="44"/>
                  </a:lnTo>
                  <a:lnTo>
                    <a:pt x="1483" y="44"/>
                  </a:lnTo>
                  <a:lnTo>
                    <a:pt x="1483" y="46"/>
                  </a:lnTo>
                  <a:lnTo>
                    <a:pt x="1480" y="48"/>
                  </a:lnTo>
                  <a:lnTo>
                    <a:pt x="1478" y="46"/>
                  </a:lnTo>
                  <a:lnTo>
                    <a:pt x="1476" y="46"/>
                  </a:lnTo>
                  <a:lnTo>
                    <a:pt x="1472" y="48"/>
                  </a:lnTo>
                  <a:lnTo>
                    <a:pt x="1467" y="49"/>
                  </a:lnTo>
                  <a:lnTo>
                    <a:pt x="1468" y="49"/>
                  </a:lnTo>
                  <a:lnTo>
                    <a:pt x="1468" y="46"/>
                  </a:lnTo>
                  <a:lnTo>
                    <a:pt x="1467" y="46"/>
                  </a:lnTo>
                  <a:lnTo>
                    <a:pt x="1460" y="49"/>
                  </a:lnTo>
                  <a:lnTo>
                    <a:pt x="1457" y="49"/>
                  </a:lnTo>
                  <a:lnTo>
                    <a:pt x="1457" y="49"/>
                  </a:lnTo>
                  <a:lnTo>
                    <a:pt x="1460" y="46"/>
                  </a:lnTo>
                  <a:lnTo>
                    <a:pt x="1462" y="44"/>
                  </a:lnTo>
                  <a:lnTo>
                    <a:pt x="1460" y="43"/>
                  </a:lnTo>
                  <a:lnTo>
                    <a:pt x="1456" y="43"/>
                  </a:lnTo>
                  <a:lnTo>
                    <a:pt x="1452" y="43"/>
                  </a:lnTo>
                  <a:lnTo>
                    <a:pt x="1449" y="43"/>
                  </a:lnTo>
                  <a:lnTo>
                    <a:pt x="1443" y="43"/>
                  </a:lnTo>
                  <a:lnTo>
                    <a:pt x="1441" y="44"/>
                  </a:lnTo>
                  <a:lnTo>
                    <a:pt x="1440" y="44"/>
                  </a:lnTo>
                  <a:lnTo>
                    <a:pt x="1437" y="43"/>
                  </a:lnTo>
                  <a:lnTo>
                    <a:pt x="1433" y="44"/>
                  </a:lnTo>
                  <a:lnTo>
                    <a:pt x="1430" y="44"/>
                  </a:lnTo>
                  <a:lnTo>
                    <a:pt x="1427" y="44"/>
                  </a:lnTo>
                  <a:lnTo>
                    <a:pt x="1425" y="44"/>
                  </a:lnTo>
                  <a:lnTo>
                    <a:pt x="1424" y="46"/>
                  </a:lnTo>
                  <a:lnTo>
                    <a:pt x="1422" y="44"/>
                  </a:lnTo>
                  <a:lnTo>
                    <a:pt x="1421" y="48"/>
                  </a:lnTo>
                  <a:lnTo>
                    <a:pt x="1421" y="49"/>
                  </a:lnTo>
                  <a:lnTo>
                    <a:pt x="1422" y="49"/>
                  </a:lnTo>
                  <a:lnTo>
                    <a:pt x="1424" y="49"/>
                  </a:lnTo>
                  <a:lnTo>
                    <a:pt x="1424" y="48"/>
                  </a:lnTo>
                  <a:lnTo>
                    <a:pt x="1425" y="48"/>
                  </a:lnTo>
                  <a:lnTo>
                    <a:pt x="1427" y="49"/>
                  </a:lnTo>
                  <a:lnTo>
                    <a:pt x="1429" y="48"/>
                  </a:lnTo>
                  <a:lnTo>
                    <a:pt x="1430" y="48"/>
                  </a:lnTo>
                  <a:lnTo>
                    <a:pt x="1432" y="49"/>
                  </a:lnTo>
                  <a:lnTo>
                    <a:pt x="1437" y="48"/>
                  </a:lnTo>
                  <a:lnTo>
                    <a:pt x="1437" y="49"/>
                  </a:lnTo>
                  <a:lnTo>
                    <a:pt x="1430" y="51"/>
                  </a:lnTo>
                  <a:lnTo>
                    <a:pt x="1417" y="52"/>
                  </a:lnTo>
                  <a:lnTo>
                    <a:pt x="1414" y="52"/>
                  </a:lnTo>
                  <a:lnTo>
                    <a:pt x="1408" y="54"/>
                  </a:lnTo>
                  <a:lnTo>
                    <a:pt x="1403" y="56"/>
                  </a:lnTo>
                  <a:lnTo>
                    <a:pt x="1397" y="56"/>
                  </a:lnTo>
                  <a:lnTo>
                    <a:pt x="1386" y="57"/>
                  </a:lnTo>
                  <a:lnTo>
                    <a:pt x="1379" y="60"/>
                  </a:lnTo>
                  <a:lnTo>
                    <a:pt x="1374" y="60"/>
                  </a:lnTo>
                  <a:lnTo>
                    <a:pt x="1368" y="63"/>
                  </a:lnTo>
                  <a:lnTo>
                    <a:pt x="1365" y="65"/>
                  </a:lnTo>
                  <a:lnTo>
                    <a:pt x="1354" y="68"/>
                  </a:lnTo>
                  <a:lnTo>
                    <a:pt x="1347" y="67"/>
                  </a:lnTo>
                  <a:lnTo>
                    <a:pt x="1346" y="68"/>
                  </a:lnTo>
                  <a:lnTo>
                    <a:pt x="1344" y="70"/>
                  </a:lnTo>
                  <a:lnTo>
                    <a:pt x="1344" y="70"/>
                  </a:lnTo>
                  <a:lnTo>
                    <a:pt x="1347" y="70"/>
                  </a:lnTo>
                  <a:lnTo>
                    <a:pt x="1349" y="71"/>
                  </a:lnTo>
                  <a:lnTo>
                    <a:pt x="1351" y="71"/>
                  </a:lnTo>
                  <a:lnTo>
                    <a:pt x="1351" y="73"/>
                  </a:lnTo>
                  <a:lnTo>
                    <a:pt x="1346" y="78"/>
                  </a:lnTo>
                  <a:lnTo>
                    <a:pt x="1343" y="79"/>
                  </a:lnTo>
                  <a:lnTo>
                    <a:pt x="1341" y="81"/>
                  </a:lnTo>
                  <a:lnTo>
                    <a:pt x="1335" y="76"/>
                  </a:lnTo>
                  <a:lnTo>
                    <a:pt x="1333" y="78"/>
                  </a:lnTo>
                  <a:lnTo>
                    <a:pt x="1333" y="79"/>
                  </a:lnTo>
                  <a:lnTo>
                    <a:pt x="1331" y="79"/>
                  </a:lnTo>
                  <a:lnTo>
                    <a:pt x="1330" y="81"/>
                  </a:lnTo>
                  <a:lnTo>
                    <a:pt x="1333" y="81"/>
                  </a:lnTo>
                  <a:lnTo>
                    <a:pt x="1338" y="83"/>
                  </a:lnTo>
                  <a:lnTo>
                    <a:pt x="1341" y="84"/>
                  </a:lnTo>
                  <a:lnTo>
                    <a:pt x="1344" y="86"/>
                  </a:lnTo>
                  <a:lnTo>
                    <a:pt x="1346" y="87"/>
                  </a:lnTo>
                  <a:lnTo>
                    <a:pt x="1347" y="89"/>
                  </a:lnTo>
                  <a:lnTo>
                    <a:pt x="1344" y="89"/>
                  </a:lnTo>
                  <a:lnTo>
                    <a:pt x="1341" y="87"/>
                  </a:lnTo>
                  <a:lnTo>
                    <a:pt x="1339" y="86"/>
                  </a:lnTo>
                  <a:lnTo>
                    <a:pt x="1338" y="86"/>
                  </a:lnTo>
                  <a:lnTo>
                    <a:pt x="1335" y="87"/>
                  </a:lnTo>
                  <a:lnTo>
                    <a:pt x="1333" y="89"/>
                  </a:lnTo>
                  <a:lnTo>
                    <a:pt x="1335" y="91"/>
                  </a:lnTo>
                  <a:lnTo>
                    <a:pt x="1339" y="92"/>
                  </a:lnTo>
                  <a:lnTo>
                    <a:pt x="1341" y="92"/>
                  </a:lnTo>
                  <a:lnTo>
                    <a:pt x="1347" y="100"/>
                  </a:lnTo>
                  <a:lnTo>
                    <a:pt x="1349" y="102"/>
                  </a:lnTo>
                  <a:lnTo>
                    <a:pt x="1352" y="102"/>
                  </a:lnTo>
                  <a:lnTo>
                    <a:pt x="1352" y="102"/>
                  </a:lnTo>
                  <a:lnTo>
                    <a:pt x="1351" y="103"/>
                  </a:lnTo>
                  <a:lnTo>
                    <a:pt x="1349" y="105"/>
                  </a:lnTo>
                  <a:lnTo>
                    <a:pt x="1347" y="106"/>
                  </a:lnTo>
                  <a:lnTo>
                    <a:pt x="1338" y="108"/>
                  </a:lnTo>
                  <a:lnTo>
                    <a:pt x="1335" y="110"/>
                  </a:lnTo>
                  <a:lnTo>
                    <a:pt x="1333" y="110"/>
                  </a:lnTo>
                  <a:lnTo>
                    <a:pt x="1333" y="110"/>
                  </a:lnTo>
                  <a:lnTo>
                    <a:pt x="1331" y="111"/>
                  </a:lnTo>
                  <a:lnTo>
                    <a:pt x="1331" y="113"/>
                  </a:lnTo>
                  <a:lnTo>
                    <a:pt x="1331" y="113"/>
                  </a:lnTo>
                  <a:lnTo>
                    <a:pt x="1335" y="114"/>
                  </a:lnTo>
                  <a:lnTo>
                    <a:pt x="1341" y="119"/>
                  </a:lnTo>
                  <a:lnTo>
                    <a:pt x="1341" y="119"/>
                  </a:lnTo>
                  <a:lnTo>
                    <a:pt x="1339" y="119"/>
                  </a:lnTo>
                  <a:lnTo>
                    <a:pt x="1336" y="118"/>
                  </a:lnTo>
                  <a:lnTo>
                    <a:pt x="1333" y="116"/>
                  </a:lnTo>
                  <a:lnTo>
                    <a:pt x="1330" y="114"/>
                  </a:lnTo>
                  <a:lnTo>
                    <a:pt x="1330" y="113"/>
                  </a:lnTo>
                  <a:lnTo>
                    <a:pt x="1330" y="111"/>
                  </a:lnTo>
                  <a:lnTo>
                    <a:pt x="1330" y="111"/>
                  </a:lnTo>
                  <a:lnTo>
                    <a:pt x="1330" y="110"/>
                  </a:lnTo>
                  <a:lnTo>
                    <a:pt x="1333" y="108"/>
                  </a:lnTo>
                  <a:lnTo>
                    <a:pt x="1336" y="106"/>
                  </a:lnTo>
                  <a:lnTo>
                    <a:pt x="1341" y="105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44" y="100"/>
                  </a:lnTo>
                  <a:lnTo>
                    <a:pt x="1339" y="100"/>
                  </a:lnTo>
                  <a:lnTo>
                    <a:pt x="1331" y="102"/>
                  </a:lnTo>
                  <a:lnTo>
                    <a:pt x="1327" y="102"/>
                  </a:lnTo>
                  <a:lnTo>
                    <a:pt x="1325" y="103"/>
                  </a:lnTo>
                  <a:lnTo>
                    <a:pt x="1322" y="105"/>
                  </a:lnTo>
                  <a:lnTo>
                    <a:pt x="1320" y="105"/>
                  </a:lnTo>
                  <a:lnTo>
                    <a:pt x="1316" y="103"/>
                  </a:lnTo>
                  <a:lnTo>
                    <a:pt x="1312" y="105"/>
                  </a:lnTo>
                  <a:lnTo>
                    <a:pt x="1303" y="105"/>
                  </a:lnTo>
                  <a:lnTo>
                    <a:pt x="1301" y="106"/>
                  </a:lnTo>
                  <a:lnTo>
                    <a:pt x="1279" y="106"/>
                  </a:lnTo>
                  <a:lnTo>
                    <a:pt x="1274" y="106"/>
                  </a:lnTo>
                  <a:lnTo>
                    <a:pt x="1263" y="108"/>
                  </a:lnTo>
                  <a:lnTo>
                    <a:pt x="1263" y="110"/>
                  </a:lnTo>
                  <a:lnTo>
                    <a:pt x="1263" y="111"/>
                  </a:lnTo>
                  <a:lnTo>
                    <a:pt x="1261" y="111"/>
                  </a:lnTo>
                  <a:lnTo>
                    <a:pt x="1260" y="113"/>
                  </a:lnTo>
                  <a:lnTo>
                    <a:pt x="1260" y="114"/>
                  </a:lnTo>
                  <a:lnTo>
                    <a:pt x="1260" y="116"/>
                  </a:lnTo>
                  <a:lnTo>
                    <a:pt x="1261" y="118"/>
                  </a:lnTo>
                  <a:lnTo>
                    <a:pt x="1261" y="119"/>
                  </a:lnTo>
                  <a:lnTo>
                    <a:pt x="1263" y="121"/>
                  </a:lnTo>
                  <a:lnTo>
                    <a:pt x="1265" y="121"/>
                  </a:lnTo>
                  <a:lnTo>
                    <a:pt x="1266" y="124"/>
                  </a:lnTo>
                  <a:lnTo>
                    <a:pt x="1265" y="125"/>
                  </a:lnTo>
                  <a:lnTo>
                    <a:pt x="1263" y="127"/>
                  </a:lnTo>
                  <a:lnTo>
                    <a:pt x="1263" y="129"/>
                  </a:lnTo>
                  <a:lnTo>
                    <a:pt x="1265" y="130"/>
                  </a:lnTo>
                  <a:lnTo>
                    <a:pt x="1265" y="133"/>
                  </a:lnTo>
                  <a:lnTo>
                    <a:pt x="1266" y="135"/>
                  </a:lnTo>
                  <a:lnTo>
                    <a:pt x="1269" y="137"/>
                  </a:lnTo>
                  <a:lnTo>
                    <a:pt x="1271" y="138"/>
                  </a:lnTo>
                  <a:lnTo>
                    <a:pt x="1276" y="138"/>
                  </a:lnTo>
                  <a:lnTo>
                    <a:pt x="1279" y="138"/>
                  </a:lnTo>
                  <a:lnTo>
                    <a:pt x="1282" y="140"/>
                  </a:lnTo>
                  <a:lnTo>
                    <a:pt x="1284" y="140"/>
                  </a:lnTo>
                  <a:lnTo>
                    <a:pt x="1284" y="141"/>
                  </a:lnTo>
                  <a:lnTo>
                    <a:pt x="1284" y="143"/>
                  </a:lnTo>
                  <a:lnTo>
                    <a:pt x="1285" y="145"/>
                  </a:lnTo>
                  <a:lnTo>
                    <a:pt x="1288" y="148"/>
                  </a:lnTo>
                  <a:lnTo>
                    <a:pt x="1290" y="148"/>
                  </a:lnTo>
                  <a:lnTo>
                    <a:pt x="1296" y="149"/>
                  </a:lnTo>
                  <a:lnTo>
                    <a:pt x="1298" y="149"/>
                  </a:lnTo>
                  <a:lnTo>
                    <a:pt x="1301" y="154"/>
                  </a:lnTo>
                  <a:lnTo>
                    <a:pt x="1301" y="154"/>
                  </a:lnTo>
                  <a:lnTo>
                    <a:pt x="1301" y="156"/>
                  </a:lnTo>
                  <a:lnTo>
                    <a:pt x="1301" y="157"/>
                  </a:lnTo>
                  <a:lnTo>
                    <a:pt x="1301" y="157"/>
                  </a:lnTo>
                  <a:lnTo>
                    <a:pt x="1300" y="159"/>
                  </a:lnTo>
                  <a:lnTo>
                    <a:pt x="1296" y="164"/>
                  </a:lnTo>
                  <a:lnTo>
                    <a:pt x="1295" y="167"/>
                  </a:lnTo>
                  <a:lnTo>
                    <a:pt x="1298" y="170"/>
                  </a:lnTo>
                  <a:lnTo>
                    <a:pt x="1301" y="175"/>
                  </a:lnTo>
                  <a:lnTo>
                    <a:pt x="1303" y="176"/>
                  </a:lnTo>
                  <a:lnTo>
                    <a:pt x="1303" y="180"/>
                  </a:lnTo>
                  <a:lnTo>
                    <a:pt x="1303" y="181"/>
                  </a:lnTo>
                  <a:lnTo>
                    <a:pt x="1303" y="183"/>
                  </a:lnTo>
                  <a:lnTo>
                    <a:pt x="1300" y="184"/>
                  </a:lnTo>
                  <a:lnTo>
                    <a:pt x="1298" y="186"/>
                  </a:lnTo>
                  <a:lnTo>
                    <a:pt x="1295" y="186"/>
                  </a:lnTo>
                  <a:lnTo>
                    <a:pt x="1295" y="187"/>
                  </a:lnTo>
                  <a:lnTo>
                    <a:pt x="1295" y="189"/>
                  </a:lnTo>
                  <a:lnTo>
                    <a:pt x="1295" y="191"/>
                  </a:lnTo>
                  <a:lnTo>
                    <a:pt x="1295" y="191"/>
                  </a:lnTo>
                  <a:lnTo>
                    <a:pt x="1293" y="191"/>
                  </a:lnTo>
                  <a:lnTo>
                    <a:pt x="1292" y="191"/>
                  </a:lnTo>
                  <a:lnTo>
                    <a:pt x="1290" y="189"/>
                  </a:lnTo>
                  <a:lnTo>
                    <a:pt x="1290" y="187"/>
                  </a:lnTo>
                  <a:lnTo>
                    <a:pt x="1290" y="186"/>
                  </a:lnTo>
                  <a:lnTo>
                    <a:pt x="1293" y="183"/>
                  </a:lnTo>
                  <a:lnTo>
                    <a:pt x="1295" y="180"/>
                  </a:lnTo>
                  <a:lnTo>
                    <a:pt x="1295" y="176"/>
                  </a:lnTo>
                  <a:lnTo>
                    <a:pt x="1295" y="173"/>
                  </a:lnTo>
                  <a:lnTo>
                    <a:pt x="1293" y="172"/>
                  </a:lnTo>
                  <a:lnTo>
                    <a:pt x="1292" y="170"/>
                  </a:lnTo>
                  <a:lnTo>
                    <a:pt x="1290" y="172"/>
                  </a:lnTo>
                  <a:lnTo>
                    <a:pt x="1288" y="172"/>
                  </a:lnTo>
                  <a:lnTo>
                    <a:pt x="1287" y="176"/>
                  </a:lnTo>
                  <a:lnTo>
                    <a:pt x="1284" y="180"/>
                  </a:lnTo>
                  <a:lnTo>
                    <a:pt x="1284" y="181"/>
                  </a:lnTo>
                  <a:lnTo>
                    <a:pt x="1284" y="183"/>
                  </a:lnTo>
                  <a:lnTo>
                    <a:pt x="1284" y="183"/>
                  </a:lnTo>
                  <a:lnTo>
                    <a:pt x="1284" y="181"/>
                  </a:lnTo>
                  <a:lnTo>
                    <a:pt x="1284" y="180"/>
                  </a:lnTo>
                  <a:lnTo>
                    <a:pt x="1284" y="176"/>
                  </a:lnTo>
                  <a:lnTo>
                    <a:pt x="1285" y="173"/>
                  </a:lnTo>
                  <a:lnTo>
                    <a:pt x="1285" y="172"/>
                  </a:lnTo>
                  <a:lnTo>
                    <a:pt x="1284" y="170"/>
                  </a:lnTo>
                  <a:lnTo>
                    <a:pt x="1284" y="168"/>
                  </a:lnTo>
                  <a:lnTo>
                    <a:pt x="1284" y="167"/>
                  </a:lnTo>
                  <a:lnTo>
                    <a:pt x="1285" y="164"/>
                  </a:lnTo>
                  <a:lnTo>
                    <a:pt x="1287" y="162"/>
                  </a:lnTo>
                  <a:lnTo>
                    <a:pt x="1293" y="160"/>
                  </a:lnTo>
                  <a:lnTo>
                    <a:pt x="1293" y="159"/>
                  </a:lnTo>
                  <a:lnTo>
                    <a:pt x="1295" y="156"/>
                  </a:lnTo>
                  <a:lnTo>
                    <a:pt x="1296" y="156"/>
                  </a:lnTo>
                  <a:lnTo>
                    <a:pt x="1296" y="154"/>
                  </a:lnTo>
                  <a:lnTo>
                    <a:pt x="1295" y="153"/>
                  </a:lnTo>
                  <a:lnTo>
                    <a:pt x="1293" y="153"/>
                  </a:lnTo>
                  <a:lnTo>
                    <a:pt x="1290" y="151"/>
                  </a:lnTo>
                  <a:lnTo>
                    <a:pt x="1288" y="151"/>
                  </a:lnTo>
                  <a:lnTo>
                    <a:pt x="1282" y="153"/>
                  </a:lnTo>
                  <a:lnTo>
                    <a:pt x="1276" y="153"/>
                  </a:lnTo>
                  <a:lnTo>
                    <a:pt x="1274" y="153"/>
                  </a:lnTo>
                  <a:lnTo>
                    <a:pt x="1266" y="146"/>
                  </a:lnTo>
                  <a:lnTo>
                    <a:pt x="1266" y="145"/>
                  </a:lnTo>
                  <a:lnTo>
                    <a:pt x="1265" y="145"/>
                  </a:lnTo>
                  <a:lnTo>
                    <a:pt x="1265" y="143"/>
                  </a:lnTo>
                  <a:lnTo>
                    <a:pt x="1261" y="143"/>
                  </a:lnTo>
                  <a:lnTo>
                    <a:pt x="1255" y="141"/>
                  </a:lnTo>
                  <a:lnTo>
                    <a:pt x="1247" y="137"/>
                  </a:lnTo>
                  <a:lnTo>
                    <a:pt x="1236" y="137"/>
                  </a:lnTo>
                  <a:lnTo>
                    <a:pt x="1233" y="137"/>
                  </a:lnTo>
                  <a:lnTo>
                    <a:pt x="1230" y="138"/>
                  </a:lnTo>
                  <a:lnTo>
                    <a:pt x="1226" y="140"/>
                  </a:lnTo>
                  <a:lnTo>
                    <a:pt x="1225" y="141"/>
                  </a:lnTo>
                  <a:lnTo>
                    <a:pt x="1223" y="141"/>
                  </a:lnTo>
                  <a:lnTo>
                    <a:pt x="1222" y="143"/>
                  </a:lnTo>
                  <a:lnTo>
                    <a:pt x="1222" y="143"/>
                  </a:lnTo>
                  <a:lnTo>
                    <a:pt x="1223" y="145"/>
                  </a:lnTo>
                  <a:lnTo>
                    <a:pt x="1226" y="143"/>
                  </a:lnTo>
                  <a:lnTo>
                    <a:pt x="1230" y="145"/>
                  </a:lnTo>
                  <a:lnTo>
                    <a:pt x="1231" y="145"/>
                  </a:lnTo>
                  <a:lnTo>
                    <a:pt x="1233" y="148"/>
                  </a:lnTo>
                  <a:lnTo>
                    <a:pt x="1231" y="148"/>
                  </a:lnTo>
                  <a:lnTo>
                    <a:pt x="1226" y="149"/>
                  </a:lnTo>
                  <a:lnTo>
                    <a:pt x="1223" y="149"/>
                  </a:lnTo>
                  <a:lnTo>
                    <a:pt x="1217" y="146"/>
                  </a:lnTo>
                  <a:lnTo>
                    <a:pt x="1215" y="145"/>
                  </a:lnTo>
                  <a:lnTo>
                    <a:pt x="1209" y="146"/>
                  </a:lnTo>
                  <a:lnTo>
                    <a:pt x="1206" y="148"/>
                  </a:lnTo>
                  <a:lnTo>
                    <a:pt x="1204" y="148"/>
                  </a:lnTo>
                  <a:lnTo>
                    <a:pt x="1206" y="149"/>
                  </a:lnTo>
                  <a:lnTo>
                    <a:pt x="1206" y="154"/>
                  </a:lnTo>
                  <a:lnTo>
                    <a:pt x="1207" y="156"/>
                  </a:lnTo>
                  <a:lnTo>
                    <a:pt x="1209" y="157"/>
                  </a:lnTo>
                  <a:lnTo>
                    <a:pt x="1215" y="159"/>
                  </a:lnTo>
                  <a:lnTo>
                    <a:pt x="1218" y="160"/>
                  </a:lnTo>
                  <a:lnTo>
                    <a:pt x="1223" y="162"/>
                  </a:lnTo>
                  <a:lnTo>
                    <a:pt x="1225" y="162"/>
                  </a:lnTo>
                  <a:lnTo>
                    <a:pt x="1228" y="162"/>
                  </a:lnTo>
                  <a:lnTo>
                    <a:pt x="1233" y="164"/>
                  </a:lnTo>
                  <a:lnTo>
                    <a:pt x="1234" y="167"/>
                  </a:lnTo>
                  <a:lnTo>
                    <a:pt x="1236" y="168"/>
                  </a:lnTo>
                  <a:lnTo>
                    <a:pt x="1238" y="170"/>
                  </a:lnTo>
                  <a:lnTo>
                    <a:pt x="1239" y="170"/>
                  </a:lnTo>
                  <a:lnTo>
                    <a:pt x="1239" y="170"/>
                  </a:lnTo>
                  <a:lnTo>
                    <a:pt x="1241" y="170"/>
                  </a:lnTo>
                  <a:lnTo>
                    <a:pt x="1244" y="170"/>
                  </a:lnTo>
                  <a:lnTo>
                    <a:pt x="1242" y="170"/>
                  </a:lnTo>
                  <a:lnTo>
                    <a:pt x="1241" y="172"/>
                  </a:lnTo>
                  <a:lnTo>
                    <a:pt x="1236" y="172"/>
                  </a:lnTo>
                  <a:lnTo>
                    <a:pt x="1233" y="172"/>
                  </a:lnTo>
                  <a:lnTo>
                    <a:pt x="1230" y="170"/>
                  </a:lnTo>
                  <a:lnTo>
                    <a:pt x="1225" y="165"/>
                  </a:lnTo>
                  <a:lnTo>
                    <a:pt x="1217" y="165"/>
                  </a:lnTo>
                  <a:lnTo>
                    <a:pt x="1215" y="167"/>
                  </a:lnTo>
                  <a:lnTo>
                    <a:pt x="1214" y="165"/>
                  </a:lnTo>
                  <a:lnTo>
                    <a:pt x="1206" y="164"/>
                  </a:lnTo>
                  <a:lnTo>
                    <a:pt x="1201" y="164"/>
                  </a:lnTo>
                  <a:lnTo>
                    <a:pt x="1195" y="162"/>
                  </a:lnTo>
                  <a:lnTo>
                    <a:pt x="1195" y="160"/>
                  </a:lnTo>
                  <a:lnTo>
                    <a:pt x="1195" y="159"/>
                  </a:lnTo>
                  <a:lnTo>
                    <a:pt x="1196" y="157"/>
                  </a:lnTo>
                  <a:lnTo>
                    <a:pt x="1196" y="157"/>
                  </a:lnTo>
                  <a:lnTo>
                    <a:pt x="1198" y="154"/>
                  </a:lnTo>
                  <a:lnTo>
                    <a:pt x="1195" y="151"/>
                  </a:lnTo>
                  <a:lnTo>
                    <a:pt x="1195" y="148"/>
                  </a:lnTo>
                  <a:lnTo>
                    <a:pt x="1196" y="146"/>
                  </a:lnTo>
                  <a:lnTo>
                    <a:pt x="1198" y="141"/>
                  </a:lnTo>
                  <a:lnTo>
                    <a:pt x="1199" y="140"/>
                  </a:lnTo>
                  <a:lnTo>
                    <a:pt x="1199" y="140"/>
                  </a:lnTo>
                  <a:lnTo>
                    <a:pt x="1201" y="138"/>
                  </a:lnTo>
                  <a:lnTo>
                    <a:pt x="1199" y="138"/>
                  </a:lnTo>
                  <a:lnTo>
                    <a:pt x="1199" y="137"/>
                  </a:lnTo>
                  <a:lnTo>
                    <a:pt x="1198" y="135"/>
                  </a:lnTo>
                  <a:lnTo>
                    <a:pt x="1199" y="133"/>
                  </a:lnTo>
                  <a:lnTo>
                    <a:pt x="1199" y="132"/>
                  </a:lnTo>
                  <a:lnTo>
                    <a:pt x="1196" y="130"/>
                  </a:lnTo>
                  <a:lnTo>
                    <a:pt x="1196" y="127"/>
                  </a:lnTo>
                  <a:lnTo>
                    <a:pt x="1193" y="125"/>
                  </a:lnTo>
                  <a:lnTo>
                    <a:pt x="1190" y="125"/>
                  </a:lnTo>
                  <a:lnTo>
                    <a:pt x="1190" y="125"/>
                  </a:lnTo>
                  <a:lnTo>
                    <a:pt x="1188" y="127"/>
                  </a:lnTo>
                  <a:lnTo>
                    <a:pt x="1190" y="129"/>
                  </a:lnTo>
                  <a:lnTo>
                    <a:pt x="1191" y="132"/>
                  </a:lnTo>
                  <a:lnTo>
                    <a:pt x="1191" y="133"/>
                  </a:lnTo>
                  <a:lnTo>
                    <a:pt x="1191" y="137"/>
                  </a:lnTo>
                  <a:lnTo>
                    <a:pt x="1191" y="140"/>
                  </a:lnTo>
                  <a:lnTo>
                    <a:pt x="1191" y="141"/>
                  </a:lnTo>
                  <a:lnTo>
                    <a:pt x="1191" y="143"/>
                  </a:lnTo>
                  <a:lnTo>
                    <a:pt x="1188" y="145"/>
                  </a:lnTo>
                  <a:lnTo>
                    <a:pt x="1183" y="146"/>
                  </a:lnTo>
                  <a:lnTo>
                    <a:pt x="1182" y="148"/>
                  </a:lnTo>
                  <a:lnTo>
                    <a:pt x="1177" y="148"/>
                  </a:lnTo>
                  <a:lnTo>
                    <a:pt x="1174" y="149"/>
                  </a:lnTo>
                  <a:lnTo>
                    <a:pt x="1166" y="159"/>
                  </a:lnTo>
                  <a:lnTo>
                    <a:pt x="1167" y="160"/>
                  </a:lnTo>
                  <a:lnTo>
                    <a:pt x="1169" y="162"/>
                  </a:lnTo>
                  <a:lnTo>
                    <a:pt x="1172" y="164"/>
                  </a:lnTo>
                  <a:lnTo>
                    <a:pt x="1172" y="164"/>
                  </a:lnTo>
                  <a:lnTo>
                    <a:pt x="1174" y="168"/>
                  </a:lnTo>
                  <a:lnTo>
                    <a:pt x="1182" y="178"/>
                  </a:lnTo>
                  <a:lnTo>
                    <a:pt x="1182" y="180"/>
                  </a:lnTo>
                  <a:lnTo>
                    <a:pt x="1180" y="183"/>
                  </a:lnTo>
                  <a:lnTo>
                    <a:pt x="1177" y="186"/>
                  </a:lnTo>
                  <a:lnTo>
                    <a:pt x="1175" y="189"/>
                  </a:lnTo>
                  <a:lnTo>
                    <a:pt x="1172" y="197"/>
                  </a:lnTo>
                  <a:lnTo>
                    <a:pt x="1172" y="199"/>
                  </a:lnTo>
                  <a:lnTo>
                    <a:pt x="1174" y="202"/>
                  </a:lnTo>
                  <a:lnTo>
                    <a:pt x="1175" y="203"/>
                  </a:lnTo>
                  <a:lnTo>
                    <a:pt x="1177" y="205"/>
                  </a:lnTo>
                  <a:lnTo>
                    <a:pt x="1175" y="211"/>
                  </a:lnTo>
                  <a:lnTo>
                    <a:pt x="1175" y="211"/>
                  </a:lnTo>
                  <a:lnTo>
                    <a:pt x="1177" y="213"/>
                  </a:lnTo>
                  <a:lnTo>
                    <a:pt x="1182" y="211"/>
                  </a:lnTo>
                  <a:lnTo>
                    <a:pt x="1188" y="213"/>
                  </a:lnTo>
                  <a:lnTo>
                    <a:pt x="1191" y="213"/>
                  </a:lnTo>
                  <a:lnTo>
                    <a:pt x="1196" y="210"/>
                  </a:lnTo>
                  <a:lnTo>
                    <a:pt x="1198" y="210"/>
                  </a:lnTo>
                  <a:lnTo>
                    <a:pt x="1204" y="210"/>
                  </a:lnTo>
                  <a:lnTo>
                    <a:pt x="1212" y="213"/>
                  </a:lnTo>
                  <a:lnTo>
                    <a:pt x="1220" y="216"/>
                  </a:lnTo>
                  <a:lnTo>
                    <a:pt x="1223" y="218"/>
                  </a:lnTo>
                  <a:lnTo>
                    <a:pt x="1225" y="218"/>
                  </a:lnTo>
                  <a:lnTo>
                    <a:pt x="1226" y="222"/>
                  </a:lnTo>
                  <a:lnTo>
                    <a:pt x="1228" y="227"/>
                  </a:lnTo>
                  <a:lnTo>
                    <a:pt x="1230" y="229"/>
                  </a:lnTo>
                  <a:lnTo>
                    <a:pt x="1230" y="232"/>
                  </a:lnTo>
                  <a:lnTo>
                    <a:pt x="1228" y="232"/>
                  </a:lnTo>
                  <a:lnTo>
                    <a:pt x="1226" y="232"/>
                  </a:lnTo>
                  <a:lnTo>
                    <a:pt x="1225" y="234"/>
                  </a:lnTo>
                  <a:lnTo>
                    <a:pt x="1223" y="237"/>
                  </a:lnTo>
                  <a:lnTo>
                    <a:pt x="1223" y="238"/>
                  </a:lnTo>
                  <a:lnTo>
                    <a:pt x="1225" y="243"/>
                  </a:lnTo>
                  <a:lnTo>
                    <a:pt x="1231" y="245"/>
                  </a:lnTo>
                  <a:lnTo>
                    <a:pt x="1236" y="245"/>
                  </a:lnTo>
                  <a:lnTo>
                    <a:pt x="1241" y="245"/>
                  </a:lnTo>
                  <a:lnTo>
                    <a:pt x="1241" y="245"/>
                  </a:lnTo>
                  <a:lnTo>
                    <a:pt x="1241" y="246"/>
                  </a:lnTo>
                  <a:lnTo>
                    <a:pt x="1238" y="246"/>
                  </a:lnTo>
                  <a:lnTo>
                    <a:pt x="1230" y="246"/>
                  </a:lnTo>
                  <a:lnTo>
                    <a:pt x="1226" y="246"/>
                  </a:lnTo>
                  <a:lnTo>
                    <a:pt x="1225" y="246"/>
                  </a:lnTo>
                  <a:lnTo>
                    <a:pt x="1223" y="245"/>
                  </a:lnTo>
                  <a:lnTo>
                    <a:pt x="1222" y="243"/>
                  </a:lnTo>
                  <a:lnTo>
                    <a:pt x="1220" y="243"/>
                  </a:lnTo>
                  <a:lnTo>
                    <a:pt x="1218" y="242"/>
                  </a:lnTo>
                  <a:lnTo>
                    <a:pt x="1220" y="238"/>
                  </a:lnTo>
                  <a:lnTo>
                    <a:pt x="1220" y="230"/>
                  </a:lnTo>
                  <a:lnTo>
                    <a:pt x="1220" y="227"/>
                  </a:lnTo>
                  <a:lnTo>
                    <a:pt x="1218" y="224"/>
                  </a:lnTo>
                  <a:lnTo>
                    <a:pt x="1214" y="219"/>
                  </a:lnTo>
                  <a:lnTo>
                    <a:pt x="1212" y="218"/>
                  </a:lnTo>
                  <a:lnTo>
                    <a:pt x="1209" y="216"/>
                  </a:lnTo>
                  <a:lnTo>
                    <a:pt x="1207" y="215"/>
                  </a:lnTo>
                  <a:lnTo>
                    <a:pt x="1206" y="216"/>
                  </a:lnTo>
                  <a:lnTo>
                    <a:pt x="1198" y="218"/>
                  </a:lnTo>
                  <a:lnTo>
                    <a:pt x="1193" y="218"/>
                  </a:lnTo>
                  <a:lnTo>
                    <a:pt x="1185" y="221"/>
                  </a:lnTo>
                  <a:lnTo>
                    <a:pt x="1183" y="222"/>
                  </a:lnTo>
                  <a:lnTo>
                    <a:pt x="1183" y="227"/>
                  </a:lnTo>
                  <a:lnTo>
                    <a:pt x="1185" y="230"/>
                  </a:lnTo>
                  <a:lnTo>
                    <a:pt x="1187" y="232"/>
                  </a:lnTo>
                  <a:lnTo>
                    <a:pt x="1188" y="235"/>
                  </a:lnTo>
                  <a:lnTo>
                    <a:pt x="1188" y="237"/>
                  </a:lnTo>
                  <a:lnTo>
                    <a:pt x="1188" y="240"/>
                  </a:lnTo>
                  <a:lnTo>
                    <a:pt x="1188" y="242"/>
                  </a:lnTo>
                  <a:lnTo>
                    <a:pt x="1187" y="243"/>
                  </a:lnTo>
                  <a:lnTo>
                    <a:pt x="1179" y="249"/>
                  </a:lnTo>
                  <a:lnTo>
                    <a:pt x="1177" y="251"/>
                  </a:lnTo>
                  <a:lnTo>
                    <a:pt x="1177" y="257"/>
                  </a:lnTo>
                  <a:lnTo>
                    <a:pt x="1175" y="259"/>
                  </a:lnTo>
                  <a:lnTo>
                    <a:pt x="1172" y="262"/>
                  </a:lnTo>
                  <a:lnTo>
                    <a:pt x="1169" y="262"/>
                  </a:lnTo>
                  <a:lnTo>
                    <a:pt x="1158" y="269"/>
                  </a:lnTo>
                  <a:lnTo>
                    <a:pt x="1156" y="269"/>
                  </a:lnTo>
                  <a:lnTo>
                    <a:pt x="1156" y="273"/>
                  </a:lnTo>
                  <a:lnTo>
                    <a:pt x="1153" y="275"/>
                  </a:lnTo>
                  <a:lnTo>
                    <a:pt x="1152" y="275"/>
                  </a:lnTo>
                  <a:lnTo>
                    <a:pt x="1147" y="273"/>
                  </a:lnTo>
                  <a:lnTo>
                    <a:pt x="1144" y="272"/>
                  </a:lnTo>
                  <a:lnTo>
                    <a:pt x="1140" y="272"/>
                  </a:lnTo>
                  <a:lnTo>
                    <a:pt x="1131" y="273"/>
                  </a:lnTo>
                  <a:lnTo>
                    <a:pt x="1126" y="272"/>
                  </a:lnTo>
                  <a:lnTo>
                    <a:pt x="1123" y="270"/>
                  </a:lnTo>
                  <a:lnTo>
                    <a:pt x="1118" y="269"/>
                  </a:lnTo>
                  <a:lnTo>
                    <a:pt x="1117" y="267"/>
                  </a:lnTo>
                  <a:lnTo>
                    <a:pt x="1115" y="267"/>
                  </a:lnTo>
                  <a:lnTo>
                    <a:pt x="1115" y="265"/>
                  </a:lnTo>
                  <a:lnTo>
                    <a:pt x="1115" y="264"/>
                  </a:lnTo>
                  <a:lnTo>
                    <a:pt x="1113" y="264"/>
                  </a:lnTo>
                  <a:lnTo>
                    <a:pt x="1115" y="262"/>
                  </a:lnTo>
                  <a:lnTo>
                    <a:pt x="1117" y="262"/>
                  </a:lnTo>
                  <a:lnTo>
                    <a:pt x="1123" y="262"/>
                  </a:lnTo>
                  <a:lnTo>
                    <a:pt x="1124" y="262"/>
                  </a:lnTo>
                  <a:lnTo>
                    <a:pt x="1126" y="262"/>
                  </a:lnTo>
                  <a:lnTo>
                    <a:pt x="1128" y="264"/>
                  </a:lnTo>
                  <a:lnTo>
                    <a:pt x="1131" y="265"/>
                  </a:lnTo>
                  <a:lnTo>
                    <a:pt x="1132" y="265"/>
                  </a:lnTo>
                  <a:lnTo>
                    <a:pt x="1134" y="264"/>
                  </a:lnTo>
                  <a:lnTo>
                    <a:pt x="1134" y="264"/>
                  </a:lnTo>
                  <a:lnTo>
                    <a:pt x="1136" y="264"/>
                  </a:lnTo>
                  <a:lnTo>
                    <a:pt x="1134" y="265"/>
                  </a:lnTo>
                  <a:lnTo>
                    <a:pt x="1132" y="265"/>
                  </a:lnTo>
                  <a:lnTo>
                    <a:pt x="1132" y="267"/>
                  </a:lnTo>
                  <a:lnTo>
                    <a:pt x="1131" y="267"/>
                  </a:lnTo>
                  <a:lnTo>
                    <a:pt x="1134" y="269"/>
                  </a:lnTo>
                  <a:lnTo>
                    <a:pt x="1136" y="269"/>
                  </a:lnTo>
                  <a:lnTo>
                    <a:pt x="1139" y="269"/>
                  </a:lnTo>
                  <a:lnTo>
                    <a:pt x="1140" y="267"/>
                  </a:lnTo>
                  <a:lnTo>
                    <a:pt x="1144" y="265"/>
                  </a:lnTo>
                  <a:lnTo>
                    <a:pt x="1147" y="265"/>
                  </a:lnTo>
                  <a:lnTo>
                    <a:pt x="1147" y="264"/>
                  </a:lnTo>
                  <a:lnTo>
                    <a:pt x="1145" y="261"/>
                  </a:lnTo>
                  <a:lnTo>
                    <a:pt x="1144" y="259"/>
                  </a:lnTo>
                  <a:lnTo>
                    <a:pt x="1148" y="261"/>
                  </a:lnTo>
                  <a:lnTo>
                    <a:pt x="1150" y="259"/>
                  </a:lnTo>
                  <a:lnTo>
                    <a:pt x="1160" y="246"/>
                  </a:lnTo>
                  <a:lnTo>
                    <a:pt x="1164" y="243"/>
                  </a:lnTo>
                  <a:lnTo>
                    <a:pt x="1166" y="242"/>
                  </a:lnTo>
                  <a:lnTo>
                    <a:pt x="1167" y="240"/>
                  </a:lnTo>
                  <a:lnTo>
                    <a:pt x="1167" y="238"/>
                  </a:lnTo>
                  <a:lnTo>
                    <a:pt x="1167" y="235"/>
                  </a:lnTo>
                  <a:lnTo>
                    <a:pt x="1167" y="234"/>
                  </a:lnTo>
                  <a:lnTo>
                    <a:pt x="1169" y="230"/>
                  </a:lnTo>
                  <a:lnTo>
                    <a:pt x="1171" y="227"/>
                  </a:lnTo>
                  <a:lnTo>
                    <a:pt x="1172" y="227"/>
                  </a:lnTo>
                  <a:lnTo>
                    <a:pt x="1172" y="226"/>
                  </a:lnTo>
                  <a:lnTo>
                    <a:pt x="1172" y="224"/>
                  </a:lnTo>
                  <a:lnTo>
                    <a:pt x="1167" y="221"/>
                  </a:lnTo>
                  <a:lnTo>
                    <a:pt x="1163" y="219"/>
                  </a:lnTo>
                  <a:lnTo>
                    <a:pt x="1161" y="218"/>
                  </a:lnTo>
                  <a:lnTo>
                    <a:pt x="1160" y="216"/>
                  </a:lnTo>
                  <a:lnTo>
                    <a:pt x="1160" y="213"/>
                  </a:lnTo>
                  <a:lnTo>
                    <a:pt x="1160" y="211"/>
                  </a:lnTo>
                  <a:lnTo>
                    <a:pt x="1160" y="207"/>
                  </a:lnTo>
                  <a:lnTo>
                    <a:pt x="1160" y="203"/>
                  </a:lnTo>
                  <a:lnTo>
                    <a:pt x="1160" y="197"/>
                  </a:lnTo>
                  <a:lnTo>
                    <a:pt x="1160" y="189"/>
                  </a:lnTo>
                  <a:lnTo>
                    <a:pt x="1158" y="186"/>
                  </a:lnTo>
                  <a:lnTo>
                    <a:pt x="1160" y="184"/>
                  </a:lnTo>
                  <a:lnTo>
                    <a:pt x="1161" y="183"/>
                  </a:lnTo>
                  <a:lnTo>
                    <a:pt x="1161" y="183"/>
                  </a:lnTo>
                  <a:lnTo>
                    <a:pt x="1161" y="173"/>
                  </a:lnTo>
                  <a:lnTo>
                    <a:pt x="1161" y="170"/>
                  </a:lnTo>
                  <a:lnTo>
                    <a:pt x="1160" y="165"/>
                  </a:lnTo>
                  <a:lnTo>
                    <a:pt x="1153" y="162"/>
                  </a:lnTo>
                  <a:lnTo>
                    <a:pt x="1150" y="159"/>
                  </a:lnTo>
                  <a:lnTo>
                    <a:pt x="1150" y="157"/>
                  </a:lnTo>
                  <a:lnTo>
                    <a:pt x="1152" y="157"/>
                  </a:lnTo>
                  <a:lnTo>
                    <a:pt x="1153" y="156"/>
                  </a:lnTo>
                  <a:lnTo>
                    <a:pt x="1156" y="153"/>
                  </a:lnTo>
                  <a:lnTo>
                    <a:pt x="1156" y="151"/>
                  </a:lnTo>
                  <a:lnTo>
                    <a:pt x="1160" y="146"/>
                  </a:lnTo>
                  <a:lnTo>
                    <a:pt x="1160" y="145"/>
                  </a:lnTo>
                  <a:lnTo>
                    <a:pt x="1161" y="138"/>
                  </a:lnTo>
                  <a:lnTo>
                    <a:pt x="1163" y="135"/>
                  </a:lnTo>
                  <a:lnTo>
                    <a:pt x="1163" y="129"/>
                  </a:lnTo>
                  <a:lnTo>
                    <a:pt x="1161" y="129"/>
                  </a:lnTo>
                  <a:lnTo>
                    <a:pt x="1158" y="127"/>
                  </a:lnTo>
                  <a:lnTo>
                    <a:pt x="1153" y="125"/>
                  </a:lnTo>
                  <a:lnTo>
                    <a:pt x="1152" y="127"/>
                  </a:lnTo>
                  <a:lnTo>
                    <a:pt x="1147" y="124"/>
                  </a:lnTo>
                  <a:lnTo>
                    <a:pt x="1145" y="124"/>
                  </a:lnTo>
                  <a:lnTo>
                    <a:pt x="1136" y="124"/>
                  </a:lnTo>
                  <a:lnTo>
                    <a:pt x="1129" y="124"/>
                  </a:lnTo>
                  <a:lnTo>
                    <a:pt x="1124" y="125"/>
                  </a:lnTo>
                  <a:lnTo>
                    <a:pt x="1123" y="125"/>
                  </a:lnTo>
                  <a:lnTo>
                    <a:pt x="1121" y="124"/>
                  </a:lnTo>
                  <a:lnTo>
                    <a:pt x="1121" y="124"/>
                  </a:lnTo>
                  <a:lnTo>
                    <a:pt x="1123" y="122"/>
                  </a:lnTo>
                  <a:lnTo>
                    <a:pt x="1123" y="122"/>
                  </a:lnTo>
                  <a:lnTo>
                    <a:pt x="1121" y="122"/>
                  </a:lnTo>
                  <a:lnTo>
                    <a:pt x="1118" y="122"/>
                  </a:lnTo>
                  <a:lnTo>
                    <a:pt x="1113" y="130"/>
                  </a:lnTo>
                  <a:lnTo>
                    <a:pt x="1112" y="137"/>
                  </a:lnTo>
                  <a:lnTo>
                    <a:pt x="1109" y="146"/>
                  </a:lnTo>
                  <a:lnTo>
                    <a:pt x="1107" y="149"/>
                  </a:lnTo>
                  <a:lnTo>
                    <a:pt x="1104" y="154"/>
                  </a:lnTo>
                  <a:lnTo>
                    <a:pt x="1101" y="157"/>
                  </a:lnTo>
                  <a:lnTo>
                    <a:pt x="1094" y="160"/>
                  </a:lnTo>
                  <a:lnTo>
                    <a:pt x="1091" y="162"/>
                  </a:lnTo>
                  <a:lnTo>
                    <a:pt x="1086" y="164"/>
                  </a:lnTo>
                  <a:lnTo>
                    <a:pt x="1085" y="167"/>
                  </a:lnTo>
                  <a:lnTo>
                    <a:pt x="1083" y="167"/>
                  </a:lnTo>
                  <a:lnTo>
                    <a:pt x="1085" y="168"/>
                  </a:lnTo>
                  <a:lnTo>
                    <a:pt x="1086" y="168"/>
                  </a:lnTo>
                  <a:lnTo>
                    <a:pt x="1085" y="170"/>
                  </a:lnTo>
                  <a:lnTo>
                    <a:pt x="1083" y="172"/>
                  </a:lnTo>
                  <a:lnTo>
                    <a:pt x="1083" y="173"/>
                  </a:lnTo>
                  <a:lnTo>
                    <a:pt x="1085" y="173"/>
                  </a:lnTo>
                  <a:lnTo>
                    <a:pt x="1086" y="175"/>
                  </a:lnTo>
                  <a:lnTo>
                    <a:pt x="1089" y="173"/>
                  </a:lnTo>
                  <a:lnTo>
                    <a:pt x="1091" y="175"/>
                  </a:lnTo>
                  <a:lnTo>
                    <a:pt x="1091" y="175"/>
                  </a:lnTo>
                  <a:lnTo>
                    <a:pt x="1091" y="181"/>
                  </a:lnTo>
                  <a:lnTo>
                    <a:pt x="1089" y="186"/>
                  </a:lnTo>
                  <a:lnTo>
                    <a:pt x="1089" y="187"/>
                  </a:lnTo>
                  <a:lnTo>
                    <a:pt x="1091" y="189"/>
                  </a:lnTo>
                  <a:lnTo>
                    <a:pt x="1091" y="191"/>
                  </a:lnTo>
                  <a:lnTo>
                    <a:pt x="1089" y="192"/>
                  </a:lnTo>
                  <a:lnTo>
                    <a:pt x="1089" y="192"/>
                  </a:lnTo>
                  <a:lnTo>
                    <a:pt x="1086" y="192"/>
                  </a:lnTo>
                  <a:lnTo>
                    <a:pt x="1086" y="195"/>
                  </a:lnTo>
                  <a:lnTo>
                    <a:pt x="1085" y="199"/>
                  </a:lnTo>
                  <a:lnTo>
                    <a:pt x="1085" y="200"/>
                  </a:lnTo>
                  <a:lnTo>
                    <a:pt x="1086" y="202"/>
                  </a:lnTo>
                  <a:lnTo>
                    <a:pt x="1086" y="202"/>
                  </a:lnTo>
                  <a:lnTo>
                    <a:pt x="1086" y="202"/>
                  </a:lnTo>
                  <a:lnTo>
                    <a:pt x="1088" y="200"/>
                  </a:lnTo>
                  <a:lnTo>
                    <a:pt x="1089" y="199"/>
                  </a:lnTo>
                  <a:lnTo>
                    <a:pt x="1096" y="202"/>
                  </a:lnTo>
                  <a:lnTo>
                    <a:pt x="1097" y="203"/>
                  </a:lnTo>
                  <a:lnTo>
                    <a:pt x="1101" y="205"/>
                  </a:lnTo>
                  <a:lnTo>
                    <a:pt x="1102" y="205"/>
                  </a:lnTo>
                  <a:lnTo>
                    <a:pt x="1102" y="210"/>
                  </a:lnTo>
                  <a:lnTo>
                    <a:pt x="1105" y="213"/>
                  </a:lnTo>
                  <a:lnTo>
                    <a:pt x="1107" y="216"/>
                  </a:lnTo>
                  <a:lnTo>
                    <a:pt x="1109" y="216"/>
                  </a:lnTo>
                  <a:lnTo>
                    <a:pt x="1110" y="216"/>
                  </a:lnTo>
                  <a:lnTo>
                    <a:pt x="1113" y="216"/>
                  </a:lnTo>
                  <a:lnTo>
                    <a:pt x="1115" y="216"/>
                  </a:lnTo>
                  <a:lnTo>
                    <a:pt x="1113" y="219"/>
                  </a:lnTo>
                  <a:lnTo>
                    <a:pt x="1112" y="224"/>
                  </a:lnTo>
                  <a:lnTo>
                    <a:pt x="1107" y="229"/>
                  </a:lnTo>
                  <a:lnTo>
                    <a:pt x="1105" y="230"/>
                  </a:lnTo>
                  <a:lnTo>
                    <a:pt x="1102" y="229"/>
                  </a:lnTo>
                  <a:lnTo>
                    <a:pt x="1097" y="226"/>
                  </a:lnTo>
                  <a:lnTo>
                    <a:pt x="1096" y="224"/>
                  </a:lnTo>
                  <a:lnTo>
                    <a:pt x="1089" y="221"/>
                  </a:lnTo>
                  <a:lnTo>
                    <a:pt x="1088" y="218"/>
                  </a:lnTo>
                  <a:lnTo>
                    <a:pt x="1085" y="218"/>
                  </a:lnTo>
                  <a:lnTo>
                    <a:pt x="1080" y="216"/>
                  </a:lnTo>
                  <a:lnTo>
                    <a:pt x="1077" y="215"/>
                  </a:lnTo>
                  <a:lnTo>
                    <a:pt x="1072" y="213"/>
                  </a:lnTo>
                  <a:lnTo>
                    <a:pt x="1072" y="211"/>
                  </a:lnTo>
                  <a:lnTo>
                    <a:pt x="1069" y="211"/>
                  </a:lnTo>
                  <a:lnTo>
                    <a:pt x="1066" y="210"/>
                  </a:lnTo>
                  <a:lnTo>
                    <a:pt x="1062" y="208"/>
                  </a:lnTo>
                  <a:lnTo>
                    <a:pt x="1061" y="210"/>
                  </a:lnTo>
                  <a:lnTo>
                    <a:pt x="1061" y="208"/>
                  </a:lnTo>
                  <a:lnTo>
                    <a:pt x="1058" y="205"/>
                  </a:lnTo>
                  <a:lnTo>
                    <a:pt x="1051" y="203"/>
                  </a:lnTo>
                  <a:lnTo>
                    <a:pt x="1042" y="200"/>
                  </a:lnTo>
                  <a:lnTo>
                    <a:pt x="1032" y="199"/>
                  </a:lnTo>
                  <a:lnTo>
                    <a:pt x="1021" y="199"/>
                  </a:lnTo>
                  <a:lnTo>
                    <a:pt x="1011" y="195"/>
                  </a:lnTo>
                  <a:lnTo>
                    <a:pt x="1010" y="195"/>
                  </a:lnTo>
                  <a:lnTo>
                    <a:pt x="1008" y="197"/>
                  </a:lnTo>
                  <a:lnTo>
                    <a:pt x="1005" y="200"/>
                  </a:lnTo>
                  <a:lnTo>
                    <a:pt x="1002" y="200"/>
                  </a:lnTo>
                  <a:lnTo>
                    <a:pt x="1000" y="202"/>
                  </a:lnTo>
                  <a:lnTo>
                    <a:pt x="1002" y="205"/>
                  </a:lnTo>
                  <a:lnTo>
                    <a:pt x="1007" y="213"/>
                  </a:lnTo>
                  <a:lnTo>
                    <a:pt x="1008" y="211"/>
                  </a:lnTo>
                  <a:lnTo>
                    <a:pt x="1010" y="215"/>
                  </a:lnTo>
                  <a:lnTo>
                    <a:pt x="1008" y="218"/>
                  </a:lnTo>
                  <a:lnTo>
                    <a:pt x="1007" y="219"/>
                  </a:lnTo>
                  <a:lnTo>
                    <a:pt x="1003" y="221"/>
                  </a:lnTo>
                  <a:lnTo>
                    <a:pt x="1000" y="221"/>
                  </a:lnTo>
                  <a:lnTo>
                    <a:pt x="997" y="221"/>
                  </a:lnTo>
                  <a:lnTo>
                    <a:pt x="996" y="224"/>
                  </a:lnTo>
                  <a:lnTo>
                    <a:pt x="997" y="226"/>
                  </a:lnTo>
                  <a:lnTo>
                    <a:pt x="997" y="227"/>
                  </a:lnTo>
                  <a:lnTo>
                    <a:pt x="997" y="227"/>
                  </a:lnTo>
                  <a:lnTo>
                    <a:pt x="996" y="229"/>
                  </a:lnTo>
                  <a:lnTo>
                    <a:pt x="996" y="229"/>
                  </a:lnTo>
                  <a:lnTo>
                    <a:pt x="994" y="229"/>
                  </a:lnTo>
                  <a:lnTo>
                    <a:pt x="992" y="229"/>
                  </a:lnTo>
                  <a:lnTo>
                    <a:pt x="989" y="229"/>
                  </a:lnTo>
                  <a:lnTo>
                    <a:pt x="986" y="227"/>
                  </a:lnTo>
                  <a:lnTo>
                    <a:pt x="986" y="224"/>
                  </a:lnTo>
                  <a:lnTo>
                    <a:pt x="988" y="222"/>
                  </a:lnTo>
                  <a:lnTo>
                    <a:pt x="989" y="221"/>
                  </a:lnTo>
                  <a:lnTo>
                    <a:pt x="989" y="221"/>
                  </a:lnTo>
                  <a:lnTo>
                    <a:pt x="988" y="218"/>
                  </a:lnTo>
                  <a:lnTo>
                    <a:pt x="986" y="218"/>
                  </a:lnTo>
                  <a:lnTo>
                    <a:pt x="986" y="216"/>
                  </a:lnTo>
                  <a:lnTo>
                    <a:pt x="986" y="215"/>
                  </a:lnTo>
                  <a:lnTo>
                    <a:pt x="984" y="215"/>
                  </a:lnTo>
                  <a:lnTo>
                    <a:pt x="976" y="216"/>
                  </a:lnTo>
                  <a:lnTo>
                    <a:pt x="975" y="219"/>
                  </a:lnTo>
                  <a:lnTo>
                    <a:pt x="975" y="218"/>
                  </a:lnTo>
                  <a:lnTo>
                    <a:pt x="965" y="222"/>
                  </a:lnTo>
                  <a:lnTo>
                    <a:pt x="961" y="226"/>
                  </a:lnTo>
                  <a:lnTo>
                    <a:pt x="957" y="224"/>
                  </a:lnTo>
                  <a:lnTo>
                    <a:pt x="954" y="224"/>
                  </a:lnTo>
                  <a:lnTo>
                    <a:pt x="949" y="224"/>
                  </a:lnTo>
                  <a:lnTo>
                    <a:pt x="946" y="222"/>
                  </a:lnTo>
                  <a:lnTo>
                    <a:pt x="945" y="222"/>
                  </a:lnTo>
                  <a:lnTo>
                    <a:pt x="941" y="224"/>
                  </a:lnTo>
                  <a:lnTo>
                    <a:pt x="938" y="224"/>
                  </a:lnTo>
                  <a:lnTo>
                    <a:pt x="935" y="227"/>
                  </a:lnTo>
                  <a:lnTo>
                    <a:pt x="932" y="229"/>
                  </a:lnTo>
                  <a:lnTo>
                    <a:pt x="932" y="232"/>
                  </a:lnTo>
                  <a:lnTo>
                    <a:pt x="930" y="234"/>
                  </a:lnTo>
                  <a:lnTo>
                    <a:pt x="927" y="230"/>
                  </a:lnTo>
                  <a:lnTo>
                    <a:pt x="927" y="230"/>
                  </a:lnTo>
                  <a:lnTo>
                    <a:pt x="925" y="230"/>
                  </a:lnTo>
                  <a:lnTo>
                    <a:pt x="924" y="232"/>
                  </a:lnTo>
                  <a:lnTo>
                    <a:pt x="922" y="232"/>
                  </a:lnTo>
                  <a:lnTo>
                    <a:pt x="921" y="232"/>
                  </a:lnTo>
                  <a:lnTo>
                    <a:pt x="919" y="232"/>
                  </a:lnTo>
                  <a:lnTo>
                    <a:pt x="914" y="232"/>
                  </a:lnTo>
                  <a:lnTo>
                    <a:pt x="913" y="232"/>
                  </a:lnTo>
                  <a:lnTo>
                    <a:pt x="911" y="230"/>
                  </a:lnTo>
                  <a:lnTo>
                    <a:pt x="911" y="230"/>
                  </a:lnTo>
                  <a:lnTo>
                    <a:pt x="913" y="229"/>
                  </a:lnTo>
                  <a:lnTo>
                    <a:pt x="914" y="229"/>
                  </a:lnTo>
                  <a:lnTo>
                    <a:pt x="916" y="229"/>
                  </a:lnTo>
                  <a:lnTo>
                    <a:pt x="919" y="229"/>
                  </a:lnTo>
                  <a:lnTo>
                    <a:pt x="919" y="227"/>
                  </a:lnTo>
                  <a:lnTo>
                    <a:pt x="919" y="226"/>
                  </a:lnTo>
                  <a:lnTo>
                    <a:pt x="918" y="222"/>
                  </a:lnTo>
                  <a:lnTo>
                    <a:pt x="919" y="221"/>
                  </a:lnTo>
                  <a:lnTo>
                    <a:pt x="919" y="219"/>
                  </a:lnTo>
                  <a:lnTo>
                    <a:pt x="919" y="219"/>
                  </a:lnTo>
                  <a:lnTo>
                    <a:pt x="921" y="218"/>
                  </a:lnTo>
                  <a:lnTo>
                    <a:pt x="919" y="218"/>
                  </a:lnTo>
                  <a:lnTo>
                    <a:pt x="918" y="218"/>
                  </a:lnTo>
                  <a:lnTo>
                    <a:pt x="918" y="218"/>
                  </a:lnTo>
                  <a:lnTo>
                    <a:pt x="919" y="216"/>
                  </a:lnTo>
                  <a:lnTo>
                    <a:pt x="925" y="216"/>
                  </a:lnTo>
                  <a:lnTo>
                    <a:pt x="927" y="215"/>
                  </a:lnTo>
                  <a:lnTo>
                    <a:pt x="922" y="215"/>
                  </a:lnTo>
                  <a:lnTo>
                    <a:pt x="918" y="215"/>
                  </a:lnTo>
                  <a:lnTo>
                    <a:pt x="913" y="218"/>
                  </a:lnTo>
                  <a:lnTo>
                    <a:pt x="903" y="221"/>
                  </a:lnTo>
                  <a:lnTo>
                    <a:pt x="900" y="224"/>
                  </a:lnTo>
                  <a:lnTo>
                    <a:pt x="900" y="224"/>
                  </a:lnTo>
                  <a:lnTo>
                    <a:pt x="902" y="224"/>
                  </a:lnTo>
                  <a:lnTo>
                    <a:pt x="903" y="226"/>
                  </a:lnTo>
                  <a:lnTo>
                    <a:pt x="905" y="226"/>
                  </a:lnTo>
                  <a:lnTo>
                    <a:pt x="903" y="227"/>
                  </a:lnTo>
                  <a:lnTo>
                    <a:pt x="902" y="229"/>
                  </a:lnTo>
                  <a:lnTo>
                    <a:pt x="900" y="229"/>
                  </a:lnTo>
                  <a:lnTo>
                    <a:pt x="898" y="229"/>
                  </a:lnTo>
                  <a:lnTo>
                    <a:pt x="898" y="229"/>
                  </a:lnTo>
                  <a:lnTo>
                    <a:pt x="897" y="229"/>
                  </a:lnTo>
                  <a:lnTo>
                    <a:pt x="898" y="227"/>
                  </a:lnTo>
                  <a:lnTo>
                    <a:pt x="898" y="227"/>
                  </a:lnTo>
                  <a:lnTo>
                    <a:pt x="897" y="226"/>
                  </a:lnTo>
                  <a:lnTo>
                    <a:pt x="895" y="226"/>
                  </a:lnTo>
                  <a:lnTo>
                    <a:pt x="895" y="226"/>
                  </a:lnTo>
                  <a:lnTo>
                    <a:pt x="890" y="227"/>
                  </a:lnTo>
                  <a:lnTo>
                    <a:pt x="886" y="229"/>
                  </a:lnTo>
                  <a:lnTo>
                    <a:pt x="882" y="229"/>
                  </a:lnTo>
                  <a:lnTo>
                    <a:pt x="879" y="229"/>
                  </a:lnTo>
                  <a:lnTo>
                    <a:pt x="878" y="230"/>
                  </a:lnTo>
                  <a:lnTo>
                    <a:pt x="875" y="232"/>
                  </a:lnTo>
                  <a:lnTo>
                    <a:pt x="871" y="234"/>
                  </a:lnTo>
                  <a:lnTo>
                    <a:pt x="868" y="235"/>
                  </a:lnTo>
                  <a:lnTo>
                    <a:pt x="859" y="240"/>
                  </a:lnTo>
                  <a:lnTo>
                    <a:pt x="855" y="240"/>
                  </a:lnTo>
                  <a:lnTo>
                    <a:pt x="854" y="240"/>
                  </a:lnTo>
                  <a:lnTo>
                    <a:pt x="854" y="240"/>
                  </a:lnTo>
                  <a:lnTo>
                    <a:pt x="852" y="240"/>
                  </a:lnTo>
                  <a:lnTo>
                    <a:pt x="854" y="242"/>
                  </a:lnTo>
                  <a:lnTo>
                    <a:pt x="855" y="243"/>
                  </a:lnTo>
                  <a:lnTo>
                    <a:pt x="854" y="245"/>
                  </a:lnTo>
                  <a:lnTo>
                    <a:pt x="852" y="243"/>
                  </a:lnTo>
                  <a:lnTo>
                    <a:pt x="847" y="245"/>
                  </a:lnTo>
                  <a:lnTo>
                    <a:pt x="841" y="246"/>
                  </a:lnTo>
                  <a:lnTo>
                    <a:pt x="841" y="248"/>
                  </a:lnTo>
                  <a:lnTo>
                    <a:pt x="843" y="249"/>
                  </a:lnTo>
                  <a:lnTo>
                    <a:pt x="841" y="251"/>
                  </a:lnTo>
                  <a:lnTo>
                    <a:pt x="841" y="253"/>
                  </a:lnTo>
                  <a:lnTo>
                    <a:pt x="840" y="257"/>
                  </a:lnTo>
                  <a:lnTo>
                    <a:pt x="840" y="259"/>
                  </a:lnTo>
                  <a:lnTo>
                    <a:pt x="836" y="261"/>
                  </a:lnTo>
                  <a:lnTo>
                    <a:pt x="827" y="262"/>
                  </a:lnTo>
                  <a:lnTo>
                    <a:pt x="825" y="262"/>
                  </a:lnTo>
                  <a:lnTo>
                    <a:pt x="824" y="262"/>
                  </a:lnTo>
                  <a:lnTo>
                    <a:pt x="824" y="262"/>
                  </a:lnTo>
                  <a:lnTo>
                    <a:pt x="822" y="262"/>
                  </a:lnTo>
                  <a:lnTo>
                    <a:pt x="819" y="262"/>
                  </a:lnTo>
                  <a:lnTo>
                    <a:pt x="817" y="262"/>
                  </a:lnTo>
                  <a:lnTo>
                    <a:pt x="816" y="261"/>
                  </a:lnTo>
                  <a:lnTo>
                    <a:pt x="814" y="259"/>
                  </a:lnTo>
                  <a:lnTo>
                    <a:pt x="812" y="254"/>
                  </a:lnTo>
                  <a:lnTo>
                    <a:pt x="806" y="253"/>
                  </a:lnTo>
                  <a:lnTo>
                    <a:pt x="804" y="251"/>
                  </a:lnTo>
                  <a:lnTo>
                    <a:pt x="803" y="249"/>
                  </a:lnTo>
                  <a:lnTo>
                    <a:pt x="804" y="248"/>
                  </a:lnTo>
                  <a:lnTo>
                    <a:pt x="809" y="243"/>
                  </a:lnTo>
                  <a:lnTo>
                    <a:pt x="811" y="242"/>
                  </a:lnTo>
                  <a:lnTo>
                    <a:pt x="820" y="242"/>
                  </a:lnTo>
                  <a:lnTo>
                    <a:pt x="824" y="242"/>
                  </a:lnTo>
                  <a:lnTo>
                    <a:pt x="827" y="240"/>
                  </a:lnTo>
                  <a:lnTo>
                    <a:pt x="827" y="238"/>
                  </a:lnTo>
                  <a:lnTo>
                    <a:pt x="824" y="235"/>
                  </a:lnTo>
                  <a:lnTo>
                    <a:pt x="820" y="230"/>
                  </a:lnTo>
                  <a:lnTo>
                    <a:pt x="816" y="227"/>
                  </a:lnTo>
                  <a:lnTo>
                    <a:pt x="811" y="226"/>
                  </a:lnTo>
                  <a:lnTo>
                    <a:pt x="806" y="224"/>
                  </a:lnTo>
                  <a:lnTo>
                    <a:pt x="795" y="226"/>
                  </a:lnTo>
                  <a:lnTo>
                    <a:pt x="793" y="226"/>
                  </a:lnTo>
                  <a:lnTo>
                    <a:pt x="785" y="222"/>
                  </a:lnTo>
                  <a:lnTo>
                    <a:pt x="784" y="222"/>
                  </a:lnTo>
                  <a:lnTo>
                    <a:pt x="784" y="222"/>
                  </a:lnTo>
                  <a:lnTo>
                    <a:pt x="784" y="222"/>
                  </a:lnTo>
                  <a:lnTo>
                    <a:pt x="784" y="224"/>
                  </a:lnTo>
                  <a:lnTo>
                    <a:pt x="793" y="230"/>
                  </a:lnTo>
                  <a:lnTo>
                    <a:pt x="795" y="232"/>
                  </a:lnTo>
                  <a:lnTo>
                    <a:pt x="795" y="234"/>
                  </a:lnTo>
                  <a:lnTo>
                    <a:pt x="795" y="235"/>
                  </a:lnTo>
                  <a:lnTo>
                    <a:pt x="795" y="235"/>
                  </a:lnTo>
                  <a:lnTo>
                    <a:pt x="795" y="237"/>
                  </a:lnTo>
                  <a:lnTo>
                    <a:pt x="792" y="245"/>
                  </a:lnTo>
                  <a:lnTo>
                    <a:pt x="790" y="249"/>
                  </a:lnTo>
                  <a:lnTo>
                    <a:pt x="789" y="251"/>
                  </a:lnTo>
                  <a:lnTo>
                    <a:pt x="789" y="253"/>
                  </a:lnTo>
                  <a:lnTo>
                    <a:pt x="790" y="254"/>
                  </a:lnTo>
                  <a:lnTo>
                    <a:pt x="793" y="256"/>
                  </a:lnTo>
                  <a:lnTo>
                    <a:pt x="795" y="256"/>
                  </a:lnTo>
                  <a:lnTo>
                    <a:pt x="797" y="259"/>
                  </a:lnTo>
                  <a:lnTo>
                    <a:pt x="798" y="261"/>
                  </a:lnTo>
                  <a:lnTo>
                    <a:pt x="798" y="264"/>
                  </a:lnTo>
                  <a:lnTo>
                    <a:pt x="798" y="265"/>
                  </a:lnTo>
                  <a:lnTo>
                    <a:pt x="797" y="270"/>
                  </a:lnTo>
                  <a:lnTo>
                    <a:pt x="795" y="272"/>
                  </a:lnTo>
                  <a:lnTo>
                    <a:pt x="793" y="275"/>
                  </a:lnTo>
                  <a:lnTo>
                    <a:pt x="793" y="278"/>
                  </a:lnTo>
                  <a:lnTo>
                    <a:pt x="793" y="278"/>
                  </a:lnTo>
                  <a:lnTo>
                    <a:pt x="793" y="280"/>
                  </a:lnTo>
                  <a:lnTo>
                    <a:pt x="792" y="278"/>
                  </a:lnTo>
                  <a:lnTo>
                    <a:pt x="792" y="278"/>
                  </a:lnTo>
                  <a:lnTo>
                    <a:pt x="790" y="276"/>
                  </a:lnTo>
                  <a:lnTo>
                    <a:pt x="789" y="276"/>
                  </a:lnTo>
                  <a:lnTo>
                    <a:pt x="787" y="276"/>
                  </a:lnTo>
                  <a:lnTo>
                    <a:pt x="785" y="278"/>
                  </a:lnTo>
                  <a:lnTo>
                    <a:pt x="785" y="276"/>
                  </a:lnTo>
                  <a:lnTo>
                    <a:pt x="787" y="275"/>
                  </a:lnTo>
                  <a:lnTo>
                    <a:pt x="787" y="273"/>
                  </a:lnTo>
                  <a:lnTo>
                    <a:pt x="785" y="273"/>
                  </a:lnTo>
                  <a:lnTo>
                    <a:pt x="782" y="272"/>
                  </a:lnTo>
                  <a:lnTo>
                    <a:pt x="779" y="272"/>
                  </a:lnTo>
                  <a:lnTo>
                    <a:pt x="776" y="272"/>
                  </a:lnTo>
                  <a:lnTo>
                    <a:pt x="774" y="272"/>
                  </a:lnTo>
                  <a:lnTo>
                    <a:pt x="773" y="270"/>
                  </a:lnTo>
                  <a:lnTo>
                    <a:pt x="769" y="269"/>
                  </a:lnTo>
                  <a:lnTo>
                    <a:pt x="769" y="269"/>
                  </a:lnTo>
                  <a:lnTo>
                    <a:pt x="768" y="270"/>
                  </a:lnTo>
                  <a:lnTo>
                    <a:pt x="763" y="275"/>
                  </a:lnTo>
                  <a:lnTo>
                    <a:pt x="760" y="278"/>
                  </a:lnTo>
                  <a:lnTo>
                    <a:pt x="754" y="280"/>
                  </a:lnTo>
                  <a:lnTo>
                    <a:pt x="750" y="280"/>
                  </a:lnTo>
                  <a:lnTo>
                    <a:pt x="749" y="281"/>
                  </a:lnTo>
                  <a:lnTo>
                    <a:pt x="747" y="283"/>
                  </a:lnTo>
                  <a:lnTo>
                    <a:pt x="744" y="284"/>
                  </a:lnTo>
                  <a:lnTo>
                    <a:pt x="738" y="288"/>
                  </a:lnTo>
                  <a:lnTo>
                    <a:pt x="738" y="289"/>
                  </a:lnTo>
                  <a:lnTo>
                    <a:pt x="738" y="291"/>
                  </a:lnTo>
                  <a:lnTo>
                    <a:pt x="738" y="294"/>
                  </a:lnTo>
                  <a:lnTo>
                    <a:pt x="739" y="296"/>
                  </a:lnTo>
                  <a:lnTo>
                    <a:pt x="742" y="299"/>
                  </a:lnTo>
                  <a:lnTo>
                    <a:pt x="744" y="300"/>
                  </a:lnTo>
                  <a:lnTo>
                    <a:pt x="746" y="304"/>
                  </a:lnTo>
                  <a:lnTo>
                    <a:pt x="746" y="305"/>
                  </a:lnTo>
                  <a:lnTo>
                    <a:pt x="746" y="305"/>
                  </a:lnTo>
                  <a:lnTo>
                    <a:pt x="742" y="305"/>
                  </a:lnTo>
                  <a:lnTo>
                    <a:pt x="741" y="305"/>
                  </a:lnTo>
                  <a:lnTo>
                    <a:pt x="739" y="307"/>
                  </a:lnTo>
                  <a:lnTo>
                    <a:pt x="738" y="308"/>
                  </a:lnTo>
                  <a:lnTo>
                    <a:pt x="738" y="310"/>
                  </a:lnTo>
                  <a:lnTo>
                    <a:pt x="734" y="310"/>
                  </a:lnTo>
                  <a:lnTo>
                    <a:pt x="728" y="307"/>
                  </a:lnTo>
                  <a:lnTo>
                    <a:pt x="723" y="305"/>
                  </a:lnTo>
                  <a:lnTo>
                    <a:pt x="722" y="305"/>
                  </a:lnTo>
                  <a:lnTo>
                    <a:pt x="720" y="305"/>
                  </a:lnTo>
                  <a:lnTo>
                    <a:pt x="720" y="304"/>
                  </a:lnTo>
                  <a:lnTo>
                    <a:pt x="717" y="304"/>
                  </a:lnTo>
                  <a:lnTo>
                    <a:pt x="717" y="304"/>
                  </a:lnTo>
                  <a:lnTo>
                    <a:pt x="715" y="304"/>
                  </a:lnTo>
                  <a:lnTo>
                    <a:pt x="709" y="299"/>
                  </a:lnTo>
                  <a:lnTo>
                    <a:pt x="704" y="297"/>
                  </a:lnTo>
                  <a:lnTo>
                    <a:pt x="703" y="297"/>
                  </a:lnTo>
                  <a:lnTo>
                    <a:pt x="701" y="297"/>
                  </a:lnTo>
                  <a:lnTo>
                    <a:pt x="699" y="300"/>
                  </a:lnTo>
                  <a:lnTo>
                    <a:pt x="698" y="302"/>
                  </a:lnTo>
                  <a:lnTo>
                    <a:pt x="696" y="302"/>
                  </a:lnTo>
                  <a:lnTo>
                    <a:pt x="696" y="304"/>
                  </a:lnTo>
                  <a:lnTo>
                    <a:pt x="696" y="305"/>
                  </a:lnTo>
                  <a:lnTo>
                    <a:pt x="698" y="307"/>
                  </a:lnTo>
                  <a:lnTo>
                    <a:pt x="699" y="307"/>
                  </a:lnTo>
                  <a:lnTo>
                    <a:pt x="703" y="311"/>
                  </a:lnTo>
                  <a:lnTo>
                    <a:pt x="704" y="313"/>
                  </a:lnTo>
                  <a:lnTo>
                    <a:pt x="706" y="313"/>
                  </a:lnTo>
                  <a:lnTo>
                    <a:pt x="707" y="313"/>
                  </a:lnTo>
                  <a:lnTo>
                    <a:pt x="712" y="313"/>
                  </a:lnTo>
                  <a:lnTo>
                    <a:pt x="712" y="313"/>
                  </a:lnTo>
                  <a:lnTo>
                    <a:pt x="714" y="315"/>
                  </a:lnTo>
                  <a:lnTo>
                    <a:pt x="714" y="318"/>
                  </a:lnTo>
                  <a:lnTo>
                    <a:pt x="715" y="319"/>
                  </a:lnTo>
                  <a:lnTo>
                    <a:pt x="715" y="321"/>
                  </a:lnTo>
                  <a:lnTo>
                    <a:pt x="714" y="323"/>
                  </a:lnTo>
                  <a:lnTo>
                    <a:pt x="711" y="324"/>
                  </a:lnTo>
                  <a:lnTo>
                    <a:pt x="707" y="326"/>
                  </a:lnTo>
                  <a:lnTo>
                    <a:pt x="707" y="324"/>
                  </a:lnTo>
                  <a:lnTo>
                    <a:pt x="701" y="323"/>
                  </a:lnTo>
                  <a:lnTo>
                    <a:pt x="698" y="323"/>
                  </a:lnTo>
                  <a:lnTo>
                    <a:pt x="693" y="321"/>
                  </a:lnTo>
                  <a:lnTo>
                    <a:pt x="693" y="321"/>
                  </a:lnTo>
                  <a:lnTo>
                    <a:pt x="691" y="318"/>
                  </a:lnTo>
                  <a:lnTo>
                    <a:pt x="687" y="315"/>
                  </a:lnTo>
                  <a:lnTo>
                    <a:pt x="685" y="313"/>
                  </a:lnTo>
                  <a:lnTo>
                    <a:pt x="682" y="315"/>
                  </a:lnTo>
                  <a:lnTo>
                    <a:pt x="680" y="315"/>
                  </a:lnTo>
                  <a:lnTo>
                    <a:pt x="677" y="313"/>
                  </a:lnTo>
                  <a:lnTo>
                    <a:pt x="674" y="310"/>
                  </a:lnTo>
                  <a:lnTo>
                    <a:pt x="674" y="307"/>
                  </a:lnTo>
                  <a:lnTo>
                    <a:pt x="676" y="307"/>
                  </a:lnTo>
                  <a:lnTo>
                    <a:pt x="676" y="305"/>
                  </a:lnTo>
                  <a:lnTo>
                    <a:pt x="674" y="305"/>
                  </a:lnTo>
                  <a:lnTo>
                    <a:pt x="674" y="302"/>
                  </a:lnTo>
                  <a:lnTo>
                    <a:pt x="674" y="300"/>
                  </a:lnTo>
                  <a:lnTo>
                    <a:pt x="672" y="297"/>
                  </a:lnTo>
                  <a:lnTo>
                    <a:pt x="671" y="296"/>
                  </a:lnTo>
                  <a:lnTo>
                    <a:pt x="669" y="292"/>
                  </a:lnTo>
                  <a:lnTo>
                    <a:pt x="671" y="291"/>
                  </a:lnTo>
                  <a:lnTo>
                    <a:pt x="671" y="291"/>
                  </a:lnTo>
                  <a:lnTo>
                    <a:pt x="672" y="288"/>
                  </a:lnTo>
                  <a:lnTo>
                    <a:pt x="672" y="286"/>
                  </a:lnTo>
                  <a:lnTo>
                    <a:pt x="674" y="284"/>
                  </a:lnTo>
                  <a:lnTo>
                    <a:pt x="674" y="284"/>
                  </a:lnTo>
                  <a:lnTo>
                    <a:pt x="674" y="283"/>
                  </a:lnTo>
                  <a:lnTo>
                    <a:pt x="672" y="281"/>
                  </a:lnTo>
                  <a:lnTo>
                    <a:pt x="669" y="276"/>
                  </a:lnTo>
                  <a:lnTo>
                    <a:pt x="664" y="275"/>
                  </a:lnTo>
                  <a:lnTo>
                    <a:pt x="658" y="273"/>
                  </a:lnTo>
                  <a:lnTo>
                    <a:pt x="656" y="273"/>
                  </a:lnTo>
                  <a:lnTo>
                    <a:pt x="655" y="273"/>
                  </a:lnTo>
                  <a:lnTo>
                    <a:pt x="656" y="273"/>
                  </a:lnTo>
                  <a:lnTo>
                    <a:pt x="658" y="272"/>
                  </a:lnTo>
                  <a:lnTo>
                    <a:pt x="660" y="270"/>
                  </a:lnTo>
                  <a:lnTo>
                    <a:pt x="656" y="270"/>
                  </a:lnTo>
                  <a:lnTo>
                    <a:pt x="656" y="270"/>
                  </a:lnTo>
                  <a:lnTo>
                    <a:pt x="653" y="269"/>
                  </a:lnTo>
                  <a:lnTo>
                    <a:pt x="653" y="269"/>
                  </a:lnTo>
                  <a:lnTo>
                    <a:pt x="653" y="267"/>
                  </a:lnTo>
                  <a:lnTo>
                    <a:pt x="653" y="265"/>
                  </a:lnTo>
                  <a:lnTo>
                    <a:pt x="650" y="265"/>
                  </a:lnTo>
                  <a:lnTo>
                    <a:pt x="648" y="265"/>
                  </a:lnTo>
                  <a:lnTo>
                    <a:pt x="648" y="264"/>
                  </a:lnTo>
                  <a:lnTo>
                    <a:pt x="647" y="262"/>
                  </a:lnTo>
                  <a:lnTo>
                    <a:pt x="644" y="261"/>
                  </a:lnTo>
                  <a:lnTo>
                    <a:pt x="644" y="259"/>
                  </a:lnTo>
                  <a:lnTo>
                    <a:pt x="642" y="257"/>
                  </a:lnTo>
                  <a:lnTo>
                    <a:pt x="640" y="256"/>
                  </a:lnTo>
                  <a:lnTo>
                    <a:pt x="637" y="256"/>
                  </a:lnTo>
                  <a:lnTo>
                    <a:pt x="636" y="256"/>
                  </a:lnTo>
                  <a:lnTo>
                    <a:pt x="642" y="256"/>
                  </a:lnTo>
                  <a:lnTo>
                    <a:pt x="650" y="257"/>
                  </a:lnTo>
                  <a:lnTo>
                    <a:pt x="648" y="257"/>
                  </a:lnTo>
                  <a:lnTo>
                    <a:pt x="648" y="257"/>
                  </a:lnTo>
                  <a:lnTo>
                    <a:pt x="650" y="261"/>
                  </a:lnTo>
                  <a:lnTo>
                    <a:pt x="652" y="262"/>
                  </a:lnTo>
                  <a:lnTo>
                    <a:pt x="656" y="264"/>
                  </a:lnTo>
                  <a:lnTo>
                    <a:pt x="656" y="264"/>
                  </a:lnTo>
                  <a:lnTo>
                    <a:pt x="658" y="264"/>
                  </a:lnTo>
                  <a:lnTo>
                    <a:pt x="660" y="264"/>
                  </a:lnTo>
                  <a:lnTo>
                    <a:pt x="661" y="265"/>
                  </a:lnTo>
                  <a:lnTo>
                    <a:pt x="664" y="265"/>
                  </a:lnTo>
                  <a:lnTo>
                    <a:pt x="669" y="265"/>
                  </a:lnTo>
                  <a:lnTo>
                    <a:pt x="669" y="267"/>
                  </a:lnTo>
                  <a:lnTo>
                    <a:pt x="669" y="267"/>
                  </a:lnTo>
                  <a:lnTo>
                    <a:pt x="669" y="269"/>
                  </a:lnTo>
                  <a:lnTo>
                    <a:pt x="671" y="269"/>
                  </a:lnTo>
                  <a:lnTo>
                    <a:pt x="674" y="267"/>
                  </a:lnTo>
                  <a:lnTo>
                    <a:pt x="680" y="270"/>
                  </a:lnTo>
                  <a:lnTo>
                    <a:pt x="683" y="272"/>
                  </a:lnTo>
                  <a:lnTo>
                    <a:pt x="693" y="273"/>
                  </a:lnTo>
                  <a:lnTo>
                    <a:pt x="699" y="273"/>
                  </a:lnTo>
                  <a:lnTo>
                    <a:pt x="701" y="275"/>
                  </a:lnTo>
                  <a:lnTo>
                    <a:pt x="706" y="275"/>
                  </a:lnTo>
                  <a:lnTo>
                    <a:pt x="711" y="276"/>
                  </a:lnTo>
                  <a:lnTo>
                    <a:pt x="714" y="278"/>
                  </a:lnTo>
                  <a:lnTo>
                    <a:pt x="720" y="278"/>
                  </a:lnTo>
                  <a:lnTo>
                    <a:pt x="723" y="278"/>
                  </a:lnTo>
                  <a:lnTo>
                    <a:pt x="731" y="276"/>
                  </a:lnTo>
                  <a:lnTo>
                    <a:pt x="742" y="273"/>
                  </a:lnTo>
                  <a:lnTo>
                    <a:pt x="747" y="270"/>
                  </a:lnTo>
                  <a:lnTo>
                    <a:pt x="755" y="262"/>
                  </a:lnTo>
                  <a:lnTo>
                    <a:pt x="757" y="261"/>
                  </a:lnTo>
                  <a:lnTo>
                    <a:pt x="758" y="256"/>
                  </a:lnTo>
                  <a:lnTo>
                    <a:pt x="758" y="254"/>
                  </a:lnTo>
                  <a:lnTo>
                    <a:pt x="757" y="254"/>
                  </a:lnTo>
                  <a:lnTo>
                    <a:pt x="755" y="253"/>
                  </a:lnTo>
                  <a:lnTo>
                    <a:pt x="755" y="251"/>
                  </a:lnTo>
                  <a:lnTo>
                    <a:pt x="754" y="249"/>
                  </a:lnTo>
                  <a:lnTo>
                    <a:pt x="754" y="243"/>
                  </a:lnTo>
                  <a:lnTo>
                    <a:pt x="750" y="243"/>
                  </a:lnTo>
                  <a:lnTo>
                    <a:pt x="749" y="242"/>
                  </a:lnTo>
                  <a:lnTo>
                    <a:pt x="747" y="242"/>
                  </a:lnTo>
                  <a:lnTo>
                    <a:pt x="746" y="240"/>
                  </a:lnTo>
                  <a:lnTo>
                    <a:pt x="742" y="238"/>
                  </a:lnTo>
                  <a:lnTo>
                    <a:pt x="741" y="237"/>
                  </a:lnTo>
                  <a:lnTo>
                    <a:pt x="739" y="235"/>
                  </a:lnTo>
                  <a:lnTo>
                    <a:pt x="738" y="234"/>
                  </a:lnTo>
                  <a:lnTo>
                    <a:pt x="738" y="234"/>
                  </a:lnTo>
                  <a:lnTo>
                    <a:pt x="738" y="235"/>
                  </a:lnTo>
                  <a:lnTo>
                    <a:pt x="738" y="235"/>
                  </a:lnTo>
                  <a:lnTo>
                    <a:pt x="734" y="235"/>
                  </a:lnTo>
                  <a:lnTo>
                    <a:pt x="725" y="230"/>
                  </a:lnTo>
                  <a:lnTo>
                    <a:pt x="723" y="229"/>
                  </a:lnTo>
                  <a:lnTo>
                    <a:pt x="723" y="230"/>
                  </a:lnTo>
                  <a:lnTo>
                    <a:pt x="720" y="229"/>
                  </a:lnTo>
                  <a:lnTo>
                    <a:pt x="720" y="227"/>
                  </a:lnTo>
                  <a:lnTo>
                    <a:pt x="711" y="222"/>
                  </a:lnTo>
                  <a:lnTo>
                    <a:pt x="696" y="215"/>
                  </a:lnTo>
                  <a:lnTo>
                    <a:pt x="687" y="211"/>
                  </a:lnTo>
                  <a:lnTo>
                    <a:pt x="680" y="208"/>
                  </a:lnTo>
                  <a:lnTo>
                    <a:pt x="679" y="210"/>
                  </a:lnTo>
                  <a:lnTo>
                    <a:pt x="679" y="210"/>
                  </a:lnTo>
                  <a:lnTo>
                    <a:pt x="676" y="210"/>
                  </a:lnTo>
                  <a:lnTo>
                    <a:pt x="674" y="210"/>
                  </a:lnTo>
                  <a:lnTo>
                    <a:pt x="668" y="208"/>
                  </a:lnTo>
                  <a:lnTo>
                    <a:pt x="666" y="208"/>
                  </a:lnTo>
                  <a:lnTo>
                    <a:pt x="660" y="208"/>
                  </a:lnTo>
                  <a:lnTo>
                    <a:pt x="658" y="208"/>
                  </a:lnTo>
                  <a:lnTo>
                    <a:pt x="656" y="211"/>
                  </a:lnTo>
                  <a:lnTo>
                    <a:pt x="655" y="213"/>
                  </a:lnTo>
                  <a:lnTo>
                    <a:pt x="652" y="213"/>
                  </a:lnTo>
                  <a:lnTo>
                    <a:pt x="653" y="213"/>
                  </a:lnTo>
                  <a:lnTo>
                    <a:pt x="655" y="211"/>
                  </a:lnTo>
                  <a:lnTo>
                    <a:pt x="656" y="210"/>
                  </a:lnTo>
                  <a:lnTo>
                    <a:pt x="656" y="208"/>
                  </a:lnTo>
                  <a:lnTo>
                    <a:pt x="656" y="207"/>
                  </a:lnTo>
                  <a:lnTo>
                    <a:pt x="656" y="205"/>
                  </a:lnTo>
                  <a:lnTo>
                    <a:pt x="655" y="205"/>
                  </a:lnTo>
                  <a:lnTo>
                    <a:pt x="653" y="205"/>
                  </a:lnTo>
                  <a:lnTo>
                    <a:pt x="650" y="207"/>
                  </a:lnTo>
                  <a:lnTo>
                    <a:pt x="650" y="207"/>
                  </a:lnTo>
                  <a:lnTo>
                    <a:pt x="650" y="205"/>
                  </a:lnTo>
                  <a:lnTo>
                    <a:pt x="650" y="205"/>
                  </a:lnTo>
                  <a:lnTo>
                    <a:pt x="648" y="205"/>
                  </a:lnTo>
                  <a:lnTo>
                    <a:pt x="645" y="203"/>
                  </a:lnTo>
                  <a:lnTo>
                    <a:pt x="642" y="205"/>
                  </a:lnTo>
                  <a:lnTo>
                    <a:pt x="642" y="202"/>
                  </a:lnTo>
                  <a:lnTo>
                    <a:pt x="639" y="202"/>
                  </a:lnTo>
                  <a:lnTo>
                    <a:pt x="639" y="200"/>
                  </a:lnTo>
                  <a:lnTo>
                    <a:pt x="640" y="200"/>
                  </a:lnTo>
                  <a:lnTo>
                    <a:pt x="647" y="202"/>
                  </a:lnTo>
                  <a:lnTo>
                    <a:pt x="650" y="202"/>
                  </a:lnTo>
                  <a:lnTo>
                    <a:pt x="650" y="200"/>
                  </a:lnTo>
                  <a:lnTo>
                    <a:pt x="650" y="200"/>
                  </a:lnTo>
                  <a:lnTo>
                    <a:pt x="650" y="199"/>
                  </a:lnTo>
                  <a:lnTo>
                    <a:pt x="650" y="199"/>
                  </a:lnTo>
                  <a:lnTo>
                    <a:pt x="645" y="197"/>
                  </a:lnTo>
                  <a:lnTo>
                    <a:pt x="642" y="195"/>
                  </a:lnTo>
                  <a:lnTo>
                    <a:pt x="637" y="194"/>
                  </a:lnTo>
                  <a:lnTo>
                    <a:pt x="637" y="194"/>
                  </a:lnTo>
                  <a:lnTo>
                    <a:pt x="637" y="195"/>
                  </a:lnTo>
                  <a:lnTo>
                    <a:pt x="637" y="197"/>
                  </a:lnTo>
                  <a:lnTo>
                    <a:pt x="636" y="197"/>
                  </a:lnTo>
                  <a:lnTo>
                    <a:pt x="634" y="197"/>
                  </a:lnTo>
                  <a:lnTo>
                    <a:pt x="633" y="199"/>
                  </a:lnTo>
                  <a:lnTo>
                    <a:pt x="631" y="199"/>
                  </a:lnTo>
                  <a:lnTo>
                    <a:pt x="631" y="200"/>
                  </a:lnTo>
                  <a:lnTo>
                    <a:pt x="625" y="197"/>
                  </a:lnTo>
                  <a:lnTo>
                    <a:pt x="623" y="197"/>
                  </a:lnTo>
                  <a:lnTo>
                    <a:pt x="621" y="197"/>
                  </a:lnTo>
                  <a:lnTo>
                    <a:pt x="620" y="197"/>
                  </a:lnTo>
                  <a:lnTo>
                    <a:pt x="618" y="197"/>
                  </a:lnTo>
                  <a:lnTo>
                    <a:pt x="617" y="199"/>
                  </a:lnTo>
                  <a:lnTo>
                    <a:pt x="617" y="199"/>
                  </a:lnTo>
                  <a:lnTo>
                    <a:pt x="617" y="195"/>
                  </a:lnTo>
                  <a:lnTo>
                    <a:pt x="615" y="195"/>
                  </a:lnTo>
                  <a:lnTo>
                    <a:pt x="613" y="195"/>
                  </a:lnTo>
                  <a:lnTo>
                    <a:pt x="613" y="199"/>
                  </a:lnTo>
                  <a:lnTo>
                    <a:pt x="613" y="199"/>
                  </a:lnTo>
                  <a:lnTo>
                    <a:pt x="612" y="199"/>
                  </a:lnTo>
                  <a:lnTo>
                    <a:pt x="609" y="199"/>
                  </a:lnTo>
                  <a:lnTo>
                    <a:pt x="609" y="199"/>
                  </a:lnTo>
                  <a:lnTo>
                    <a:pt x="607" y="197"/>
                  </a:lnTo>
                  <a:lnTo>
                    <a:pt x="607" y="197"/>
                  </a:lnTo>
                  <a:lnTo>
                    <a:pt x="607" y="195"/>
                  </a:lnTo>
                  <a:lnTo>
                    <a:pt x="607" y="194"/>
                  </a:lnTo>
                  <a:lnTo>
                    <a:pt x="607" y="192"/>
                  </a:lnTo>
                  <a:lnTo>
                    <a:pt x="596" y="191"/>
                  </a:lnTo>
                  <a:lnTo>
                    <a:pt x="596" y="189"/>
                  </a:lnTo>
                  <a:lnTo>
                    <a:pt x="610" y="191"/>
                  </a:lnTo>
                  <a:lnTo>
                    <a:pt x="615" y="189"/>
                  </a:lnTo>
                  <a:lnTo>
                    <a:pt x="618" y="187"/>
                  </a:lnTo>
                  <a:lnTo>
                    <a:pt x="625" y="186"/>
                  </a:lnTo>
                  <a:lnTo>
                    <a:pt x="625" y="184"/>
                  </a:lnTo>
                  <a:lnTo>
                    <a:pt x="623" y="183"/>
                  </a:lnTo>
                  <a:lnTo>
                    <a:pt x="620" y="181"/>
                  </a:lnTo>
                  <a:lnTo>
                    <a:pt x="617" y="180"/>
                  </a:lnTo>
                  <a:lnTo>
                    <a:pt x="615" y="180"/>
                  </a:lnTo>
                  <a:lnTo>
                    <a:pt x="615" y="180"/>
                  </a:lnTo>
                  <a:lnTo>
                    <a:pt x="615" y="178"/>
                  </a:lnTo>
                  <a:lnTo>
                    <a:pt x="613" y="176"/>
                  </a:lnTo>
                  <a:lnTo>
                    <a:pt x="612" y="176"/>
                  </a:lnTo>
                  <a:lnTo>
                    <a:pt x="609" y="178"/>
                  </a:lnTo>
                  <a:lnTo>
                    <a:pt x="609" y="178"/>
                  </a:lnTo>
                  <a:lnTo>
                    <a:pt x="609" y="176"/>
                  </a:lnTo>
                  <a:lnTo>
                    <a:pt x="607" y="176"/>
                  </a:lnTo>
                  <a:lnTo>
                    <a:pt x="604" y="176"/>
                  </a:lnTo>
                  <a:lnTo>
                    <a:pt x="604" y="175"/>
                  </a:lnTo>
                  <a:lnTo>
                    <a:pt x="602" y="173"/>
                  </a:lnTo>
                  <a:lnTo>
                    <a:pt x="601" y="173"/>
                  </a:lnTo>
                  <a:lnTo>
                    <a:pt x="598" y="173"/>
                  </a:lnTo>
                  <a:lnTo>
                    <a:pt x="596" y="173"/>
                  </a:lnTo>
                  <a:lnTo>
                    <a:pt x="594" y="175"/>
                  </a:lnTo>
                  <a:lnTo>
                    <a:pt x="593" y="178"/>
                  </a:lnTo>
                  <a:lnTo>
                    <a:pt x="591" y="181"/>
                  </a:lnTo>
                  <a:lnTo>
                    <a:pt x="590" y="183"/>
                  </a:lnTo>
                  <a:lnTo>
                    <a:pt x="590" y="183"/>
                  </a:lnTo>
                  <a:lnTo>
                    <a:pt x="588" y="187"/>
                  </a:lnTo>
                  <a:lnTo>
                    <a:pt x="588" y="186"/>
                  </a:lnTo>
                  <a:lnTo>
                    <a:pt x="588" y="184"/>
                  </a:lnTo>
                  <a:lnTo>
                    <a:pt x="588" y="183"/>
                  </a:lnTo>
                  <a:lnTo>
                    <a:pt x="588" y="180"/>
                  </a:lnTo>
                  <a:lnTo>
                    <a:pt x="590" y="178"/>
                  </a:lnTo>
                  <a:lnTo>
                    <a:pt x="590" y="176"/>
                  </a:lnTo>
                  <a:lnTo>
                    <a:pt x="586" y="178"/>
                  </a:lnTo>
                  <a:lnTo>
                    <a:pt x="585" y="176"/>
                  </a:lnTo>
                  <a:lnTo>
                    <a:pt x="585" y="176"/>
                  </a:lnTo>
                  <a:lnTo>
                    <a:pt x="590" y="175"/>
                  </a:lnTo>
                  <a:lnTo>
                    <a:pt x="590" y="173"/>
                  </a:lnTo>
                  <a:lnTo>
                    <a:pt x="591" y="173"/>
                  </a:lnTo>
                  <a:lnTo>
                    <a:pt x="591" y="170"/>
                  </a:lnTo>
                  <a:lnTo>
                    <a:pt x="588" y="168"/>
                  </a:lnTo>
                  <a:lnTo>
                    <a:pt x="583" y="168"/>
                  </a:lnTo>
                  <a:lnTo>
                    <a:pt x="583" y="167"/>
                  </a:lnTo>
                  <a:lnTo>
                    <a:pt x="582" y="167"/>
                  </a:lnTo>
                  <a:lnTo>
                    <a:pt x="577" y="170"/>
                  </a:lnTo>
                  <a:lnTo>
                    <a:pt x="577" y="170"/>
                  </a:lnTo>
                  <a:lnTo>
                    <a:pt x="577" y="172"/>
                  </a:lnTo>
                  <a:lnTo>
                    <a:pt x="580" y="173"/>
                  </a:lnTo>
                  <a:lnTo>
                    <a:pt x="580" y="175"/>
                  </a:lnTo>
                  <a:lnTo>
                    <a:pt x="577" y="175"/>
                  </a:lnTo>
                  <a:lnTo>
                    <a:pt x="575" y="175"/>
                  </a:lnTo>
                  <a:lnTo>
                    <a:pt x="575" y="176"/>
                  </a:lnTo>
                  <a:lnTo>
                    <a:pt x="574" y="178"/>
                  </a:lnTo>
                  <a:lnTo>
                    <a:pt x="574" y="181"/>
                  </a:lnTo>
                  <a:lnTo>
                    <a:pt x="569" y="183"/>
                  </a:lnTo>
                  <a:lnTo>
                    <a:pt x="567" y="183"/>
                  </a:lnTo>
                  <a:lnTo>
                    <a:pt x="567" y="183"/>
                  </a:lnTo>
                  <a:lnTo>
                    <a:pt x="569" y="181"/>
                  </a:lnTo>
                  <a:lnTo>
                    <a:pt x="569" y="180"/>
                  </a:lnTo>
                  <a:lnTo>
                    <a:pt x="569" y="178"/>
                  </a:lnTo>
                  <a:lnTo>
                    <a:pt x="567" y="176"/>
                  </a:lnTo>
                  <a:lnTo>
                    <a:pt x="569" y="175"/>
                  </a:lnTo>
                  <a:lnTo>
                    <a:pt x="570" y="173"/>
                  </a:lnTo>
                  <a:lnTo>
                    <a:pt x="569" y="172"/>
                  </a:lnTo>
                  <a:lnTo>
                    <a:pt x="567" y="172"/>
                  </a:lnTo>
                  <a:lnTo>
                    <a:pt x="564" y="175"/>
                  </a:lnTo>
                  <a:lnTo>
                    <a:pt x="561" y="178"/>
                  </a:lnTo>
                  <a:lnTo>
                    <a:pt x="553" y="184"/>
                  </a:lnTo>
                  <a:lnTo>
                    <a:pt x="553" y="187"/>
                  </a:lnTo>
                  <a:lnTo>
                    <a:pt x="550" y="189"/>
                  </a:lnTo>
                  <a:lnTo>
                    <a:pt x="548" y="191"/>
                  </a:lnTo>
                  <a:lnTo>
                    <a:pt x="547" y="189"/>
                  </a:lnTo>
                  <a:lnTo>
                    <a:pt x="548" y="187"/>
                  </a:lnTo>
                  <a:lnTo>
                    <a:pt x="550" y="184"/>
                  </a:lnTo>
                  <a:lnTo>
                    <a:pt x="550" y="181"/>
                  </a:lnTo>
                  <a:lnTo>
                    <a:pt x="551" y="180"/>
                  </a:lnTo>
                  <a:lnTo>
                    <a:pt x="553" y="176"/>
                  </a:lnTo>
                  <a:lnTo>
                    <a:pt x="556" y="175"/>
                  </a:lnTo>
                  <a:lnTo>
                    <a:pt x="558" y="173"/>
                  </a:lnTo>
                  <a:lnTo>
                    <a:pt x="558" y="173"/>
                  </a:lnTo>
                  <a:lnTo>
                    <a:pt x="556" y="173"/>
                  </a:lnTo>
                  <a:lnTo>
                    <a:pt x="556" y="173"/>
                  </a:lnTo>
                  <a:lnTo>
                    <a:pt x="555" y="172"/>
                  </a:lnTo>
                  <a:lnTo>
                    <a:pt x="553" y="172"/>
                  </a:lnTo>
                  <a:lnTo>
                    <a:pt x="553" y="172"/>
                  </a:lnTo>
                  <a:lnTo>
                    <a:pt x="551" y="173"/>
                  </a:lnTo>
                  <a:lnTo>
                    <a:pt x="551" y="173"/>
                  </a:lnTo>
                  <a:lnTo>
                    <a:pt x="550" y="173"/>
                  </a:lnTo>
                  <a:lnTo>
                    <a:pt x="548" y="172"/>
                  </a:lnTo>
                  <a:lnTo>
                    <a:pt x="545" y="170"/>
                  </a:lnTo>
                  <a:lnTo>
                    <a:pt x="545" y="170"/>
                  </a:lnTo>
                  <a:lnTo>
                    <a:pt x="543" y="170"/>
                  </a:lnTo>
                  <a:lnTo>
                    <a:pt x="540" y="172"/>
                  </a:lnTo>
                  <a:lnTo>
                    <a:pt x="539" y="173"/>
                  </a:lnTo>
                  <a:lnTo>
                    <a:pt x="539" y="175"/>
                  </a:lnTo>
                  <a:lnTo>
                    <a:pt x="540" y="175"/>
                  </a:lnTo>
                  <a:lnTo>
                    <a:pt x="540" y="176"/>
                  </a:lnTo>
                  <a:lnTo>
                    <a:pt x="539" y="176"/>
                  </a:lnTo>
                  <a:lnTo>
                    <a:pt x="539" y="178"/>
                  </a:lnTo>
                  <a:lnTo>
                    <a:pt x="535" y="181"/>
                  </a:lnTo>
                  <a:lnTo>
                    <a:pt x="534" y="181"/>
                  </a:lnTo>
                  <a:lnTo>
                    <a:pt x="531" y="183"/>
                  </a:lnTo>
                  <a:lnTo>
                    <a:pt x="526" y="187"/>
                  </a:lnTo>
                  <a:lnTo>
                    <a:pt x="526" y="187"/>
                  </a:lnTo>
                  <a:lnTo>
                    <a:pt x="526" y="191"/>
                  </a:lnTo>
                  <a:lnTo>
                    <a:pt x="526" y="191"/>
                  </a:lnTo>
                  <a:lnTo>
                    <a:pt x="527" y="192"/>
                  </a:lnTo>
                  <a:lnTo>
                    <a:pt x="526" y="192"/>
                  </a:lnTo>
                  <a:lnTo>
                    <a:pt x="526" y="192"/>
                  </a:lnTo>
                  <a:lnTo>
                    <a:pt x="524" y="192"/>
                  </a:lnTo>
                  <a:lnTo>
                    <a:pt x="523" y="191"/>
                  </a:lnTo>
                  <a:lnTo>
                    <a:pt x="521" y="187"/>
                  </a:lnTo>
                  <a:lnTo>
                    <a:pt x="521" y="186"/>
                  </a:lnTo>
                  <a:lnTo>
                    <a:pt x="519" y="184"/>
                  </a:lnTo>
                  <a:lnTo>
                    <a:pt x="518" y="184"/>
                  </a:lnTo>
                  <a:lnTo>
                    <a:pt x="515" y="184"/>
                  </a:lnTo>
                  <a:lnTo>
                    <a:pt x="513" y="186"/>
                  </a:lnTo>
                  <a:lnTo>
                    <a:pt x="513" y="186"/>
                  </a:lnTo>
                  <a:lnTo>
                    <a:pt x="512" y="186"/>
                  </a:lnTo>
                  <a:lnTo>
                    <a:pt x="510" y="186"/>
                  </a:lnTo>
                  <a:lnTo>
                    <a:pt x="508" y="186"/>
                  </a:lnTo>
                  <a:lnTo>
                    <a:pt x="507" y="187"/>
                  </a:lnTo>
                  <a:lnTo>
                    <a:pt x="504" y="186"/>
                  </a:lnTo>
                  <a:lnTo>
                    <a:pt x="500" y="187"/>
                  </a:lnTo>
                  <a:lnTo>
                    <a:pt x="500" y="187"/>
                  </a:lnTo>
                  <a:lnTo>
                    <a:pt x="502" y="189"/>
                  </a:lnTo>
                  <a:lnTo>
                    <a:pt x="504" y="191"/>
                  </a:lnTo>
                  <a:lnTo>
                    <a:pt x="507" y="191"/>
                  </a:lnTo>
                  <a:lnTo>
                    <a:pt x="507" y="192"/>
                  </a:lnTo>
                  <a:lnTo>
                    <a:pt x="508" y="195"/>
                  </a:lnTo>
                  <a:lnTo>
                    <a:pt x="508" y="197"/>
                  </a:lnTo>
                  <a:lnTo>
                    <a:pt x="507" y="195"/>
                  </a:lnTo>
                  <a:lnTo>
                    <a:pt x="504" y="194"/>
                  </a:lnTo>
                  <a:lnTo>
                    <a:pt x="502" y="192"/>
                  </a:lnTo>
                  <a:lnTo>
                    <a:pt x="499" y="192"/>
                  </a:lnTo>
                  <a:lnTo>
                    <a:pt x="499" y="195"/>
                  </a:lnTo>
                  <a:lnTo>
                    <a:pt x="497" y="195"/>
                  </a:lnTo>
                  <a:lnTo>
                    <a:pt x="496" y="194"/>
                  </a:lnTo>
                  <a:lnTo>
                    <a:pt x="494" y="194"/>
                  </a:lnTo>
                  <a:lnTo>
                    <a:pt x="491" y="194"/>
                  </a:lnTo>
                  <a:lnTo>
                    <a:pt x="491" y="195"/>
                  </a:lnTo>
                  <a:lnTo>
                    <a:pt x="489" y="200"/>
                  </a:lnTo>
                  <a:lnTo>
                    <a:pt x="491" y="200"/>
                  </a:lnTo>
                  <a:lnTo>
                    <a:pt x="492" y="202"/>
                  </a:lnTo>
                  <a:lnTo>
                    <a:pt x="492" y="203"/>
                  </a:lnTo>
                  <a:lnTo>
                    <a:pt x="492" y="203"/>
                  </a:lnTo>
                  <a:lnTo>
                    <a:pt x="489" y="203"/>
                  </a:lnTo>
                  <a:lnTo>
                    <a:pt x="486" y="207"/>
                  </a:lnTo>
                  <a:lnTo>
                    <a:pt x="484" y="207"/>
                  </a:lnTo>
                  <a:lnTo>
                    <a:pt x="484" y="208"/>
                  </a:lnTo>
                  <a:lnTo>
                    <a:pt x="484" y="207"/>
                  </a:lnTo>
                  <a:lnTo>
                    <a:pt x="486" y="203"/>
                  </a:lnTo>
                  <a:lnTo>
                    <a:pt x="488" y="202"/>
                  </a:lnTo>
                  <a:lnTo>
                    <a:pt x="488" y="200"/>
                  </a:lnTo>
                  <a:lnTo>
                    <a:pt x="488" y="195"/>
                  </a:lnTo>
                  <a:lnTo>
                    <a:pt x="488" y="194"/>
                  </a:lnTo>
                  <a:lnTo>
                    <a:pt x="488" y="194"/>
                  </a:lnTo>
                  <a:lnTo>
                    <a:pt x="486" y="194"/>
                  </a:lnTo>
                  <a:lnTo>
                    <a:pt x="484" y="195"/>
                  </a:lnTo>
                  <a:lnTo>
                    <a:pt x="484" y="195"/>
                  </a:lnTo>
                  <a:lnTo>
                    <a:pt x="483" y="197"/>
                  </a:lnTo>
                  <a:lnTo>
                    <a:pt x="481" y="199"/>
                  </a:lnTo>
                  <a:lnTo>
                    <a:pt x="480" y="203"/>
                  </a:lnTo>
                  <a:lnTo>
                    <a:pt x="478" y="205"/>
                  </a:lnTo>
                  <a:lnTo>
                    <a:pt x="478" y="203"/>
                  </a:lnTo>
                  <a:lnTo>
                    <a:pt x="480" y="202"/>
                  </a:lnTo>
                  <a:lnTo>
                    <a:pt x="480" y="197"/>
                  </a:lnTo>
                  <a:lnTo>
                    <a:pt x="480" y="197"/>
                  </a:lnTo>
                  <a:lnTo>
                    <a:pt x="473" y="199"/>
                  </a:lnTo>
                  <a:lnTo>
                    <a:pt x="470" y="200"/>
                  </a:lnTo>
                  <a:lnTo>
                    <a:pt x="470" y="200"/>
                  </a:lnTo>
                  <a:lnTo>
                    <a:pt x="470" y="202"/>
                  </a:lnTo>
                  <a:lnTo>
                    <a:pt x="470" y="202"/>
                  </a:lnTo>
                  <a:lnTo>
                    <a:pt x="469" y="203"/>
                  </a:lnTo>
                  <a:lnTo>
                    <a:pt x="467" y="203"/>
                  </a:lnTo>
                  <a:lnTo>
                    <a:pt x="465" y="203"/>
                  </a:lnTo>
                  <a:lnTo>
                    <a:pt x="465" y="203"/>
                  </a:lnTo>
                  <a:lnTo>
                    <a:pt x="465" y="205"/>
                  </a:lnTo>
                  <a:lnTo>
                    <a:pt x="467" y="207"/>
                  </a:lnTo>
                  <a:lnTo>
                    <a:pt x="469" y="208"/>
                  </a:lnTo>
                  <a:lnTo>
                    <a:pt x="469" y="208"/>
                  </a:lnTo>
                  <a:lnTo>
                    <a:pt x="465" y="208"/>
                  </a:lnTo>
                  <a:lnTo>
                    <a:pt x="464" y="207"/>
                  </a:lnTo>
                  <a:lnTo>
                    <a:pt x="462" y="205"/>
                  </a:lnTo>
                  <a:lnTo>
                    <a:pt x="461" y="205"/>
                  </a:lnTo>
                  <a:lnTo>
                    <a:pt x="461" y="205"/>
                  </a:lnTo>
                  <a:lnTo>
                    <a:pt x="461" y="205"/>
                  </a:lnTo>
                  <a:lnTo>
                    <a:pt x="459" y="208"/>
                  </a:lnTo>
                  <a:lnTo>
                    <a:pt x="459" y="210"/>
                  </a:lnTo>
                  <a:lnTo>
                    <a:pt x="459" y="211"/>
                  </a:lnTo>
                  <a:lnTo>
                    <a:pt x="459" y="211"/>
                  </a:lnTo>
                  <a:lnTo>
                    <a:pt x="454" y="213"/>
                  </a:lnTo>
                  <a:lnTo>
                    <a:pt x="451" y="215"/>
                  </a:lnTo>
                  <a:lnTo>
                    <a:pt x="451" y="218"/>
                  </a:lnTo>
                  <a:lnTo>
                    <a:pt x="449" y="219"/>
                  </a:lnTo>
                  <a:lnTo>
                    <a:pt x="446" y="222"/>
                  </a:lnTo>
                  <a:lnTo>
                    <a:pt x="443" y="222"/>
                  </a:lnTo>
                  <a:lnTo>
                    <a:pt x="440" y="224"/>
                  </a:lnTo>
                  <a:lnTo>
                    <a:pt x="440" y="224"/>
                  </a:lnTo>
                  <a:lnTo>
                    <a:pt x="438" y="226"/>
                  </a:lnTo>
                  <a:lnTo>
                    <a:pt x="438" y="226"/>
                  </a:lnTo>
                  <a:lnTo>
                    <a:pt x="440" y="227"/>
                  </a:lnTo>
                  <a:lnTo>
                    <a:pt x="448" y="227"/>
                  </a:lnTo>
                  <a:lnTo>
                    <a:pt x="449" y="227"/>
                  </a:lnTo>
                  <a:lnTo>
                    <a:pt x="451" y="227"/>
                  </a:lnTo>
                  <a:lnTo>
                    <a:pt x="451" y="227"/>
                  </a:lnTo>
                  <a:lnTo>
                    <a:pt x="453" y="227"/>
                  </a:lnTo>
                  <a:lnTo>
                    <a:pt x="451" y="227"/>
                  </a:lnTo>
                  <a:lnTo>
                    <a:pt x="451" y="227"/>
                  </a:lnTo>
                  <a:lnTo>
                    <a:pt x="449" y="229"/>
                  </a:lnTo>
                  <a:lnTo>
                    <a:pt x="446" y="229"/>
                  </a:lnTo>
                  <a:lnTo>
                    <a:pt x="445" y="229"/>
                  </a:lnTo>
                  <a:lnTo>
                    <a:pt x="443" y="229"/>
                  </a:lnTo>
                  <a:lnTo>
                    <a:pt x="440" y="229"/>
                  </a:lnTo>
                  <a:lnTo>
                    <a:pt x="437" y="229"/>
                  </a:lnTo>
                  <a:lnTo>
                    <a:pt x="434" y="230"/>
                  </a:lnTo>
                  <a:lnTo>
                    <a:pt x="434" y="230"/>
                  </a:lnTo>
                  <a:lnTo>
                    <a:pt x="435" y="234"/>
                  </a:lnTo>
                  <a:lnTo>
                    <a:pt x="435" y="235"/>
                  </a:lnTo>
                  <a:lnTo>
                    <a:pt x="437" y="235"/>
                  </a:lnTo>
                  <a:lnTo>
                    <a:pt x="437" y="235"/>
                  </a:lnTo>
                  <a:lnTo>
                    <a:pt x="435" y="237"/>
                  </a:lnTo>
                  <a:lnTo>
                    <a:pt x="435" y="237"/>
                  </a:lnTo>
                  <a:lnTo>
                    <a:pt x="435" y="240"/>
                  </a:lnTo>
                  <a:lnTo>
                    <a:pt x="435" y="240"/>
                  </a:lnTo>
                  <a:lnTo>
                    <a:pt x="434" y="237"/>
                  </a:lnTo>
                  <a:lnTo>
                    <a:pt x="432" y="232"/>
                  </a:lnTo>
                  <a:lnTo>
                    <a:pt x="432" y="232"/>
                  </a:lnTo>
                  <a:lnTo>
                    <a:pt x="432" y="232"/>
                  </a:lnTo>
                  <a:lnTo>
                    <a:pt x="430" y="234"/>
                  </a:lnTo>
                  <a:lnTo>
                    <a:pt x="427" y="234"/>
                  </a:lnTo>
                  <a:lnTo>
                    <a:pt x="426" y="235"/>
                  </a:lnTo>
                  <a:lnTo>
                    <a:pt x="422" y="235"/>
                  </a:lnTo>
                  <a:lnTo>
                    <a:pt x="422" y="237"/>
                  </a:lnTo>
                  <a:lnTo>
                    <a:pt x="424" y="237"/>
                  </a:lnTo>
                  <a:lnTo>
                    <a:pt x="427" y="237"/>
                  </a:lnTo>
                  <a:lnTo>
                    <a:pt x="427" y="238"/>
                  </a:lnTo>
                  <a:lnTo>
                    <a:pt x="426" y="238"/>
                  </a:lnTo>
                  <a:lnTo>
                    <a:pt x="424" y="238"/>
                  </a:lnTo>
                  <a:lnTo>
                    <a:pt x="422" y="238"/>
                  </a:lnTo>
                  <a:lnTo>
                    <a:pt x="421" y="238"/>
                  </a:lnTo>
                  <a:lnTo>
                    <a:pt x="419" y="238"/>
                  </a:lnTo>
                  <a:lnTo>
                    <a:pt x="416" y="242"/>
                  </a:lnTo>
                  <a:lnTo>
                    <a:pt x="416" y="243"/>
                  </a:lnTo>
                  <a:lnTo>
                    <a:pt x="416" y="245"/>
                  </a:lnTo>
                  <a:lnTo>
                    <a:pt x="418" y="245"/>
                  </a:lnTo>
                  <a:lnTo>
                    <a:pt x="419" y="245"/>
                  </a:lnTo>
                  <a:lnTo>
                    <a:pt x="422" y="242"/>
                  </a:lnTo>
                  <a:lnTo>
                    <a:pt x="424" y="243"/>
                  </a:lnTo>
                  <a:lnTo>
                    <a:pt x="422" y="243"/>
                  </a:lnTo>
                  <a:lnTo>
                    <a:pt x="422" y="245"/>
                  </a:lnTo>
                  <a:lnTo>
                    <a:pt x="422" y="246"/>
                  </a:lnTo>
                  <a:lnTo>
                    <a:pt x="424" y="246"/>
                  </a:lnTo>
                  <a:lnTo>
                    <a:pt x="426" y="248"/>
                  </a:lnTo>
                  <a:lnTo>
                    <a:pt x="427" y="246"/>
                  </a:lnTo>
                  <a:lnTo>
                    <a:pt x="427" y="248"/>
                  </a:lnTo>
                  <a:lnTo>
                    <a:pt x="426" y="249"/>
                  </a:lnTo>
                  <a:lnTo>
                    <a:pt x="427" y="251"/>
                  </a:lnTo>
                  <a:lnTo>
                    <a:pt x="426" y="251"/>
                  </a:lnTo>
                  <a:lnTo>
                    <a:pt x="426" y="249"/>
                  </a:lnTo>
                  <a:lnTo>
                    <a:pt x="424" y="248"/>
                  </a:lnTo>
                  <a:lnTo>
                    <a:pt x="422" y="248"/>
                  </a:lnTo>
                  <a:lnTo>
                    <a:pt x="421" y="246"/>
                  </a:lnTo>
                  <a:lnTo>
                    <a:pt x="418" y="246"/>
                  </a:lnTo>
                  <a:lnTo>
                    <a:pt x="416" y="248"/>
                  </a:lnTo>
                  <a:lnTo>
                    <a:pt x="413" y="251"/>
                  </a:lnTo>
                  <a:lnTo>
                    <a:pt x="413" y="251"/>
                  </a:lnTo>
                  <a:lnTo>
                    <a:pt x="411" y="253"/>
                  </a:lnTo>
                  <a:lnTo>
                    <a:pt x="411" y="253"/>
                  </a:lnTo>
                  <a:lnTo>
                    <a:pt x="413" y="253"/>
                  </a:lnTo>
                  <a:lnTo>
                    <a:pt x="413" y="253"/>
                  </a:lnTo>
                  <a:lnTo>
                    <a:pt x="416" y="253"/>
                  </a:lnTo>
                  <a:lnTo>
                    <a:pt x="422" y="253"/>
                  </a:lnTo>
                  <a:lnTo>
                    <a:pt x="424" y="253"/>
                  </a:lnTo>
                  <a:lnTo>
                    <a:pt x="424" y="254"/>
                  </a:lnTo>
                  <a:lnTo>
                    <a:pt x="416" y="254"/>
                  </a:lnTo>
                  <a:lnTo>
                    <a:pt x="414" y="254"/>
                  </a:lnTo>
                  <a:lnTo>
                    <a:pt x="413" y="256"/>
                  </a:lnTo>
                  <a:lnTo>
                    <a:pt x="410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6" y="257"/>
                  </a:lnTo>
                  <a:lnTo>
                    <a:pt x="405" y="259"/>
                  </a:lnTo>
                  <a:lnTo>
                    <a:pt x="403" y="259"/>
                  </a:lnTo>
                  <a:lnTo>
                    <a:pt x="402" y="261"/>
                  </a:lnTo>
                  <a:lnTo>
                    <a:pt x="402" y="261"/>
                  </a:lnTo>
                  <a:lnTo>
                    <a:pt x="402" y="262"/>
                  </a:lnTo>
                  <a:lnTo>
                    <a:pt x="405" y="262"/>
                  </a:lnTo>
                  <a:lnTo>
                    <a:pt x="405" y="264"/>
                  </a:lnTo>
                  <a:lnTo>
                    <a:pt x="403" y="264"/>
                  </a:lnTo>
                  <a:lnTo>
                    <a:pt x="402" y="264"/>
                  </a:lnTo>
                  <a:lnTo>
                    <a:pt x="400" y="264"/>
                  </a:lnTo>
                  <a:lnTo>
                    <a:pt x="398" y="265"/>
                  </a:lnTo>
                  <a:lnTo>
                    <a:pt x="397" y="265"/>
                  </a:lnTo>
                  <a:lnTo>
                    <a:pt x="395" y="267"/>
                  </a:lnTo>
                  <a:lnTo>
                    <a:pt x="395" y="269"/>
                  </a:lnTo>
                  <a:lnTo>
                    <a:pt x="394" y="269"/>
                  </a:lnTo>
                  <a:lnTo>
                    <a:pt x="394" y="270"/>
                  </a:lnTo>
                  <a:lnTo>
                    <a:pt x="395" y="275"/>
                  </a:lnTo>
                  <a:lnTo>
                    <a:pt x="397" y="275"/>
                  </a:lnTo>
                  <a:lnTo>
                    <a:pt x="398" y="275"/>
                  </a:lnTo>
                  <a:lnTo>
                    <a:pt x="400" y="275"/>
                  </a:lnTo>
                  <a:lnTo>
                    <a:pt x="402" y="275"/>
                  </a:lnTo>
                  <a:lnTo>
                    <a:pt x="405" y="273"/>
                  </a:lnTo>
                  <a:lnTo>
                    <a:pt x="406" y="273"/>
                  </a:lnTo>
                  <a:lnTo>
                    <a:pt x="405" y="275"/>
                  </a:lnTo>
                  <a:lnTo>
                    <a:pt x="403" y="275"/>
                  </a:lnTo>
                  <a:lnTo>
                    <a:pt x="402" y="276"/>
                  </a:lnTo>
                  <a:lnTo>
                    <a:pt x="398" y="276"/>
                  </a:lnTo>
                  <a:lnTo>
                    <a:pt x="391" y="278"/>
                  </a:lnTo>
                  <a:lnTo>
                    <a:pt x="391" y="278"/>
                  </a:lnTo>
                  <a:lnTo>
                    <a:pt x="392" y="280"/>
                  </a:lnTo>
                  <a:lnTo>
                    <a:pt x="394" y="281"/>
                  </a:lnTo>
                  <a:lnTo>
                    <a:pt x="392" y="281"/>
                  </a:lnTo>
                  <a:lnTo>
                    <a:pt x="391" y="281"/>
                  </a:lnTo>
                  <a:lnTo>
                    <a:pt x="389" y="281"/>
                  </a:lnTo>
                  <a:lnTo>
                    <a:pt x="389" y="284"/>
                  </a:lnTo>
                  <a:lnTo>
                    <a:pt x="384" y="288"/>
                  </a:lnTo>
                  <a:lnTo>
                    <a:pt x="384" y="289"/>
                  </a:lnTo>
                  <a:lnTo>
                    <a:pt x="383" y="291"/>
                  </a:lnTo>
                  <a:lnTo>
                    <a:pt x="383" y="294"/>
                  </a:lnTo>
                  <a:lnTo>
                    <a:pt x="383" y="296"/>
                  </a:lnTo>
                  <a:lnTo>
                    <a:pt x="383" y="296"/>
                  </a:lnTo>
                  <a:lnTo>
                    <a:pt x="384" y="296"/>
                  </a:lnTo>
                  <a:lnTo>
                    <a:pt x="384" y="296"/>
                  </a:lnTo>
                  <a:lnTo>
                    <a:pt x="384" y="297"/>
                  </a:lnTo>
                  <a:lnTo>
                    <a:pt x="386" y="297"/>
                  </a:lnTo>
                  <a:lnTo>
                    <a:pt x="387" y="297"/>
                  </a:lnTo>
                  <a:lnTo>
                    <a:pt x="389" y="296"/>
                  </a:lnTo>
                  <a:lnTo>
                    <a:pt x="391" y="294"/>
                  </a:lnTo>
                  <a:lnTo>
                    <a:pt x="392" y="294"/>
                  </a:lnTo>
                  <a:lnTo>
                    <a:pt x="389" y="296"/>
                  </a:lnTo>
                  <a:lnTo>
                    <a:pt x="387" y="299"/>
                  </a:lnTo>
                  <a:lnTo>
                    <a:pt x="384" y="299"/>
                  </a:lnTo>
                  <a:lnTo>
                    <a:pt x="383" y="297"/>
                  </a:lnTo>
                  <a:lnTo>
                    <a:pt x="383" y="297"/>
                  </a:lnTo>
                  <a:lnTo>
                    <a:pt x="373" y="302"/>
                  </a:lnTo>
                  <a:lnTo>
                    <a:pt x="371" y="302"/>
                  </a:lnTo>
                  <a:lnTo>
                    <a:pt x="371" y="304"/>
                  </a:lnTo>
                  <a:lnTo>
                    <a:pt x="371" y="305"/>
                  </a:lnTo>
                  <a:lnTo>
                    <a:pt x="373" y="305"/>
                  </a:lnTo>
                  <a:lnTo>
                    <a:pt x="375" y="305"/>
                  </a:lnTo>
                  <a:lnTo>
                    <a:pt x="376" y="305"/>
                  </a:lnTo>
                  <a:lnTo>
                    <a:pt x="375" y="307"/>
                  </a:lnTo>
                  <a:lnTo>
                    <a:pt x="371" y="307"/>
                  </a:lnTo>
                  <a:lnTo>
                    <a:pt x="370" y="307"/>
                  </a:lnTo>
                  <a:lnTo>
                    <a:pt x="368" y="308"/>
                  </a:lnTo>
                  <a:lnTo>
                    <a:pt x="367" y="310"/>
                  </a:lnTo>
                  <a:lnTo>
                    <a:pt x="365" y="311"/>
                  </a:lnTo>
                  <a:lnTo>
                    <a:pt x="362" y="313"/>
                  </a:lnTo>
                  <a:lnTo>
                    <a:pt x="357" y="318"/>
                  </a:lnTo>
                  <a:lnTo>
                    <a:pt x="354" y="319"/>
                  </a:lnTo>
                  <a:lnTo>
                    <a:pt x="354" y="321"/>
                  </a:lnTo>
                  <a:lnTo>
                    <a:pt x="352" y="323"/>
                  </a:lnTo>
                  <a:lnTo>
                    <a:pt x="351" y="324"/>
                  </a:lnTo>
                  <a:lnTo>
                    <a:pt x="349" y="326"/>
                  </a:lnTo>
                  <a:lnTo>
                    <a:pt x="349" y="327"/>
                  </a:lnTo>
                  <a:lnTo>
                    <a:pt x="349" y="327"/>
                  </a:lnTo>
                  <a:lnTo>
                    <a:pt x="351" y="327"/>
                  </a:lnTo>
                  <a:lnTo>
                    <a:pt x="351" y="327"/>
                  </a:lnTo>
                  <a:lnTo>
                    <a:pt x="352" y="329"/>
                  </a:lnTo>
                  <a:lnTo>
                    <a:pt x="354" y="331"/>
                  </a:lnTo>
                  <a:lnTo>
                    <a:pt x="354" y="331"/>
                  </a:lnTo>
                  <a:lnTo>
                    <a:pt x="356" y="331"/>
                  </a:lnTo>
                  <a:lnTo>
                    <a:pt x="359" y="331"/>
                  </a:lnTo>
                  <a:lnTo>
                    <a:pt x="367" y="326"/>
                  </a:lnTo>
                  <a:lnTo>
                    <a:pt x="368" y="324"/>
                  </a:lnTo>
                  <a:lnTo>
                    <a:pt x="367" y="323"/>
                  </a:lnTo>
                  <a:lnTo>
                    <a:pt x="367" y="323"/>
                  </a:lnTo>
                  <a:lnTo>
                    <a:pt x="368" y="321"/>
                  </a:lnTo>
                  <a:lnTo>
                    <a:pt x="370" y="321"/>
                  </a:lnTo>
                  <a:lnTo>
                    <a:pt x="371" y="321"/>
                  </a:lnTo>
                  <a:lnTo>
                    <a:pt x="373" y="321"/>
                  </a:lnTo>
                  <a:lnTo>
                    <a:pt x="373" y="321"/>
                  </a:lnTo>
                  <a:lnTo>
                    <a:pt x="371" y="323"/>
                  </a:lnTo>
                  <a:lnTo>
                    <a:pt x="370" y="323"/>
                  </a:lnTo>
                  <a:lnTo>
                    <a:pt x="370" y="324"/>
                  </a:lnTo>
                  <a:lnTo>
                    <a:pt x="371" y="324"/>
                  </a:lnTo>
                  <a:lnTo>
                    <a:pt x="371" y="324"/>
                  </a:lnTo>
                  <a:lnTo>
                    <a:pt x="371" y="326"/>
                  </a:lnTo>
                  <a:lnTo>
                    <a:pt x="370" y="326"/>
                  </a:lnTo>
                  <a:lnTo>
                    <a:pt x="368" y="327"/>
                  </a:lnTo>
                  <a:lnTo>
                    <a:pt x="367" y="327"/>
                  </a:lnTo>
                  <a:lnTo>
                    <a:pt x="365" y="329"/>
                  </a:lnTo>
                  <a:lnTo>
                    <a:pt x="363" y="329"/>
                  </a:lnTo>
                  <a:lnTo>
                    <a:pt x="363" y="331"/>
                  </a:lnTo>
                  <a:lnTo>
                    <a:pt x="363" y="331"/>
                  </a:lnTo>
                  <a:lnTo>
                    <a:pt x="365" y="332"/>
                  </a:lnTo>
                  <a:lnTo>
                    <a:pt x="363" y="332"/>
                  </a:lnTo>
                  <a:lnTo>
                    <a:pt x="362" y="332"/>
                  </a:lnTo>
                  <a:lnTo>
                    <a:pt x="359" y="332"/>
                  </a:lnTo>
                  <a:lnTo>
                    <a:pt x="357" y="332"/>
                  </a:lnTo>
                  <a:lnTo>
                    <a:pt x="356" y="332"/>
                  </a:lnTo>
                  <a:lnTo>
                    <a:pt x="356" y="334"/>
                  </a:lnTo>
                  <a:lnTo>
                    <a:pt x="354" y="334"/>
                  </a:lnTo>
                  <a:lnTo>
                    <a:pt x="354" y="332"/>
                  </a:lnTo>
                  <a:lnTo>
                    <a:pt x="352" y="332"/>
                  </a:lnTo>
                  <a:lnTo>
                    <a:pt x="352" y="331"/>
                  </a:lnTo>
                  <a:lnTo>
                    <a:pt x="351" y="329"/>
                  </a:lnTo>
                  <a:lnTo>
                    <a:pt x="349" y="329"/>
                  </a:lnTo>
                  <a:lnTo>
                    <a:pt x="348" y="329"/>
                  </a:lnTo>
                  <a:lnTo>
                    <a:pt x="346" y="331"/>
                  </a:lnTo>
                  <a:lnTo>
                    <a:pt x="344" y="332"/>
                  </a:lnTo>
                  <a:lnTo>
                    <a:pt x="343" y="332"/>
                  </a:lnTo>
                  <a:lnTo>
                    <a:pt x="343" y="332"/>
                  </a:lnTo>
                  <a:lnTo>
                    <a:pt x="344" y="331"/>
                  </a:lnTo>
                  <a:lnTo>
                    <a:pt x="343" y="329"/>
                  </a:lnTo>
                  <a:lnTo>
                    <a:pt x="340" y="329"/>
                  </a:lnTo>
                  <a:lnTo>
                    <a:pt x="338" y="329"/>
                  </a:lnTo>
                  <a:lnTo>
                    <a:pt x="336" y="329"/>
                  </a:lnTo>
                  <a:lnTo>
                    <a:pt x="333" y="331"/>
                  </a:lnTo>
                  <a:lnTo>
                    <a:pt x="333" y="332"/>
                  </a:lnTo>
                  <a:lnTo>
                    <a:pt x="333" y="332"/>
                  </a:lnTo>
                  <a:lnTo>
                    <a:pt x="335" y="332"/>
                  </a:lnTo>
                  <a:lnTo>
                    <a:pt x="336" y="332"/>
                  </a:lnTo>
                  <a:lnTo>
                    <a:pt x="336" y="334"/>
                  </a:lnTo>
                  <a:lnTo>
                    <a:pt x="336" y="334"/>
                  </a:lnTo>
                  <a:lnTo>
                    <a:pt x="336" y="335"/>
                  </a:lnTo>
                  <a:lnTo>
                    <a:pt x="332" y="335"/>
                  </a:lnTo>
                  <a:lnTo>
                    <a:pt x="332" y="337"/>
                  </a:lnTo>
                  <a:lnTo>
                    <a:pt x="330" y="338"/>
                  </a:lnTo>
                  <a:lnTo>
                    <a:pt x="332" y="340"/>
                  </a:lnTo>
                  <a:lnTo>
                    <a:pt x="333" y="340"/>
                  </a:lnTo>
                  <a:lnTo>
                    <a:pt x="336" y="343"/>
                  </a:lnTo>
                  <a:lnTo>
                    <a:pt x="336" y="345"/>
                  </a:lnTo>
                  <a:lnTo>
                    <a:pt x="333" y="342"/>
                  </a:lnTo>
                  <a:lnTo>
                    <a:pt x="332" y="342"/>
                  </a:lnTo>
                  <a:lnTo>
                    <a:pt x="330" y="340"/>
                  </a:lnTo>
                  <a:lnTo>
                    <a:pt x="327" y="338"/>
                  </a:lnTo>
                  <a:lnTo>
                    <a:pt x="325" y="340"/>
                  </a:lnTo>
                  <a:lnTo>
                    <a:pt x="324" y="338"/>
                  </a:lnTo>
                  <a:lnTo>
                    <a:pt x="324" y="340"/>
                  </a:lnTo>
                  <a:lnTo>
                    <a:pt x="320" y="342"/>
                  </a:lnTo>
                  <a:lnTo>
                    <a:pt x="316" y="342"/>
                  </a:lnTo>
                  <a:lnTo>
                    <a:pt x="316" y="343"/>
                  </a:lnTo>
                  <a:lnTo>
                    <a:pt x="316" y="343"/>
                  </a:lnTo>
                  <a:lnTo>
                    <a:pt x="313" y="345"/>
                  </a:lnTo>
                  <a:lnTo>
                    <a:pt x="313" y="346"/>
                  </a:lnTo>
                  <a:lnTo>
                    <a:pt x="313" y="348"/>
                  </a:lnTo>
                  <a:lnTo>
                    <a:pt x="316" y="346"/>
                  </a:lnTo>
                  <a:lnTo>
                    <a:pt x="317" y="346"/>
                  </a:lnTo>
                  <a:lnTo>
                    <a:pt x="319" y="346"/>
                  </a:lnTo>
                  <a:lnTo>
                    <a:pt x="320" y="346"/>
                  </a:lnTo>
                  <a:lnTo>
                    <a:pt x="330" y="346"/>
                  </a:lnTo>
                  <a:lnTo>
                    <a:pt x="330" y="346"/>
                  </a:lnTo>
                  <a:lnTo>
                    <a:pt x="327" y="346"/>
                  </a:lnTo>
                  <a:lnTo>
                    <a:pt x="322" y="348"/>
                  </a:lnTo>
                  <a:lnTo>
                    <a:pt x="322" y="348"/>
                  </a:lnTo>
                  <a:lnTo>
                    <a:pt x="322" y="350"/>
                  </a:lnTo>
                  <a:lnTo>
                    <a:pt x="325" y="350"/>
                  </a:lnTo>
                  <a:lnTo>
                    <a:pt x="324" y="350"/>
                  </a:lnTo>
                  <a:lnTo>
                    <a:pt x="324" y="350"/>
                  </a:lnTo>
                  <a:lnTo>
                    <a:pt x="322" y="351"/>
                  </a:lnTo>
                  <a:lnTo>
                    <a:pt x="319" y="350"/>
                  </a:lnTo>
                  <a:lnTo>
                    <a:pt x="316" y="348"/>
                  </a:lnTo>
                  <a:lnTo>
                    <a:pt x="313" y="348"/>
                  </a:lnTo>
                  <a:lnTo>
                    <a:pt x="311" y="350"/>
                  </a:lnTo>
                  <a:lnTo>
                    <a:pt x="309" y="350"/>
                  </a:lnTo>
                  <a:lnTo>
                    <a:pt x="308" y="350"/>
                  </a:lnTo>
                  <a:lnTo>
                    <a:pt x="306" y="350"/>
                  </a:lnTo>
                  <a:lnTo>
                    <a:pt x="306" y="351"/>
                  </a:lnTo>
                  <a:lnTo>
                    <a:pt x="305" y="351"/>
                  </a:lnTo>
                  <a:lnTo>
                    <a:pt x="305" y="353"/>
                  </a:lnTo>
                  <a:lnTo>
                    <a:pt x="305" y="353"/>
                  </a:lnTo>
                  <a:lnTo>
                    <a:pt x="306" y="353"/>
                  </a:lnTo>
                  <a:lnTo>
                    <a:pt x="309" y="353"/>
                  </a:lnTo>
                  <a:lnTo>
                    <a:pt x="313" y="351"/>
                  </a:lnTo>
                  <a:lnTo>
                    <a:pt x="311" y="353"/>
                  </a:lnTo>
                  <a:lnTo>
                    <a:pt x="311" y="353"/>
                  </a:lnTo>
                  <a:lnTo>
                    <a:pt x="306" y="354"/>
                  </a:lnTo>
                  <a:lnTo>
                    <a:pt x="305" y="354"/>
                  </a:lnTo>
                  <a:lnTo>
                    <a:pt x="303" y="354"/>
                  </a:lnTo>
                  <a:lnTo>
                    <a:pt x="303" y="353"/>
                  </a:lnTo>
                  <a:lnTo>
                    <a:pt x="301" y="353"/>
                  </a:lnTo>
                  <a:lnTo>
                    <a:pt x="300" y="353"/>
                  </a:lnTo>
                  <a:lnTo>
                    <a:pt x="300" y="354"/>
                  </a:lnTo>
                  <a:lnTo>
                    <a:pt x="297" y="354"/>
                  </a:lnTo>
                  <a:lnTo>
                    <a:pt x="297" y="356"/>
                  </a:lnTo>
                  <a:lnTo>
                    <a:pt x="295" y="358"/>
                  </a:lnTo>
                  <a:lnTo>
                    <a:pt x="295" y="358"/>
                  </a:lnTo>
                  <a:lnTo>
                    <a:pt x="293" y="358"/>
                  </a:lnTo>
                  <a:lnTo>
                    <a:pt x="293" y="358"/>
                  </a:lnTo>
                  <a:lnTo>
                    <a:pt x="292" y="358"/>
                  </a:lnTo>
                  <a:lnTo>
                    <a:pt x="292" y="361"/>
                  </a:lnTo>
                  <a:lnTo>
                    <a:pt x="292" y="362"/>
                  </a:lnTo>
                  <a:lnTo>
                    <a:pt x="293" y="362"/>
                  </a:lnTo>
                  <a:lnTo>
                    <a:pt x="297" y="362"/>
                  </a:lnTo>
                  <a:lnTo>
                    <a:pt x="298" y="362"/>
                  </a:lnTo>
                  <a:lnTo>
                    <a:pt x="305" y="364"/>
                  </a:lnTo>
                  <a:lnTo>
                    <a:pt x="308" y="364"/>
                  </a:lnTo>
                  <a:lnTo>
                    <a:pt x="313" y="364"/>
                  </a:lnTo>
                  <a:lnTo>
                    <a:pt x="313" y="364"/>
                  </a:lnTo>
                  <a:lnTo>
                    <a:pt x="309" y="366"/>
                  </a:lnTo>
                  <a:lnTo>
                    <a:pt x="303" y="366"/>
                  </a:lnTo>
                  <a:lnTo>
                    <a:pt x="300" y="364"/>
                  </a:lnTo>
                  <a:lnTo>
                    <a:pt x="297" y="364"/>
                  </a:lnTo>
                  <a:lnTo>
                    <a:pt x="292" y="364"/>
                  </a:lnTo>
                  <a:lnTo>
                    <a:pt x="290" y="362"/>
                  </a:lnTo>
                  <a:lnTo>
                    <a:pt x="289" y="364"/>
                  </a:lnTo>
                  <a:lnTo>
                    <a:pt x="289" y="366"/>
                  </a:lnTo>
                  <a:lnTo>
                    <a:pt x="289" y="367"/>
                  </a:lnTo>
                  <a:lnTo>
                    <a:pt x="290" y="369"/>
                  </a:lnTo>
                  <a:lnTo>
                    <a:pt x="292" y="369"/>
                  </a:lnTo>
                  <a:lnTo>
                    <a:pt x="292" y="370"/>
                  </a:lnTo>
                  <a:lnTo>
                    <a:pt x="293" y="370"/>
                  </a:lnTo>
                  <a:lnTo>
                    <a:pt x="295" y="372"/>
                  </a:lnTo>
                  <a:lnTo>
                    <a:pt x="293" y="372"/>
                  </a:lnTo>
                  <a:lnTo>
                    <a:pt x="292" y="372"/>
                  </a:lnTo>
                  <a:lnTo>
                    <a:pt x="290" y="372"/>
                  </a:lnTo>
                  <a:lnTo>
                    <a:pt x="290" y="373"/>
                  </a:lnTo>
                  <a:lnTo>
                    <a:pt x="290" y="375"/>
                  </a:lnTo>
                  <a:lnTo>
                    <a:pt x="292" y="377"/>
                  </a:lnTo>
                  <a:lnTo>
                    <a:pt x="295" y="378"/>
                  </a:lnTo>
                  <a:lnTo>
                    <a:pt x="297" y="378"/>
                  </a:lnTo>
                  <a:lnTo>
                    <a:pt x="298" y="378"/>
                  </a:lnTo>
                  <a:lnTo>
                    <a:pt x="305" y="377"/>
                  </a:lnTo>
                  <a:lnTo>
                    <a:pt x="308" y="378"/>
                  </a:lnTo>
                  <a:lnTo>
                    <a:pt x="309" y="378"/>
                  </a:lnTo>
                  <a:lnTo>
                    <a:pt x="309" y="377"/>
                  </a:lnTo>
                  <a:lnTo>
                    <a:pt x="311" y="375"/>
                  </a:lnTo>
                  <a:lnTo>
                    <a:pt x="311" y="375"/>
                  </a:lnTo>
                  <a:lnTo>
                    <a:pt x="311" y="377"/>
                  </a:lnTo>
                  <a:lnTo>
                    <a:pt x="311" y="377"/>
                  </a:lnTo>
                  <a:lnTo>
                    <a:pt x="313" y="377"/>
                  </a:lnTo>
                  <a:lnTo>
                    <a:pt x="316" y="378"/>
                  </a:lnTo>
                  <a:lnTo>
                    <a:pt x="319" y="377"/>
                  </a:lnTo>
                  <a:lnTo>
                    <a:pt x="319" y="377"/>
                  </a:lnTo>
                  <a:lnTo>
                    <a:pt x="320" y="377"/>
                  </a:lnTo>
                  <a:lnTo>
                    <a:pt x="319" y="375"/>
                  </a:lnTo>
                  <a:lnTo>
                    <a:pt x="320" y="373"/>
                  </a:lnTo>
                  <a:lnTo>
                    <a:pt x="322" y="372"/>
                  </a:lnTo>
                  <a:lnTo>
                    <a:pt x="322" y="372"/>
                  </a:lnTo>
                  <a:lnTo>
                    <a:pt x="320" y="375"/>
                  </a:lnTo>
                  <a:lnTo>
                    <a:pt x="320" y="377"/>
                  </a:lnTo>
                  <a:lnTo>
                    <a:pt x="324" y="377"/>
                  </a:lnTo>
                  <a:lnTo>
                    <a:pt x="324" y="377"/>
                  </a:lnTo>
                  <a:lnTo>
                    <a:pt x="316" y="378"/>
                  </a:lnTo>
                  <a:lnTo>
                    <a:pt x="317" y="380"/>
                  </a:lnTo>
                  <a:lnTo>
                    <a:pt x="317" y="381"/>
                  </a:lnTo>
                  <a:lnTo>
                    <a:pt x="316" y="381"/>
                  </a:lnTo>
                  <a:lnTo>
                    <a:pt x="316" y="381"/>
                  </a:lnTo>
                  <a:lnTo>
                    <a:pt x="316" y="380"/>
                  </a:lnTo>
                  <a:lnTo>
                    <a:pt x="314" y="378"/>
                  </a:lnTo>
                  <a:lnTo>
                    <a:pt x="313" y="378"/>
                  </a:lnTo>
                  <a:lnTo>
                    <a:pt x="311" y="378"/>
                  </a:lnTo>
                  <a:lnTo>
                    <a:pt x="308" y="378"/>
                  </a:lnTo>
                  <a:lnTo>
                    <a:pt x="306" y="380"/>
                  </a:lnTo>
                  <a:lnTo>
                    <a:pt x="303" y="378"/>
                  </a:lnTo>
                  <a:lnTo>
                    <a:pt x="297" y="380"/>
                  </a:lnTo>
                  <a:lnTo>
                    <a:pt x="293" y="380"/>
                  </a:lnTo>
                  <a:lnTo>
                    <a:pt x="293" y="380"/>
                  </a:lnTo>
                  <a:lnTo>
                    <a:pt x="292" y="380"/>
                  </a:lnTo>
                  <a:lnTo>
                    <a:pt x="290" y="380"/>
                  </a:lnTo>
                  <a:lnTo>
                    <a:pt x="290" y="381"/>
                  </a:lnTo>
                  <a:lnTo>
                    <a:pt x="290" y="383"/>
                  </a:lnTo>
                  <a:lnTo>
                    <a:pt x="290" y="386"/>
                  </a:lnTo>
                  <a:lnTo>
                    <a:pt x="292" y="388"/>
                  </a:lnTo>
                  <a:lnTo>
                    <a:pt x="293" y="389"/>
                  </a:lnTo>
                  <a:lnTo>
                    <a:pt x="297" y="388"/>
                  </a:lnTo>
                  <a:lnTo>
                    <a:pt x="298" y="386"/>
                  </a:lnTo>
                  <a:lnTo>
                    <a:pt x="298" y="386"/>
                  </a:lnTo>
                  <a:lnTo>
                    <a:pt x="297" y="388"/>
                  </a:lnTo>
                  <a:lnTo>
                    <a:pt x="292" y="391"/>
                  </a:lnTo>
                  <a:lnTo>
                    <a:pt x="292" y="391"/>
                  </a:lnTo>
                  <a:lnTo>
                    <a:pt x="292" y="394"/>
                  </a:lnTo>
                  <a:lnTo>
                    <a:pt x="293" y="396"/>
                  </a:lnTo>
                  <a:lnTo>
                    <a:pt x="295" y="397"/>
                  </a:lnTo>
                  <a:lnTo>
                    <a:pt x="298" y="397"/>
                  </a:lnTo>
                  <a:lnTo>
                    <a:pt x="298" y="397"/>
                  </a:lnTo>
                  <a:lnTo>
                    <a:pt x="300" y="397"/>
                  </a:lnTo>
                  <a:lnTo>
                    <a:pt x="297" y="399"/>
                  </a:lnTo>
                  <a:lnTo>
                    <a:pt x="295" y="399"/>
                  </a:lnTo>
                  <a:lnTo>
                    <a:pt x="293" y="399"/>
                  </a:lnTo>
                  <a:lnTo>
                    <a:pt x="293" y="399"/>
                  </a:lnTo>
                  <a:lnTo>
                    <a:pt x="292" y="399"/>
                  </a:lnTo>
                  <a:lnTo>
                    <a:pt x="293" y="400"/>
                  </a:lnTo>
                  <a:lnTo>
                    <a:pt x="292" y="402"/>
                  </a:lnTo>
                  <a:lnTo>
                    <a:pt x="292" y="404"/>
                  </a:lnTo>
                  <a:lnTo>
                    <a:pt x="292" y="405"/>
                  </a:lnTo>
                  <a:lnTo>
                    <a:pt x="292" y="407"/>
                  </a:lnTo>
                  <a:lnTo>
                    <a:pt x="292" y="407"/>
                  </a:lnTo>
                  <a:lnTo>
                    <a:pt x="292" y="407"/>
                  </a:lnTo>
                  <a:lnTo>
                    <a:pt x="293" y="405"/>
                  </a:lnTo>
                  <a:lnTo>
                    <a:pt x="293" y="405"/>
                  </a:lnTo>
                  <a:lnTo>
                    <a:pt x="295" y="404"/>
                  </a:lnTo>
                  <a:lnTo>
                    <a:pt x="297" y="404"/>
                  </a:lnTo>
                  <a:lnTo>
                    <a:pt x="297" y="402"/>
                  </a:lnTo>
                  <a:lnTo>
                    <a:pt x="300" y="399"/>
                  </a:lnTo>
                  <a:lnTo>
                    <a:pt x="300" y="399"/>
                  </a:lnTo>
                  <a:lnTo>
                    <a:pt x="301" y="399"/>
                  </a:lnTo>
                  <a:lnTo>
                    <a:pt x="301" y="397"/>
                  </a:lnTo>
                  <a:lnTo>
                    <a:pt x="303" y="396"/>
                  </a:lnTo>
                  <a:lnTo>
                    <a:pt x="305" y="394"/>
                  </a:lnTo>
                  <a:lnTo>
                    <a:pt x="305" y="393"/>
                  </a:lnTo>
                  <a:lnTo>
                    <a:pt x="308" y="393"/>
                  </a:lnTo>
                  <a:lnTo>
                    <a:pt x="314" y="391"/>
                  </a:lnTo>
                  <a:lnTo>
                    <a:pt x="316" y="389"/>
                  </a:lnTo>
                  <a:lnTo>
                    <a:pt x="316" y="391"/>
                  </a:lnTo>
                  <a:lnTo>
                    <a:pt x="313" y="391"/>
                  </a:lnTo>
                  <a:lnTo>
                    <a:pt x="313" y="393"/>
                  </a:lnTo>
                  <a:lnTo>
                    <a:pt x="311" y="393"/>
                  </a:lnTo>
                  <a:lnTo>
                    <a:pt x="309" y="397"/>
                  </a:lnTo>
                  <a:lnTo>
                    <a:pt x="309" y="396"/>
                  </a:lnTo>
                  <a:lnTo>
                    <a:pt x="311" y="393"/>
                  </a:lnTo>
                  <a:lnTo>
                    <a:pt x="309" y="393"/>
                  </a:lnTo>
                  <a:lnTo>
                    <a:pt x="308" y="393"/>
                  </a:lnTo>
                  <a:lnTo>
                    <a:pt x="305" y="396"/>
                  </a:lnTo>
                  <a:lnTo>
                    <a:pt x="305" y="397"/>
                  </a:lnTo>
                  <a:lnTo>
                    <a:pt x="305" y="397"/>
                  </a:lnTo>
                  <a:lnTo>
                    <a:pt x="305" y="399"/>
                  </a:lnTo>
                  <a:lnTo>
                    <a:pt x="303" y="399"/>
                  </a:lnTo>
                  <a:lnTo>
                    <a:pt x="300" y="402"/>
                  </a:lnTo>
                  <a:lnTo>
                    <a:pt x="300" y="402"/>
                  </a:lnTo>
                  <a:lnTo>
                    <a:pt x="300" y="404"/>
                  </a:lnTo>
                  <a:lnTo>
                    <a:pt x="301" y="404"/>
                  </a:lnTo>
                  <a:lnTo>
                    <a:pt x="303" y="404"/>
                  </a:lnTo>
                  <a:lnTo>
                    <a:pt x="305" y="404"/>
                  </a:lnTo>
                  <a:lnTo>
                    <a:pt x="306" y="404"/>
                  </a:lnTo>
                  <a:lnTo>
                    <a:pt x="306" y="404"/>
                  </a:lnTo>
                  <a:lnTo>
                    <a:pt x="303" y="405"/>
                  </a:lnTo>
                  <a:lnTo>
                    <a:pt x="301" y="405"/>
                  </a:lnTo>
                  <a:lnTo>
                    <a:pt x="300" y="407"/>
                  </a:lnTo>
                  <a:lnTo>
                    <a:pt x="298" y="405"/>
                  </a:lnTo>
                  <a:lnTo>
                    <a:pt x="297" y="405"/>
                  </a:lnTo>
                  <a:lnTo>
                    <a:pt x="297" y="405"/>
                  </a:lnTo>
                  <a:lnTo>
                    <a:pt x="295" y="407"/>
                  </a:lnTo>
                  <a:lnTo>
                    <a:pt x="293" y="407"/>
                  </a:lnTo>
                  <a:lnTo>
                    <a:pt x="293" y="408"/>
                  </a:lnTo>
                  <a:lnTo>
                    <a:pt x="292" y="410"/>
                  </a:lnTo>
                  <a:lnTo>
                    <a:pt x="292" y="415"/>
                  </a:lnTo>
                  <a:lnTo>
                    <a:pt x="292" y="416"/>
                  </a:lnTo>
                  <a:lnTo>
                    <a:pt x="295" y="415"/>
                  </a:lnTo>
                  <a:lnTo>
                    <a:pt x="297" y="415"/>
                  </a:lnTo>
                  <a:lnTo>
                    <a:pt x="298" y="413"/>
                  </a:lnTo>
                  <a:lnTo>
                    <a:pt x="298" y="413"/>
                  </a:lnTo>
                  <a:lnTo>
                    <a:pt x="300" y="413"/>
                  </a:lnTo>
                  <a:lnTo>
                    <a:pt x="301" y="412"/>
                  </a:lnTo>
                  <a:lnTo>
                    <a:pt x="303" y="412"/>
                  </a:lnTo>
                  <a:lnTo>
                    <a:pt x="305" y="410"/>
                  </a:lnTo>
                  <a:lnTo>
                    <a:pt x="306" y="408"/>
                  </a:lnTo>
                  <a:lnTo>
                    <a:pt x="308" y="408"/>
                  </a:lnTo>
                  <a:lnTo>
                    <a:pt x="308" y="408"/>
                  </a:lnTo>
                  <a:lnTo>
                    <a:pt x="308" y="408"/>
                  </a:lnTo>
                  <a:lnTo>
                    <a:pt x="306" y="410"/>
                  </a:lnTo>
                  <a:lnTo>
                    <a:pt x="303" y="412"/>
                  </a:lnTo>
                  <a:lnTo>
                    <a:pt x="303" y="413"/>
                  </a:lnTo>
                  <a:lnTo>
                    <a:pt x="303" y="415"/>
                  </a:lnTo>
                  <a:lnTo>
                    <a:pt x="303" y="415"/>
                  </a:lnTo>
                  <a:lnTo>
                    <a:pt x="303" y="416"/>
                  </a:lnTo>
                  <a:lnTo>
                    <a:pt x="301" y="416"/>
                  </a:lnTo>
                  <a:lnTo>
                    <a:pt x="301" y="418"/>
                  </a:lnTo>
                  <a:lnTo>
                    <a:pt x="303" y="420"/>
                  </a:lnTo>
                  <a:lnTo>
                    <a:pt x="305" y="420"/>
                  </a:lnTo>
                  <a:lnTo>
                    <a:pt x="308" y="418"/>
                  </a:lnTo>
                  <a:lnTo>
                    <a:pt x="308" y="418"/>
                  </a:lnTo>
                  <a:lnTo>
                    <a:pt x="306" y="420"/>
                  </a:lnTo>
                  <a:lnTo>
                    <a:pt x="305" y="421"/>
                  </a:lnTo>
                  <a:lnTo>
                    <a:pt x="305" y="421"/>
                  </a:lnTo>
                  <a:lnTo>
                    <a:pt x="301" y="420"/>
                  </a:lnTo>
                  <a:lnTo>
                    <a:pt x="298" y="418"/>
                  </a:lnTo>
                  <a:lnTo>
                    <a:pt x="297" y="420"/>
                  </a:lnTo>
                  <a:lnTo>
                    <a:pt x="297" y="423"/>
                  </a:lnTo>
                  <a:lnTo>
                    <a:pt x="297" y="424"/>
                  </a:lnTo>
                  <a:lnTo>
                    <a:pt x="298" y="426"/>
                  </a:lnTo>
                  <a:lnTo>
                    <a:pt x="300" y="428"/>
                  </a:lnTo>
                  <a:lnTo>
                    <a:pt x="303" y="429"/>
                  </a:lnTo>
                  <a:lnTo>
                    <a:pt x="303" y="431"/>
                  </a:lnTo>
                  <a:lnTo>
                    <a:pt x="308" y="432"/>
                  </a:lnTo>
                  <a:lnTo>
                    <a:pt x="309" y="432"/>
                  </a:lnTo>
                  <a:lnTo>
                    <a:pt x="311" y="432"/>
                  </a:lnTo>
                  <a:lnTo>
                    <a:pt x="311" y="432"/>
                  </a:lnTo>
                  <a:lnTo>
                    <a:pt x="313" y="432"/>
                  </a:lnTo>
                  <a:lnTo>
                    <a:pt x="313" y="434"/>
                  </a:lnTo>
                  <a:lnTo>
                    <a:pt x="311" y="434"/>
                  </a:lnTo>
                  <a:lnTo>
                    <a:pt x="311" y="435"/>
                  </a:lnTo>
                  <a:lnTo>
                    <a:pt x="311" y="435"/>
                  </a:lnTo>
                  <a:lnTo>
                    <a:pt x="313" y="435"/>
                  </a:lnTo>
                  <a:lnTo>
                    <a:pt x="313" y="435"/>
                  </a:lnTo>
                  <a:lnTo>
                    <a:pt x="313" y="435"/>
                  </a:lnTo>
                  <a:lnTo>
                    <a:pt x="314" y="434"/>
                  </a:lnTo>
                  <a:lnTo>
                    <a:pt x="314" y="434"/>
                  </a:lnTo>
                  <a:lnTo>
                    <a:pt x="314" y="434"/>
                  </a:lnTo>
                  <a:lnTo>
                    <a:pt x="314" y="435"/>
                  </a:lnTo>
                  <a:lnTo>
                    <a:pt x="314" y="435"/>
                  </a:lnTo>
                  <a:lnTo>
                    <a:pt x="314" y="435"/>
                  </a:lnTo>
                  <a:lnTo>
                    <a:pt x="316" y="437"/>
                  </a:lnTo>
                  <a:lnTo>
                    <a:pt x="319" y="437"/>
                  </a:lnTo>
                  <a:lnTo>
                    <a:pt x="322" y="437"/>
                  </a:lnTo>
                  <a:lnTo>
                    <a:pt x="327" y="435"/>
                  </a:lnTo>
                  <a:lnTo>
                    <a:pt x="330" y="434"/>
                  </a:lnTo>
                  <a:lnTo>
                    <a:pt x="332" y="434"/>
                  </a:lnTo>
                  <a:lnTo>
                    <a:pt x="333" y="434"/>
                  </a:lnTo>
                  <a:lnTo>
                    <a:pt x="335" y="432"/>
                  </a:lnTo>
                  <a:lnTo>
                    <a:pt x="341" y="426"/>
                  </a:lnTo>
                  <a:lnTo>
                    <a:pt x="344" y="424"/>
                  </a:lnTo>
                  <a:lnTo>
                    <a:pt x="344" y="424"/>
                  </a:lnTo>
                  <a:lnTo>
                    <a:pt x="344" y="423"/>
                  </a:lnTo>
                  <a:lnTo>
                    <a:pt x="346" y="423"/>
                  </a:lnTo>
                  <a:lnTo>
                    <a:pt x="346" y="423"/>
                  </a:lnTo>
                  <a:lnTo>
                    <a:pt x="346" y="421"/>
                  </a:lnTo>
                  <a:lnTo>
                    <a:pt x="349" y="420"/>
                  </a:lnTo>
                  <a:lnTo>
                    <a:pt x="349" y="420"/>
                  </a:lnTo>
                  <a:lnTo>
                    <a:pt x="351" y="420"/>
                  </a:lnTo>
                  <a:lnTo>
                    <a:pt x="351" y="418"/>
                  </a:lnTo>
                  <a:lnTo>
                    <a:pt x="349" y="418"/>
                  </a:lnTo>
                  <a:lnTo>
                    <a:pt x="349" y="416"/>
                  </a:lnTo>
                  <a:lnTo>
                    <a:pt x="349" y="416"/>
                  </a:lnTo>
                  <a:lnTo>
                    <a:pt x="352" y="418"/>
                  </a:lnTo>
                  <a:lnTo>
                    <a:pt x="352" y="420"/>
                  </a:lnTo>
                  <a:lnTo>
                    <a:pt x="354" y="420"/>
                  </a:lnTo>
                  <a:lnTo>
                    <a:pt x="356" y="418"/>
                  </a:lnTo>
                  <a:lnTo>
                    <a:pt x="357" y="418"/>
                  </a:lnTo>
                  <a:lnTo>
                    <a:pt x="357" y="418"/>
                  </a:lnTo>
                  <a:lnTo>
                    <a:pt x="357" y="418"/>
                  </a:lnTo>
                  <a:lnTo>
                    <a:pt x="360" y="413"/>
                  </a:lnTo>
                  <a:lnTo>
                    <a:pt x="360" y="412"/>
                  </a:lnTo>
                  <a:lnTo>
                    <a:pt x="360" y="410"/>
                  </a:lnTo>
                  <a:lnTo>
                    <a:pt x="360" y="410"/>
                  </a:lnTo>
                  <a:lnTo>
                    <a:pt x="360" y="408"/>
                  </a:lnTo>
                  <a:lnTo>
                    <a:pt x="360" y="408"/>
                  </a:lnTo>
                  <a:lnTo>
                    <a:pt x="362" y="407"/>
                  </a:lnTo>
                  <a:lnTo>
                    <a:pt x="362" y="405"/>
                  </a:lnTo>
                  <a:lnTo>
                    <a:pt x="362" y="404"/>
                  </a:lnTo>
                  <a:lnTo>
                    <a:pt x="362" y="405"/>
                  </a:lnTo>
                  <a:lnTo>
                    <a:pt x="362" y="407"/>
                  </a:lnTo>
                  <a:lnTo>
                    <a:pt x="362" y="410"/>
                  </a:lnTo>
                  <a:lnTo>
                    <a:pt x="363" y="412"/>
                  </a:lnTo>
                  <a:lnTo>
                    <a:pt x="363" y="413"/>
                  </a:lnTo>
                  <a:lnTo>
                    <a:pt x="365" y="415"/>
                  </a:lnTo>
                  <a:lnTo>
                    <a:pt x="367" y="415"/>
                  </a:lnTo>
                  <a:lnTo>
                    <a:pt x="367" y="415"/>
                  </a:lnTo>
                  <a:lnTo>
                    <a:pt x="368" y="416"/>
                  </a:lnTo>
                  <a:lnTo>
                    <a:pt x="370" y="416"/>
                  </a:lnTo>
                  <a:lnTo>
                    <a:pt x="371" y="416"/>
                  </a:lnTo>
                  <a:lnTo>
                    <a:pt x="373" y="418"/>
                  </a:lnTo>
                  <a:lnTo>
                    <a:pt x="373" y="418"/>
                  </a:lnTo>
                  <a:lnTo>
                    <a:pt x="371" y="416"/>
                  </a:lnTo>
                  <a:lnTo>
                    <a:pt x="370" y="418"/>
                  </a:lnTo>
                  <a:lnTo>
                    <a:pt x="370" y="418"/>
                  </a:lnTo>
                  <a:lnTo>
                    <a:pt x="370" y="420"/>
                  </a:lnTo>
                  <a:lnTo>
                    <a:pt x="370" y="420"/>
                  </a:lnTo>
                  <a:lnTo>
                    <a:pt x="370" y="421"/>
                  </a:lnTo>
                  <a:lnTo>
                    <a:pt x="370" y="424"/>
                  </a:lnTo>
                  <a:lnTo>
                    <a:pt x="371" y="429"/>
                  </a:lnTo>
                  <a:lnTo>
                    <a:pt x="370" y="429"/>
                  </a:lnTo>
                  <a:lnTo>
                    <a:pt x="370" y="431"/>
                  </a:lnTo>
                  <a:lnTo>
                    <a:pt x="371" y="431"/>
                  </a:lnTo>
                  <a:lnTo>
                    <a:pt x="373" y="431"/>
                  </a:lnTo>
                  <a:lnTo>
                    <a:pt x="373" y="435"/>
                  </a:lnTo>
                  <a:lnTo>
                    <a:pt x="375" y="437"/>
                  </a:lnTo>
                  <a:lnTo>
                    <a:pt x="376" y="437"/>
                  </a:lnTo>
                  <a:lnTo>
                    <a:pt x="376" y="442"/>
                  </a:lnTo>
                  <a:lnTo>
                    <a:pt x="376" y="442"/>
                  </a:lnTo>
                  <a:lnTo>
                    <a:pt x="379" y="443"/>
                  </a:lnTo>
                  <a:lnTo>
                    <a:pt x="379" y="445"/>
                  </a:lnTo>
                  <a:lnTo>
                    <a:pt x="379" y="447"/>
                  </a:lnTo>
                  <a:lnTo>
                    <a:pt x="379" y="448"/>
                  </a:lnTo>
                  <a:lnTo>
                    <a:pt x="381" y="448"/>
                  </a:lnTo>
                  <a:lnTo>
                    <a:pt x="383" y="451"/>
                  </a:lnTo>
                  <a:lnTo>
                    <a:pt x="386" y="458"/>
                  </a:lnTo>
                  <a:lnTo>
                    <a:pt x="387" y="459"/>
                  </a:lnTo>
                  <a:lnTo>
                    <a:pt x="389" y="461"/>
                  </a:lnTo>
                  <a:lnTo>
                    <a:pt x="391" y="462"/>
                  </a:lnTo>
                  <a:lnTo>
                    <a:pt x="392" y="462"/>
                  </a:lnTo>
                  <a:lnTo>
                    <a:pt x="392" y="464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89" y="466"/>
                  </a:lnTo>
                  <a:lnTo>
                    <a:pt x="389" y="467"/>
                  </a:lnTo>
                  <a:lnTo>
                    <a:pt x="391" y="467"/>
                  </a:lnTo>
                  <a:lnTo>
                    <a:pt x="391" y="469"/>
                  </a:lnTo>
                  <a:lnTo>
                    <a:pt x="391" y="469"/>
                  </a:lnTo>
                  <a:lnTo>
                    <a:pt x="389" y="469"/>
                  </a:lnTo>
                  <a:lnTo>
                    <a:pt x="387" y="469"/>
                  </a:lnTo>
                  <a:lnTo>
                    <a:pt x="386" y="469"/>
                  </a:lnTo>
                  <a:lnTo>
                    <a:pt x="387" y="469"/>
                  </a:lnTo>
                  <a:lnTo>
                    <a:pt x="387" y="470"/>
                  </a:lnTo>
                  <a:lnTo>
                    <a:pt x="391" y="475"/>
                  </a:lnTo>
                  <a:lnTo>
                    <a:pt x="392" y="477"/>
                  </a:lnTo>
                  <a:lnTo>
                    <a:pt x="392" y="478"/>
                  </a:lnTo>
                  <a:lnTo>
                    <a:pt x="392" y="478"/>
                  </a:lnTo>
                  <a:lnTo>
                    <a:pt x="392" y="480"/>
                  </a:lnTo>
                  <a:lnTo>
                    <a:pt x="392" y="482"/>
                  </a:lnTo>
                  <a:lnTo>
                    <a:pt x="392" y="483"/>
                  </a:lnTo>
                  <a:lnTo>
                    <a:pt x="392" y="485"/>
                  </a:lnTo>
                  <a:lnTo>
                    <a:pt x="397" y="485"/>
                  </a:lnTo>
                  <a:lnTo>
                    <a:pt x="403" y="483"/>
                  </a:lnTo>
                  <a:lnTo>
                    <a:pt x="406" y="485"/>
                  </a:lnTo>
                  <a:lnTo>
                    <a:pt x="408" y="485"/>
                  </a:lnTo>
                  <a:lnTo>
                    <a:pt x="410" y="482"/>
                  </a:lnTo>
                  <a:lnTo>
                    <a:pt x="410" y="480"/>
                  </a:lnTo>
                  <a:lnTo>
                    <a:pt x="408" y="478"/>
                  </a:lnTo>
                  <a:lnTo>
                    <a:pt x="408" y="477"/>
                  </a:lnTo>
                  <a:lnTo>
                    <a:pt x="410" y="475"/>
                  </a:lnTo>
                  <a:lnTo>
                    <a:pt x="411" y="474"/>
                  </a:lnTo>
                  <a:lnTo>
                    <a:pt x="413" y="474"/>
                  </a:lnTo>
                  <a:lnTo>
                    <a:pt x="413" y="472"/>
                  </a:lnTo>
                  <a:lnTo>
                    <a:pt x="414" y="474"/>
                  </a:lnTo>
                  <a:lnTo>
                    <a:pt x="416" y="474"/>
                  </a:lnTo>
                  <a:lnTo>
                    <a:pt x="414" y="470"/>
                  </a:lnTo>
                  <a:lnTo>
                    <a:pt x="416" y="470"/>
                  </a:lnTo>
                  <a:lnTo>
                    <a:pt x="419" y="470"/>
                  </a:lnTo>
                  <a:lnTo>
                    <a:pt x="422" y="470"/>
                  </a:lnTo>
                  <a:lnTo>
                    <a:pt x="426" y="470"/>
                  </a:lnTo>
                  <a:lnTo>
                    <a:pt x="427" y="470"/>
                  </a:lnTo>
                  <a:lnTo>
                    <a:pt x="429" y="470"/>
                  </a:lnTo>
                  <a:lnTo>
                    <a:pt x="429" y="472"/>
                  </a:lnTo>
                  <a:lnTo>
                    <a:pt x="430" y="470"/>
                  </a:lnTo>
                  <a:lnTo>
                    <a:pt x="432" y="469"/>
                  </a:lnTo>
                  <a:lnTo>
                    <a:pt x="434" y="464"/>
                  </a:lnTo>
                  <a:lnTo>
                    <a:pt x="435" y="462"/>
                  </a:lnTo>
                  <a:lnTo>
                    <a:pt x="437" y="461"/>
                  </a:lnTo>
                  <a:lnTo>
                    <a:pt x="437" y="459"/>
                  </a:lnTo>
                  <a:lnTo>
                    <a:pt x="438" y="456"/>
                  </a:lnTo>
                  <a:lnTo>
                    <a:pt x="438" y="455"/>
                  </a:lnTo>
                  <a:lnTo>
                    <a:pt x="438" y="453"/>
                  </a:lnTo>
                  <a:lnTo>
                    <a:pt x="438" y="451"/>
                  </a:lnTo>
                  <a:lnTo>
                    <a:pt x="438" y="451"/>
                  </a:lnTo>
                  <a:lnTo>
                    <a:pt x="440" y="448"/>
                  </a:lnTo>
                  <a:lnTo>
                    <a:pt x="440" y="447"/>
                  </a:lnTo>
                  <a:lnTo>
                    <a:pt x="440" y="445"/>
                  </a:lnTo>
                  <a:lnTo>
                    <a:pt x="440" y="443"/>
                  </a:lnTo>
                  <a:lnTo>
                    <a:pt x="440" y="442"/>
                  </a:lnTo>
                  <a:lnTo>
                    <a:pt x="438" y="440"/>
                  </a:lnTo>
                  <a:lnTo>
                    <a:pt x="440" y="439"/>
                  </a:lnTo>
                  <a:lnTo>
                    <a:pt x="440" y="439"/>
                  </a:lnTo>
                  <a:lnTo>
                    <a:pt x="441" y="434"/>
                  </a:lnTo>
                  <a:lnTo>
                    <a:pt x="441" y="434"/>
                  </a:lnTo>
                  <a:lnTo>
                    <a:pt x="441" y="432"/>
                  </a:lnTo>
                  <a:lnTo>
                    <a:pt x="440" y="429"/>
                  </a:lnTo>
                  <a:lnTo>
                    <a:pt x="443" y="429"/>
                  </a:lnTo>
                  <a:lnTo>
                    <a:pt x="443" y="428"/>
                  </a:lnTo>
                  <a:lnTo>
                    <a:pt x="441" y="426"/>
                  </a:lnTo>
                  <a:lnTo>
                    <a:pt x="440" y="426"/>
                  </a:lnTo>
                  <a:lnTo>
                    <a:pt x="438" y="426"/>
                  </a:lnTo>
                  <a:lnTo>
                    <a:pt x="437" y="426"/>
                  </a:lnTo>
                  <a:lnTo>
                    <a:pt x="435" y="426"/>
                  </a:lnTo>
                  <a:lnTo>
                    <a:pt x="435" y="426"/>
                  </a:lnTo>
                  <a:lnTo>
                    <a:pt x="435" y="424"/>
                  </a:lnTo>
                  <a:lnTo>
                    <a:pt x="440" y="426"/>
                  </a:lnTo>
                  <a:lnTo>
                    <a:pt x="445" y="424"/>
                  </a:lnTo>
                  <a:lnTo>
                    <a:pt x="446" y="424"/>
                  </a:lnTo>
                  <a:lnTo>
                    <a:pt x="449" y="423"/>
                  </a:lnTo>
                  <a:lnTo>
                    <a:pt x="451" y="421"/>
                  </a:lnTo>
                  <a:lnTo>
                    <a:pt x="453" y="420"/>
                  </a:lnTo>
                  <a:lnTo>
                    <a:pt x="454" y="420"/>
                  </a:lnTo>
                  <a:lnTo>
                    <a:pt x="456" y="420"/>
                  </a:lnTo>
                  <a:lnTo>
                    <a:pt x="457" y="418"/>
                  </a:lnTo>
                  <a:lnTo>
                    <a:pt x="459" y="418"/>
                  </a:lnTo>
                  <a:lnTo>
                    <a:pt x="461" y="416"/>
                  </a:lnTo>
                  <a:lnTo>
                    <a:pt x="462" y="416"/>
                  </a:lnTo>
                  <a:lnTo>
                    <a:pt x="462" y="415"/>
                  </a:lnTo>
                  <a:lnTo>
                    <a:pt x="462" y="413"/>
                  </a:lnTo>
                  <a:lnTo>
                    <a:pt x="464" y="413"/>
                  </a:lnTo>
                  <a:lnTo>
                    <a:pt x="465" y="413"/>
                  </a:lnTo>
                  <a:lnTo>
                    <a:pt x="465" y="412"/>
                  </a:lnTo>
                  <a:lnTo>
                    <a:pt x="464" y="412"/>
                  </a:lnTo>
                  <a:lnTo>
                    <a:pt x="464" y="412"/>
                  </a:lnTo>
                  <a:lnTo>
                    <a:pt x="462" y="412"/>
                  </a:lnTo>
                  <a:lnTo>
                    <a:pt x="462" y="412"/>
                  </a:lnTo>
                  <a:lnTo>
                    <a:pt x="461" y="412"/>
                  </a:lnTo>
                  <a:lnTo>
                    <a:pt x="461" y="413"/>
                  </a:lnTo>
                  <a:lnTo>
                    <a:pt x="459" y="413"/>
                  </a:lnTo>
                  <a:lnTo>
                    <a:pt x="457" y="413"/>
                  </a:lnTo>
                  <a:lnTo>
                    <a:pt x="457" y="412"/>
                  </a:lnTo>
                  <a:lnTo>
                    <a:pt x="459" y="410"/>
                  </a:lnTo>
                  <a:lnTo>
                    <a:pt x="461" y="410"/>
                  </a:lnTo>
                  <a:lnTo>
                    <a:pt x="461" y="410"/>
                  </a:lnTo>
                  <a:lnTo>
                    <a:pt x="462" y="410"/>
                  </a:lnTo>
                  <a:lnTo>
                    <a:pt x="462" y="410"/>
                  </a:lnTo>
                  <a:lnTo>
                    <a:pt x="465" y="408"/>
                  </a:lnTo>
                  <a:lnTo>
                    <a:pt x="465" y="407"/>
                  </a:lnTo>
                  <a:lnTo>
                    <a:pt x="467" y="407"/>
                  </a:lnTo>
                  <a:lnTo>
                    <a:pt x="469" y="405"/>
                  </a:lnTo>
                  <a:lnTo>
                    <a:pt x="470" y="404"/>
                  </a:lnTo>
                  <a:lnTo>
                    <a:pt x="470" y="404"/>
                  </a:lnTo>
                  <a:lnTo>
                    <a:pt x="470" y="400"/>
                  </a:lnTo>
                  <a:lnTo>
                    <a:pt x="469" y="400"/>
                  </a:lnTo>
                  <a:lnTo>
                    <a:pt x="469" y="399"/>
                  </a:lnTo>
                  <a:lnTo>
                    <a:pt x="467" y="399"/>
                  </a:lnTo>
                  <a:lnTo>
                    <a:pt x="465" y="397"/>
                  </a:lnTo>
                  <a:lnTo>
                    <a:pt x="464" y="397"/>
                  </a:lnTo>
                  <a:lnTo>
                    <a:pt x="465" y="396"/>
                  </a:lnTo>
                  <a:lnTo>
                    <a:pt x="462" y="394"/>
                  </a:lnTo>
                  <a:lnTo>
                    <a:pt x="461" y="393"/>
                  </a:lnTo>
                  <a:lnTo>
                    <a:pt x="459" y="393"/>
                  </a:lnTo>
                  <a:lnTo>
                    <a:pt x="457" y="389"/>
                  </a:lnTo>
                  <a:lnTo>
                    <a:pt x="457" y="388"/>
                  </a:lnTo>
                  <a:lnTo>
                    <a:pt x="456" y="389"/>
                  </a:lnTo>
                  <a:lnTo>
                    <a:pt x="454" y="389"/>
                  </a:lnTo>
                  <a:lnTo>
                    <a:pt x="453" y="389"/>
                  </a:lnTo>
                  <a:lnTo>
                    <a:pt x="453" y="389"/>
                  </a:lnTo>
                  <a:lnTo>
                    <a:pt x="453" y="388"/>
                  </a:lnTo>
                  <a:lnTo>
                    <a:pt x="451" y="388"/>
                  </a:lnTo>
                  <a:lnTo>
                    <a:pt x="451" y="388"/>
                  </a:lnTo>
                  <a:lnTo>
                    <a:pt x="449" y="388"/>
                  </a:lnTo>
                  <a:lnTo>
                    <a:pt x="448" y="386"/>
                  </a:lnTo>
                  <a:lnTo>
                    <a:pt x="448" y="385"/>
                  </a:lnTo>
                  <a:lnTo>
                    <a:pt x="448" y="385"/>
                  </a:lnTo>
                  <a:lnTo>
                    <a:pt x="448" y="381"/>
                  </a:lnTo>
                  <a:lnTo>
                    <a:pt x="448" y="381"/>
                  </a:lnTo>
                  <a:lnTo>
                    <a:pt x="446" y="378"/>
                  </a:lnTo>
                  <a:lnTo>
                    <a:pt x="446" y="375"/>
                  </a:lnTo>
                  <a:lnTo>
                    <a:pt x="446" y="375"/>
                  </a:lnTo>
                  <a:lnTo>
                    <a:pt x="448" y="375"/>
                  </a:lnTo>
                  <a:lnTo>
                    <a:pt x="446" y="373"/>
                  </a:lnTo>
                  <a:lnTo>
                    <a:pt x="446" y="373"/>
                  </a:lnTo>
                  <a:lnTo>
                    <a:pt x="446" y="372"/>
                  </a:lnTo>
                  <a:lnTo>
                    <a:pt x="446" y="370"/>
                  </a:lnTo>
                  <a:lnTo>
                    <a:pt x="446" y="369"/>
                  </a:lnTo>
                  <a:lnTo>
                    <a:pt x="448" y="367"/>
                  </a:lnTo>
                  <a:lnTo>
                    <a:pt x="448" y="367"/>
                  </a:lnTo>
                  <a:lnTo>
                    <a:pt x="449" y="367"/>
                  </a:lnTo>
                  <a:lnTo>
                    <a:pt x="451" y="367"/>
                  </a:lnTo>
                  <a:lnTo>
                    <a:pt x="449" y="366"/>
                  </a:lnTo>
                  <a:lnTo>
                    <a:pt x="449" y="366"/>
                  </a:lnTo>
                  <a:lnTo>
                    <a:pt x="449" y="364"/>
                  </a:lnTo>
                  <a:lnTo>
                    <a:pt x="449" y="362"/>
                  </a:lnTo>
                  <a:lnTo>
                    <a:pt x="451" y="361"/>
                  </a:lnTo>
                  <a:lnTo>
                    <a:pt x="451" y="358"/>
                  </a:lnTo>
                  <a:lnTo>
                    <a:pt x="451" y="358"/>
                  </a:lnTo>
                  <a:lnTo>
                    <a:pt x="453" y="356"/>
                  </a:lnTo>
                  <a:lnTo>
                    <a:pt x="451" y="356"/>
                  </a:lnTo>
                  <a:lnTo>
                    <a:pt x="449" y="354"/>
                  </a:lnTo>
                  <a:lnTo>
                    <a:pt x="449" y="353"/>
                  </a:lnTo>
                  <a:lnTo>
                    <a:pt x="449" y="353"/>
                  </a:lnTo>
                  <a:lnTo>
                    <a:pt x="449" y="351"/>
                  </a:lnTo>
                  <a:lnTo>
                    <a:pt x="451" y="351"/>
                  </a:lnTo>
                  <a:lnTo>
                    <a:pt x="453" y="353"/>
                  </a:lnTo>
                  <a:lnTo>
                    <a:pt x="453" y="353"/>
                  </a:lnTo>
                  <a:lnTo>
                    <a:pt x="454" y="351"/>
                  </a:lnTo>
                  <a:lnTo>
                    <a:pt x="456" y="351"/>
                  </a:lnTo>
                  <a:lnTo>
                    <a:pt x="457" y="350"/>
                  </a:lnTo>
                  <a:lnTo>
                    <a:pt x="457" y="350"/>
                  </a:lnTo>
                  <a:lnTo>
                    <a:pt x="457" y="348"/>
                  </a:lnTo>
                  <a:lnTo>
                    <a:pt x="456" y="348"/>
                  </a:lnTo>
                  <a:lnTo>
                    <a:pt x="456" y="348"/>
                  </a:lnTo>
                  <a:lnTo>
                    <a:pt x="457" y="348"/>
                  </a:lnTo>
                  <a:lnTo>
                    <a:pt x="457" y="346"/>
                  </a:lnTo>
                  <a:lnTo>
                    <a:pt x="456" y="345"/>
                  </a:lnTo>
                  <a:lnTo>
                    <a:pt x="456" y="345"/>
                  </a:lnTo>
                  <a:lnTo>
                    <a:pt x="456" y="343"/>
                  </a:lnTo>
                  <a:lnTo>
                    <a:pt x="456" y="343"/>
                  </a:lnTo>
                  <a:lnTo>
                    <a:pt x="457" y="345"/>
                  </a:lnTo>
                  <a:lnTo>
                    <a:pt x="459" y="345"/>
                  </a:lnTo>
                  <a:lnTo>
                    <a:pt x="459" y="345"/>
                  </a:lnTo>
                  <a:lnTo>
                    <a:pt x="459" y="345"/>
                  </a:lnTo>
                  <a:lnTo>
                    <a:pt x="459" y="345"/>
                  </a:lnTo>
                  <a:lnTo>
                    <a:pt x="461" y="345"/>
                  </a:lnTo>
                  <a:lnTo>
                    <a:pt x="461" y="345"/>
                  </a:lnTo>
                  <a:lnTo>
                    <a:pt x="464" y="343"/>
                  </a:lnTo>
                  <a:lnTo>
                    <a:pt x="464" y="343"/>
                  </a:lnTo>
                  <a:lnTo>
                    <a:pt x="464" y="342"/>
                  </a:lnTo>
                  <a:lnTo>
                    <a:pt x="464" y="342"/>
                  </a:lnTo>
                  <a:lnTo>
                    <a:pt x="462" y="342"/>
                  </a:lnTo>
                  <a:lnTo>
                    <a:pt x="462" y="340"/>
                  </a:lnTo>
                  <a:lnTo>
                    <a:pt x="462" y="340"/>
                  </a:lnTo>
                  <a:lnTo>
                    <a:pt x="464" y="340"/>
                  </a:lnTo>
                  <a:lnTo>
                    <a:pt x="465" y="338"/>
                  </a:lnTo>
                  <a:lnTo>
                    <a:pt x="465" y="338"/>
                  </a:lnTo>
                  <a:lnTo>
                    <a:pt x="465" y="338"/>
                  </a:lnTo>
                  <a:lnTo>
                    <a:pt x="467" y="337"/>
                  </a:lnTo>
                  <a:lnTo>
                    <a:pt x="469" y="337"/>
                  </a:lnTo>
                  <a:lnTo>
                    <a:pt x="469" y="337"/>
                  </a:lnTo>
                  <a:lnTo>
                    <a:pt x="469" y="337"/>
                  </a:lnTo>
                  <a:lnTo>
                    <a:pt x="467" y="337"/>
                  </a:lnTo>
                  <a:lnTo>
                    <a:pt x="469" y="337"/>
                  </a:lnTo>
                  <a:lnTo>
                    <a:pt x="470" y="337"/>
                  </a:lnTo>
                  <a:lnTo>
                    <a:pt x="473" y="334"/>
                  </a:lnTo>
                  <a:lnTo>
                    <a:pt x="473" y="332"/>
                  </a:lnTo>
                  <a:lnTo>
                    <a:pt x="475" y="332"/>
                  </a:lnTo>
                  <a:lnTo>
                    <a:pt x="477" y="332"/>
                  </a:lnTo>
                  <a:lnTo>
                    <a:pt x="477" y="332"/>
                  </a:lnTo>
                  <a:lnTo>
                    <a:pt x="477" y="331"/>
                  </a:lnTo>
                  <a:lnTo>
                    <a:pt x="478" y="332"/>
                  </a:lnTo>
                  <a:lnTo>
                    <a:pt x="478" y="332"/>
                  </a:lnTo>
                  <a:lnTo>
                    <a:pt x="480" y="332"/>
                  </a:lnTo>
                  <a:lnTo>
                    <a:pt x="480" y="331"/>
                  </a:lnTo>
                  <a:lnTo>
                    <a:pt x="481" y="329"/>
                  </a:lnTo>
                  <a:lnTo>
                    <a:pt x="486" y="327"/>
                  </a:lnTo>
                  <a:lnTo>
                    <a:pt x="488" y="327"/>
                  </a:lnTo>
                  <a:lnTo>
                    <a:pt x="489" y="326"/>
                  </a:lnTo>
                  <a:lnTo>
                    <a:pt x="492" y="324"/>
                  </a:lnTo>
                  <a:lnTo>
                    <a:pt x="492" y="324"/>
                  </a:lnTo>
                  <a:lnTo>
                    <a:pt x="496" y="318"/>
                  </a:lnTo>
                  <a:lnTo>
                    <a:pt x="499" y="315"/>
                  </a:lnTo>
                  <a:lnTo>
                    <a:pt x="502" y="313"/>
                  </a:lnTo>
                  <a:lnTo>
                    <a:pt x="502" y="313"/>
                  </a:lnTo>
                  <a:lnTo>
                    <a:pt x="502" y="311"/>
                  </a:lnTo>
                  <a:lnTo>
                    <a:pt x="500" y="310"/>
                  </a:lnTo>
                  <a:lnTo>
                    <a:pt x="500" y="308"/>
                  </a:lnTo>
                  <a:lnTo>
                    <a:pt x="500" y="307"/>
                  </a:lnTo>
                  <a:lnTo>
                    <a:pt x="499" y="305"/>
                  </a:lnTo>
                  <a:lnTo>
                    <a:pt x="497" y="305"/>
                  </a:lnTo>
                  <a:lnTo>
                    <a:pt x="499" y="304"/>
                  </a:lnTo>
                  <a:lnTo>
                    <a:pt x="500" y="302"/>
                  </a:lnTo>
                  <a:lnTo>
                    <a:pt x="502" y="300"/>
                  </a:lnTo>
                  <a:lnTo>
                    <a:pt x="504" y="299"/>
                  </a:lnTo>
                  <a:lnTo>
                    <a:pt x="504" y="297"/>
                  </a:lnTo>
                  <a:lnTo>
                    <a:pt x="504" y="297"/>
                  </a:lnTo>
                  <a:lnTo>
                    <a:pt x="502" y="296"/>
                  </a:lnTo>
                  <a:lnTo>
                    <a:pt x="502" y="296"/>
                  </a:lnTo>
                  <a:lnTo>
                    <a:pt x="502" y="294"/>
                  </a:lnTo>
                  <a:lnTo>
                    <a:pt x="502" y="294"/>
                  </a:lnTo>
                  <a:lnTo>
                    <a:pt x="504" y="296"/>
                  </a:lnTo>
                  <a:lnTo>
                    <a:pt x="504" y="296"/>
                  </a:lnTo>
                  <a:lnTo>
                    <a:pt x="504" y="294"/>
                  </a:lnTo>
                  <a:lnTo>
                    <a:pt x="504" y="294"/>
                  </a:lnTo>
                  <a:lnTo>
                    <a:pt x="504" y="294"/>
                  </a:lnTo>
                  <a:lnTo>
                    <a:pt x="502" y="294"/>
                  </a:lnTo>
                  <a:lnTo>
                    <a:pt x="504" y="292"/>
                  </a:lnTo>
                  <a:lnTo>
                    <a:pt x="504" y="292"/>
                  </a:lnTo>
                  <a:lnTo>
                    <a:pt x="505" y="292"/>
                  </a:lnTo>
                  <a:lnTo>
                    <a:pt x="507" y="292"/>
                  </a:lnTo>
                  <a:lnTo>
                    <a:pt x="508" y="292"/>
                  </a:lnTo>
                  <a:lnTo>
                    <a:pt x="508" y="291"/>
                  </a:lnTo>
                  <a:lnTo>
                    <a:pt x="508" y="291"/>
                  </a:lnTo>
                  <a:lnTo>
                    <a:pt x="508" y="289"/>
                  </a:lnTo>
                  <a:lnTo>
                    <a:pt x="510" y="289"/>
                  </a:lnTo>
                  <a:lnTo>
                    <a:pt x="512" y="289"/>
                  </a:lnTo>
                  <a:lnTo>
                    <a:pt x="510" y="289"/>
                  </a:lnTo>
                  <a:lnTo>
                    <a:pt x="510" y="289"/>
                  </a:lnTo>
                  <a:lnTo>
                    <a:pt x="510" y="288"/>
                  </a:lnTo>
                  <a:lnTo>
                    <a:pt x="512" y="288"/>
                  </a:lnTo>
                  <a:lnTo>
                    <a:pt x="512" y="288"/>
                  </a:lnTo>
                  <a:lnTo>
                    <a:pt x="513" y="286"/>
                  </a:lnTo>
                  <a:lnTo>
                    <a:pt x="513" y="284"/>
                  </a:lnTo>
                  <a:lnTo>
                    <a:pt x="513" y="284"/>
                  </a:lnTo>
                  <a:lnTo>
                    <a:pt x="513" y="283"/>
                  </a:lnTo>
                  <a:lnTo>
                    <a:pt x="515" y="283"/>
                  </a:lnTo>
                  <a:lnTo>
                    <a:pt x="515" y="283"/>
                  </a:lnTo>
                  <a:lnTo>
                    <a:pt x="516" y="284"/>
                  </a:lnTo>
                  <a:lnTo>
                    <a:pt x="516" y="284"/>
                  </a:lnTo>
                  <a:lnTo>
                    <a:pt x="518" y="283"/>
                  </a:lnTo>
                  <a:lnTo>
                    <a:pt x="521" y="284"/>
                  </a:lnTo>
                  <a:lnTo>
                    <a:pt x="523" y="286"/>
                  </a:lnTo>
                  <a:lnTo>
                    <a:pt x="524" y="284"/>
                  </a:lnTo>
                  <a:lnTo>
                    <a:pt x="524" y="284"/>
                  </a:lnTo>
                  <a:lnTo>
                    <a:pt x="527" y="284"/>
                  </a:lnTo>
                  <a:lnTo>
                    <a:pt x="529" y="284"/>
                  </a:lnTo>
                  <a:lnTo>
                    <a:pt x="531" y="283"/>
                  </a:lnTo>
                  <a:lnTo>
                    <a:pt x="534" y="284"/>
                  </a:lnTo>
                  <a:lnTo>
                    <a:pt x="537" y="284"/>
                  </a:lnTo>
                  <a:lnTo>
                    <a:pt x="537" y="284"/>
                  </a:lnTo>
                  <a:lnTo>
                    <a:pt x="540" y="284"/>
                  </a:lnTo>
                  <a:lnTo>
                    <a:pt x="542" y="284"/>
                  </a:lnTo>
                  <a:lnTo>
                    <a:pt x="542" y="283"/>
                  </a:lnTo>
                  <a:lnTo>
                    <a:pt x="543" y="283"/>
                  </a:lnTo>
                  <a:lnTo>
                    <a:pt x="543" y="283"/>
                  </a:lnTo>
                  <a:lnTo>
                    <a:pt x="542" y="284"/>
                  </a:lnTo>
                  <a:lnTo>
                    <a:pt x="543" y="286"/>
                  </a:lnTo>
                  <a:lnTo>
                    <a:pt x="545" y="288"/>
                  </a:lnTo>
                  <a:lnTo>
                    <a:pt x="545" y="288"/>
                  </a:lnTo>
                  <a:lnTo>
                    <a:pt x="551" y="289"/>
                  </a:lnTo>
                  <a:lnTo>
                    <a:pt x="551" y="291"/>
                  </a:lnTo>
                  <a:lnTo>
                    <a:pt x="551" y="294"/>
                  </a:lnTo>
                  <a:lnTo>
                    <a:pt x="551" y="296"/>
                  </a:lnTo>
                  <a:lnTo>
                    <a:pt x="551" y="297"/>
                  </a:lnTo>
                  <a:lnTo>
                    <a:pt x="551" y="299"/>
                  </a:lnTo>
                  <a:lnTo>
                    <a:pt x="553" y="299"/>
                  </a:lnTo>
                  <a:lnTo>
                    <a:pt x="553" y="300"/>
                  </a:lnTo>
                  <a:lnTo>
                    <a:pt x="551" y="300"/>
                  </a:lnTo>
                  <a:lnTo>
                    <a:pt x="550" y="302"/>
                  </a:lnTo>
                  <a:lnTo>
                    <a:pt x="551" y="302"/>
                  </a:lnTo>
                  <a:lnTo>
                    <a:pt x="551" y="304"/>
                  </a:lnTo>
                  <a:lnTo>
                    <a:pt x="550" y="304"/>
                  </a:lnTo>
                  <a:lnTo>
                    <a:pt x="550" y="304"/>
                  </a:lnTo>
                  <a:lnTo>
                    <a:pt x="547" y="304"/>
                  </a:lnTo>
                  <a:lnTo>
                    <a:pt x="545" y="304"/>
                  </a:lnTo>
                  <a:lnTo>
                    <a:pt x="543" y="305"/>
                  </a:lnTo>
                  <a:lnTo>
                    <a:pt x="542" y="305"/>
                  </a:lnTo>
                  <a:lnTo>
                    <a:pt x="542" y="307"/>
                  </a:lnTo>
                  <a:lnTo>
                    <a:pt x="540" y="307"/>
                  </a:lnTo>
                  <a:lnTo>
                    <a:pt x="539" y="311"/>
                  </a:lnTo>
                  <a:lnTo>
                    <a:pt x="535" y="313"/>
                  </a:lnTo>
                  <a:lnTo>
                    <a:pt x="534" y="316"/>
                  </a:lnTo>
                  <a:lnTo>
                    <a:pt x="532" y="316"/>
                  </a:lnTo>
                  <a:lnTo>
                    <a:pt x="531" y="318"/>
                  </a:lnTo>
                  <a:lnTo>
                    <a:pt x="529" y="321"/>
                  </a:lnTo>
                  <a:lnTo>
                    <a:pt x="527" y="321"/>
                  </a:lnTo>
                  <a:lnTo>
                    <a:pt x="524" y="323"/>
                  </a:lnTo>
                  <a:lnTo>
                    <a:pt x="523" y="324"/>
                  </a:lnTo>
                  <a:lnTo>
                    <a:pt x="523" y="324"/>
                  </a:lnTo>
                  <a:lnTo>
                    <a:pt x="518" y="327"/>
                  </a:lnTo>
                  <a:lnTo>
                    <a:pt x="516" y="329"/>
                  </a:lnTo>
                  <a:lnTo>
                    <a:pt x="516" y="329"/>
                  </a:lnTo>
                  <a:lnTo>
                    <a:pt x="515" y="332"/>
                  </a:lnTo>
                  <a:lnTo>
                    <a:pt x="513" y="331"/>
                  </a:lnTo>
                  <a:lnTo>
                    <a:pt x="513" y="332"/>
                  </a:lnTo>
                  <a:lnTo>
                    <a:pt x="513" y="332"/>
                  </a:lnTo>
                  <a:lnTo>
                    <a:pt x="513" y="332"/>
                  </a:lnTo>
                  <a:lnTo>
                    <a:pt x="512" y="332"/>
                  </a:lnTo>
                  <a:lnTo>
                    <a:pt x="513" y="334"/>
                  </a:lnTo>
                  <a:lnTo>
                    <a:pt x="513" y="334"/>
                  </a:lnTo>
                  <a:lnTo>
                    <a:pt x="513" y="335"/>
                  </a:lnTo>
                  <a:lnTo>
                    <a:pt x="510" y="337"/>
                  </a:lnTo>
                  <a:lnTo>
                    <a:pt x="507" y="337"/>
                  </a:lnTo>
                  <a:lnTo>
                    <a:pt x="507" y="337"/>
                  </a:lnTo>
                  <a:lnTo>
                    <a:pt x="504" y="337"/>
                  </a:lnTo>
                  <a:lnTo>
                    <a:pt x="504" y="338"/>
                  </a:lnTo>
                  <a:lnTo>
                    <a:pt x="504" y="338"/>
                  </a:lnTo>
                  <a:lnTo>
                    <a:pt x="505" y="340"/>
                  </a:lnTo>
                  <a:lnTo>
                    <a:pt x="502" y="340"/>
                  </a:lnTo>
                  <a:lnTo>
                    <a:pt x="502" y="342"/>
                  </a:lnTo>
                  <a:lnTo>
                    <a:pt x="499" y="345"/>
                  </a:lnTo>
                  <a:lnTo>
                    <a:pt x="497" y="346"/>
                  </a:lnTo>
                  <a:lnTo>
                    <a:pt x="497" y="348"/>
                  </a:lnTo>
                  <a:lnTo>
                    <a:pt x="497" y="350"/>
                  </a:lnTo>
                  <a:lnTo>
                    <a:pt x="497" y="351"/>
                  </a:lnTo>
                  <a:lnTo>
                    <a:pt x="499" y="353"/>
                  </a:lnTo>
                  <a:lnTo>
                    <a:pt x="500" y="354"/>
                  </a:lnTo>
                  <a:lnTo>
                    <a:pt x="500" y="356"/>
                  </a:lnTo>
                  <a:lnTo>
                    <a:pt x="500" y="356"/>
                  </a:lnTo>
                  <a:lnTo>
                    <a:pt x="500" y="359"/>
                  </a:lnTo>
                  <a:lnTo>
                    <a:pt x="499" y="361"/>
                  </a:lnTo>
                  <a:lnTo>
                    <a:pt x="500" y="362"/>
                  </a:lnTo>
                  <a:lnTo>
                    <a:pt x="502" y="366"/>
                  </a:lnTo>
                  <a:lnTo>
                    <a:pt x="504" y="367"/>
                  </a:lnTo>
                  <a:lnTo>
                    <a:pt x="504" y="367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4" y="370"/>
                  </a:lnTo>
                  <a:lnTo>
                    <a:pt x="502" y="370"/>
                  </a:lnTo>
                  <a:lnTo>
                    <a:pt x="502" y="370"/>
                  </a:lnTo>
                  <a:lnTo>
                    <a:pt x="504" y="370"/>
                  </a:lnTo>
                  <a:lnTo>
                    <a:pt x="504" y="370"/>
                  </a:lnTo>
                  <a:lnTo>
                    <a:pt x="504" y="372"/>
                  </a:lnTo>
                  <a:lnTo>
                    <a:pt x="502" y="372"/>
                  </a:lnTo>
                  <a:lnTo>
                    <a:pt x="502" y="372"/>
                  </a:lnTo>
                  <a:lnTo>
                    <a:pt x="502" y="372"/>
                  </a:lnTo>
                  <a:lnTo>
                    <a:pt x="502" y="375"/>
                  </a:lnTo>
                  <a:lnTo>
                    <a:pt x="502" y="377"/>
                  </a:lnTo>
                  <a:lnTo>
                    <a:pt x="502" y="378"/>
                  </a:lnTo>
                  <a:lnTo>
                    <a:pt x="500" y="380"/>
                  </a:lnTo>
                  <a:lnTo>
                    <a:pt x="500" y="381"/>
                  </a:lnTo>
                  <a:lnTo>
                    <a:pt x="500" y="383"/>
                  </a:lnTo>
                  <a:lnTo>
                    <a:pt x="502" y="385"/>
                  </a:lnTo>
                  <a:lnTo>
                    <a:pt x="502" y="386"/>
                  </a:lnTo>
                  <a:lnTo>
                    <a:pt x="502" y="388"/>
                  </a:lnTo>
                  <a:lnTo>
                    <a:pt x="502" y="388"/>
                  </a:lnTo>
                  <a:lnTo>
                    <a:pt x="504" y="389"/>
                  </a:lnTo>
                  <a:lnTo>
                    <a:pt x="504" y="389"/>
                  </a:lnTo>
                  <a:lnTo>
                    <a:pt x="505" y="389"/>
                  </a:lnTo>
                  <a:lnTo>
                    <a:pt x="507" y="388"/>
                  </a:lnTo>
                  <a:lnTo>
                    <a:pt x="507" y="389"/>
                  </a:lnTo>
                  <a:lnTo>
                    <a:pt x="508" y="391"/>
                  </a:lnTo>
                  <a:lnTo>
                    <a:pt x="512" y="393"/>
                  </a:lnTo>
                  <a:lnTo>
                    <a:pt x="516" y="393"/>
                  </a:lnTo>
                  <a:lnTo>
                    <a:pt x="516" y="393"/>
                  </a:lnTo>
                  <a:lnTo>
                    <a:pt x="516" y="393"/>
                  </a:lnTo>
                  <a:lnTo>
                    <a:pt x="516" y="393"/>
                  </a:lnTo>
                  <a:lnTo>
                    <a:pt x="515" y="394"/>
                  </a:lnTo>
                  <a:lnTo>
                    <a:pt x="516" y="394"/>
                  </a:lnTo>
                  <a:lnTo>
                    <a:pt x="516" y="394"/>
                  </a:lnTo>
                  <a:lnTo>
                    <a:pt x="516" y="396"/>
                  </a:lnTo>
                  <a:lnTo>
                    <a:pt x="516" y="396"/>
                  </a:lnTo>
                  <a:lnTo>
                    <a:pt x="515" y="396"/>
                  </a:lnTo>
                  <a:lnTo>
                    <a:pt x="515" y="396"/>
                  </a:lnTo>
                  <a:lnTo>
                    <a:pt x="515" y="397"/>
                  </a:lnTo>
                  <a:lnTo>
                    <a:pt x="515" y="397"/>
                  </a:lnTo>
                  <a:lnTo>
                    <a:pt x="515" y="397"/>
                  </a:lnTo>
                  <a:lnTo>
                    <a:pt x="515" y="399"/>
                  </a:lnTo>
                  <a:lnTo>
                    <a:pt x="515" y="399"/>
                  </a:lnTo>
                  <a:lnTo>
                    <a:pt x="518" y="399"/>
                  </a:lnTo>
                  <a:lnTo>
                    <a:pt x="518" y="399"/>
                  </a:lnTo>
                  <a:lnTo>
                    <a:pt x="518" y="399"/>
                  </a:lnTo>
                  <a:lnTo>
                    <a:pt x="519" y="399"/>
                  </a:lnTo>
                  <a:lnTo>
                    <a:pt x="519" y="397"/>
                  </a:lnTo>
                  <a:lnTo>
                    <a:pt x="519" y="396"/>
                  </a:lnTo>
                  <a:lnTo>
                    <a:pt x="519" y="396"/>
                  </a:lnTo>
                  <a:lnTo>
                    <a:pt x="521" y="396"/>
                  </a:lnTo>
                  <a:lnTo>
                    <a:pt x="521" y="397"/>
                  </a:lnTo>
                  <a:lnTo>
                    <a:pt x="523" y="399"/>
                  </a:lnTo>
                  <a:lnTo>
                    <a:pt x="524" y="399"/>
                  </a:lnTo>
                  <a:lnTo>
                    <a:pt x="524" y="399"/>
                  </a:lnTo>
                  <a:lnTo>
                    <a:pt x="524" y="400"/>
                  </a:lnTo>
                  <a:lnTo>
                    <a:pt x="523" y="402"/>
                  </a:lnTo>
                  <a:lnTo>
                    <a:pt x="523" y="402"/>
                  </a:lnTo>
                  <a:lnTo>
                    <a:pt x="521" y="404"/>
                  </a:lnTo>
                  <a:lnTo>
                    <a:pt x="523" y="404"/>
                  </a:lnTo>
                  <a:lnTo>
                    <a:pt x="524" y="402"/>
                  </a:lnTo>
                  <a:lnTo>
                    <a:pt x="526" y="400"/>
                  </a:lnTo>
                  <a:lnTo>
                    <a:pt x="527" y="400"/>
                  </a:lnTo>
                  <a:lnTo>
                    <a:pt x="529" y="400"/>
                  </a:lnTo>
                  <a:lnTo>
                    <a:pt x="531" y="400"/>
                  </a:lnTo>
                  <a:lnTo>
                    <a:pt x="535" y="399"/>
                  </a:lnTo>
                  <a:lnTo>
                    <a:pt x="539" y="399"/>
                  </a:lnTo>
                  <a:lnTo>
                    <a:pt x="540" y="399"/>
                  </a:lnTo>
                  <a:lnTo>
                    <a:pt x="542" y="399"/>
                  </a:lnTo>
                  <a:lnTo>
                    <a:pt x="542" y="397"/>
                  </a:lnTo>
                  <a:lnTo>
                    <a:pt x="545" y="397"/>
                  </a:lnTo>
                  <a:lnTo>
                    <a:pt x="547" y="397"/>
                  </a:lnTo>
                  <a:lnTo>
                    <a:pt x="550" y="396"/>
                  </a:lnTo>
                  <a:lnTo>
                    <a:pt x="551" y="396"/>
                  </a:lnTo>
                  <a:lnTo>
                    <a:pt x="553" y="394"/>
                  </a:lnTo>
                  <a:lnTo>
                    <a:pt x="555" y="394"/>
                  </a:lnTo>
                  <a:lnTo>
                    <a:pt x="556" y="394"/>
                  </a:lnTo>
                  <a:lnTo>
                    <a:pt x="556" y="394"/>
                  </a:lnTo>
                  <a:lnTo>
                    <a:pt x="558" y="394"/>
                  </a:lnTo>
                  <a:lnTo>
                    <a:pt x="558" y="394"/>
                  </a:lnTo>
                  <a:lnTo>
                    <a:pt x="559" y="393"/>
                  </a:lnTo>
                  <a:lnTo>
                    <a:pt x="561" y="393"/>
                  </a:lnTo>
                  <a:lnTo>
                    <a:pt x="561" y="393"/>
                  </a:lnTo>
                  <a:lnTo>
                    <a:pt x="561" y="391"/>
                  </a:lnTo>
                  <a:lnTo>
                    <a:pt x="559" y="391"/>
                  </a:lnTo>
                  <a:lnTo>
                    <a:pt x="561" y="391"/>
                  </a:lnTo>
                  <a:lnTo>
                    <a:pt x="562" y="393"/>
                  </a:lnTo>
                  <a:lnTo>
                    <a:pt x="566" y="391"/>
                  </a:lnTo>
                  <a:lnTo>
                    <a:pt x="566" y="391"/>
                  </a:lnTo>
                  <a:lnTo>
                    <a:pt x="567" y="389"/>
                  </a:lnTo>
                  <a:lnTo>
                    <a:pt x="567" y="388"/>
                  </a:lnTo>
                  <a:lnTo>
                    <a:pt x="569" y="388"/>
                  </a:lnTo>
                  <a:lnTo>
                    <a:pt x="569" y="388"/>
                  </a:lnTo>
                  <a:lnTo>
                    <a:pt x="567" y="389"/>
                  </a:lnTo>
                  <a:lnTo>
                    <a:pt x="567" y="391"/>
                  </a:lnTo>
                  <a:lnTo>
                    <a:pt x="567" y="393"/>
                  </a:lnTo>
                  <a:lnTo>
                    <a:pt x="569" y="391"/>
                  </a:lnTo>
                  <a:lnTo>
                    <a:pt x="569" y="391"/>
                  </a:lnTo>
                  <a:lnTo>
                    <a:pt x="572" y="391"/>
                  </a:lnTo>
                  <a:lnTo>
                    <a:pt x="574" y="389"/>
                  </a:lnTo>
                  <a:lnTo>
                    <a:pt x="575" y="389"/>
                  </a:lnTo>
                  <a:lnTo>
                    <a:pt x="577" y="389"/>
                  </a:lnTo>
                  <a:lnTo>
                    <a:pt x="578" y="391"/>
                  </a:lnTo>
                  <a:lnTo>
                    <a:pt x="580" y="391"/>
                  </a:lnTo>
                  <a:lnTo>
                    <a:pt x="582" y="391"/>
                  </a:lnTo>
                  <a:lnTo>
                    <a:pt x="583" y="389"/>
                  </a:lnTo>
                  <a:lnTo>
                    <a:pt x="583" y="389"/>
                  </a:lnTo>
                  <a:lnTo>
                    <a:pt x="588" y="389"/>
                  </a:lnTo>
                  <a:lnTo>
                    <a:pt x="593" y="386"/>
                  </a:lnTo>
                  <a:lnTo>
                    <a:pt x="593" y="388"/>
                  </a:lnTo>
                  <a:lnTo>
                    <a:pt x="594" y="388"/>
                  </a:lnTo>
                  <a:lnTo>
                    <a:pt x="594" y="389"/>
                  </a:lnTo>
                  <a:lnTo>
                    <a:pt x="594" y="391"/>
                  </a:lnTo>
                  <a:lnTo>
                    <a:pt x="593" y="389"/>
                  </a:lnTo>
                  <a:lnTo>
                    <a:pt x="593" y="391"/>
                  </a:lnTo>
                  <a:lnTo>
                    <a:pt x="594" y="393"/>
                  </a:lnTo>
                  <a:lnTo>
                    <a:pt x="596" y="394"/>
                  </a:lnTo>
                  <a:lnTo>
                    <a:pt x="599" y="396"/>
                  </a:lnTo>
                  <a:lnTo>
                    <a:pt x="604" y="396"/>
                  </a:lnTo>
                  <a:lnTo>
                    <a:pt x="607" y="396"/>
                  </a:lnTo>
                  <a:lnTo>
                    <a:pt x="609" y="396"/>
                  </a:lnTo>
                  <a:lnTo>
                    <a:pt x="610" y="397"/>
                  </a:lnTo>
                  <a:lnTo>
                    <a:pt x="612" y="399"/>
                  </a:lnTo>
                  <a:lnTo>
                    <a:pt x="612" y="400"/>
                  </a:lnTo>
                  <a:lnTo>
                    <a:pt x="613" y="400"/>
                  </a:lnTo>
                  <a:lnTo>
                    <a:pt x="613" y="402"/>
                  </a:lnTo>
                  <a:lnTo>
                    <a:pt x="613" y="402"/>
                  </a:lnTo>
                  <a:lnTo>
                    <a:pt x="607" y="400"/>
                  </a:lnTo>
                  <a:lnTo>
                    <a:pt x="601" y="400"/>
                  </a:lnTo>
                  <a:lnTo>
                    <a:pt x="601" y="400"/>
                  </a:lnTo>
                  <a:lnTo>
                    <a:pt x="599" y="402"/>
                  </a:lnTo>
                  <a:lnTo>
                    <a:pt x="599" y="402"/>
                  </a:lnTo>
                  <a:lnTo>
                    <a:pt x="598" y="404"/>
                  </a:lnTo>
                  <a:lnTo>
                    <a:pt x="598" y="404"/>
                  </a:lnTo>
                  <a:lnTo>
                    <a:pt x="596" y="404"/>
                  </a:lnTo>
                  <a:lnTo>
                    <a:pt x="594" y="404"/>
                  </a:lnTo>
                  <a:lnTo>
                    <a:pt x="593" y="402"/>
                  </a:lnTo>
                  <a:lnTo>
                    <a:pt x="591" y="404"/>
                  </a:lnTo>
                  <a:lnTo>
                    <a:pt x="591" y="405"/>
                  </a:lnTo>
                  <a:lnTo>
                    <a:pt x="591" y="405"/>
                  </a:lnTo>
                  <a:lnTo>
                    <a:pt x="590" y="405"/>
                  </a:lnTo>
                  <a:lnTo>
                    <a:pt x="588" y="404"/>
                  </a:lnTo>
                  <a:lnTo>
                    <a:pt x="586" y="404"/>
                  </a:lnTo>
                  <a:lnTo>
                    <a:pt x="586" y="405"/>
                  </a:lnTo>
                  <a:lnTo>
                    <a:pt x="586" y="407"/>
                  </a:lnTo>
                  <a:lnTo>
                    <a:pt x="586" y="408"/>
                  </a:lnTo>
                  <a:lnTo>
                    <a:pt x="586" y="410"/>
                  </a:lnTo>
                  <a:lnTo>
                    <a:pt x="586" y="410"/>
                  </a:lnTo>
                  <a:lnTo>
                    <a:pt x="585" y="412"/>
                  </a:lnTo>
                  <a:lnTo>
                    <a:pt x="577" y="410"/>
                  </a:lnTo>
                  <a:lnTo>
                    <a:pt x="574" y="410"/>
                  </a:lnTo>
                  <a:lnTo>
                    <a:pt x="572" y="410"/>
                  </a:lnTo>
                  <a:lnTo>
                    <a:pt x="569" y="408"/>
                  </a:lnTo>
                  <a:lnTo>
                    <a:pt x="566" y="408"/>
                  </a:lnTo>
                  <a:lnTo>
                    <a:pt x="558" y="407"/>
                  </a:lnTo>
                  <a:lnTo>
                    <a:pt x="556" y="407"/>
                  </a:lnTo>
                  <a:lnTo>
                    <a:pt x="555" y="407"/>
                  </a:lnTo>
                  <a:lnTo>
                    <a:pt x="555" y="407"/>
                  </a:lnTo>
                  <a:lnTo>
                    <a:pt x="555" y="408"/>
                  </a:lnTo>
                  <a:lnTo>
                    <a:pt x="553" y="408"/>
                  </a:lnTo>
                  <a:lnTo>
                    <a:pt x="547" y="408"/>
                  </a:lnTo>
                  <a:lnTo>
                    <a:pt x="542" y="410"/>
                  </a:lnTo>
                  <a:lnTo>
                    <a:pt x="540" y="410"/>
                  </a:lnTo>
                  <a:lnTo>
                    <a:pt x="537" y="412"/>
                  </a:lnTo>
                  <a:lnTo>
                    <a:pt x="535" y="412"/>
                  </a:lnTo>
                  <a:lnTo>
                    <a:pt x="535" y="413"/>
                  </a:lnTo>
                  <a:lnTo>
                    <a:pt x="532" y="413"/>
                  </a:lnTo>
                  <a:lnTo>
                    <a:pt x="531" y="415"/>
                  </a:lnTo>
                  <a:lnTo>
                    <a:pt x="527" y="415"/>
                  </a:lnTo>
                  <a:lnTo>
                    <a:pt x="529" y="416"/>
                  </a:lnTo>
                  <a:lnTo>
                    <a:pt x="527" y="418"/>
                  </a:lnTo>
                  <a:lnTo>
                    <a:pt x="527" y="418"/>
                  </a:lnTo>
                  <a:lnTo>
                    <a:pt x="529" y="418"/>
                  </a:lnTo>
                  <a:lnTo>
                    <a:pt x="527" y="420"/>
                  </a:lnTo>
                  <a:lnTo>
                    <a:pt x="527" y="420"/>
                  </a:lnTo>
                  <a:lnTo>
                    <a:pt x="527" y="423"/>
                  </a:lnTo>
                  <a:lnTo>
                    <a:pt x="527" y="423"/>
                  </a:lnTo>
                  <a:lnTo>
                    <a:pt x="529" y="423"/>
                  </a:lnTo>
                  <a:lnTo>
                    <a:pt x="531" y="423"/>
                  </a:lnTo>
                  <a:lnTo>
                    <a:pt x="531" y="423"/>
                  </a:lnTo>
                  <a:lnTo>
                    <a:pt x="529" y="424"/>
                  </a:lnTo>
                  <a:lnTo>
                    <a:pt x="529" y="424"/>
                  </a:lnTo>
                  <a:lnTo>
                    <a:pt x="529" y="426"/>
                  </a:lnTo>
                  <a:lnTo>
                    <a:pt x="531" y="428"/>
                  </a:lnTo>
                  <a:lnTo>
                    <a:pt x="531" y="429"/>
                  </a:lnTo>
                  <a:lnTo>
                    <a:pt x="532" y="431"/>
                  </a:lnTo>
                  <a:lnTo>
                    <a:pt x="535" y="432"/>
                  </a:lnTo>
                  <a:lnTo>
                    <a:pt x="535" y="432"/>
                  </a:lnTo>
                  <a:lnTo>
                    <a:pt x="537" y="432"/>
                  </a:lnTo>
                  <a:lnTo>
                    <a:pt x="539" y="431"/>
                  </a:lnTo>
                  <a:lnTo>
                    <a:pt x="539" y="431"/>
                  </a:lnTo>
                  <a:lnTo>
                    <a:pt x="540" y="431"/>
                  </a:lnTo>
                  <a:lnTo>
                    <a:pt x="542" y="431"/>
                  </a:lnTo>
                  <a:lnTo>
                    <a:pt x="542" y="432"/>
                  </a:lnTo>
                  <a:lnTo>
                    <a:pt x="542" y="432"/>
                  </a:lnTo>
                  <a:lnTo>
                    <a:pt x="540" y="432"/>
                  </a:lnTo>
                  <a:lnTo>
                    <a:pt x="540" y="435"/>
                  </a:lnTo>
                  <a:lnTo>
                    <a:pt x="539" y="439"/>
                  </a:lnTo>
                  <a:lnTo>
                    <a:pt x="539" y="440"/>
                  </a:lnTo>
                  <a:lnTo>
                    <a:pt x="539" y="442"/>
                  </a:lnTo>
                  <a:lnTo>
                    <a:pt x="539" y="443"/>
                  </a:lnTo>
                  <a:lnTo>
                    <a:pt x="540" y="450"/>
                  </a:lnTo>
                  <a:lnTo>
                    <a:pt x="540" y="451"/>
                  </a:lnTo>
                  <a:lnTo>
                    <a:pt x="539" y="453"/>
                  </a:lnTo>
                  <a:lnTo>
                    <a:pt x="535" y="455"/>
                  </a:lnTo>
                  <a:lnTo>
                    <a:pt x="534" y="456"/>
                  </a:lnTo>
                  <a:lnTo>
                    <a:pt x="531" y="456"/>
                  </a:lnTo>
                  <a:lnTo>
                    <a:pt x="526" y="455"/>
                  </a:lnTo>
                  <a:lnTo>
                    <a:pt x="524" y="450"/>
                  </a:lnTo>
                  <a:lnTo>
                    <a:pt x="523" y="448"/>
                  </a:lnTo>
                  <a:lnTo>
                    <a:pt x="518" y="445"/>
                  </a:lnTo>
                  <a:lnTo>
                    <a:pt x="516" y="443"/>
                  </a:lnTo>
                  <a:lnTo>
                    <a:pt x="516" y="442"/>
                  </a:lnTo>
                  <a:lnTo>
                    <a:pt x="512" y="443"/>
                  </a:lnTo>
                  <a:lnTo>
                    <a:pt x="508" y="445"/>
                  </a:lnTo>
                  <a:lnTo>
                    <a:pt x="505" y="445"/>
                  </a:lnTo>
                  <a:lnTo>
                    <a:pt x="502" y="450"/>
                  </a:lnTo>
                  <a:lnTo>
                    <a:pt x="502" y="451"/>
                  </a:lnTo>
                  <a:lnTo>
                    <a:pt x="502" y="453"/>
                  </a:lnTo>
                  <a:lnTo>
                    <a:pt x="500" y="455"/>
                  </a:lnTo>
                  <a:lnTo>
                    <a:pt x="499" y="456"/>
                  </a:lnTo>
                  <a:lnTo>
                    <a:pt x="497" y="459"/>
                  </a:lnTo>
                  <a:lnTo>
                    <a:pt x="497" y="462"/>
                  </a:lnTo>
                  <a:lnTo>
                    <a:pt x="496" y="469"/>
                  </a:lnTo>
                  <a:lnTo>
                    <a:pt x="497" y="472"/>
                  </a:lnTo>
                  <a:lnTo>
                    <a:pt x="497" y="474"/>
                  </a:lnTo>
                  <a:lnTo>
                    <a:pt x="497" y="477"/>
                  </a:lnTo>
                  <a:lnTo>
                    <a:pt x="499" y="480"/>
                  </a:lnTo>
                  <a:lnTo>
                    <a:pt x="499" y="483"/>
                  </a:lnTo>
                  <a:lnTo>
                    <a:pt x="499" y="485"/>
                  </a:lnTo>
                  <a:lnTo>
                    <a:pt x="499" y="486"/>
                  </a:lnTo>
                  <a:lnTo>
                    <a:pt x="499" y="490"/>
                  </a:lnTo>
                  <a:lnTo>
                    <a:pt x="499" y="493"/>
                  </a:lnTo>
                  <a:lnTo>
                    <a:pt x="496" y="493"/>
                  </a:lnTo>
                  <a:lnTo>
                    <a:pt x="494" y="493"/>
                  </a:lnTo>
                  <a:lnTo>
                    <a:pt x="492" y="493"/>
                  </a:lnTo>
                  <a:lnTo>
                    <a:pt x="492" y="493"/>
                  </a:lnTo>
                  <a:lnTo>
                    <a:pt x="491" y="491"/>
                  </a:lnTo>
                  <a:lnTo>
                    <a:pt x="494" y="488"/>
                  </a:lnTo>
                  <a:lnTo>
                    <a:pt x="497" y="485"/>
                  </a:lnTo>
                  <a:lnTo>
                    <a:pt x="497" y="483"/>
                  </a:lnTo>
                  <a:lnTo>
                    <a:pt x="497" y="482"/>
                  </a:lnTo>
                  <a:lnTo>
                    <a:pt x="497" y="480"/>
                  </a:lnTo>
                  <a:lnTo>
                    <a:pt x="497" y="482"/>
                  </a:lnTo>
                  <a:lnTo>
                    <a:pt x="497" y="483"/>
                  </a:lnTo>
                  <a:lnTo>
                    <a:pt x="496" y="485"/>
                  </a:lnTo>
                  <a:lnTo>
                    <a:pt x="494" y="486"/>
                  </a:lnTo>
                  <a:lnTo>
                    <a:pt x="494" y="488"/>
                  </a:lnTo>
                  <a:lnTo>
                    <a:pt x="492" y="490"/>
                  </a:lnTo>
                  <a:lnTo>
                    <a:pt x="489" y="491"/>
                  </a:lnTo>
                  <a:lnTo>
                    <a:pt x="488" y="493"/>
                  </a:lnTo>
                  <a:lnTo>
                    <a:pt x="484" y="493"/>
                  </a:lnTo>
                  <a:lnTo>
                    <a:pt x="483" y="493"/>
                  </a:lnTo>
                  <a:lnTo>
                    <a:pt x="483" y="494"/>
                  </a:lnTo>
                  <a:lnTo>
                    <a:pt x="483" y="496"/>
                  </a:lnTo>
                  <a:lnTo>
                    <a:pt x="481" y="497"/>
                  </a:lnTo>
                  <a:lnTo>
                    <a:pt x="480" y="499"/>
                  </a:lnTo>
                  <a:lnTo>
                    <a:pt x="478" y="501"/>
                  </a:lnTo>
                  <a:lnTo>
                    <a:pt x="478" y="501"/>
                  </a:lnTo>
                  <a:lnTo>
                    <a:pt x="475" y="502"/>
                  </a:lnTo>
                  <a:lnTo>
                    <a:pt x="470" y="502"/>
                  </a:lnTo>
                  <a:lnTo>
                    <a:pt x="469" y="502"/>
                  </a:lnTo>
                  <a:lnTo>
                    <a:pt x="465" y="502"/>
                  </a:lnTo>
                  <a:lnTo>
                    <a:pt x="465" y="501"/>
                  </a:lnTo>
                  <a:lnTo>
                    <a:pt x="464" y="496"/>
                  </a:lnTo>
                  <a:lnTo>
                    <a:pt x="464" y="496"/>
                  </a:lnTo>
                  <a:lnTo>
                    <a:pt x="465" y="497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4" y="496"/>
                  </a:lnTo>
                  <a:lnTo>
                    <a:pt x="462" y="494"/>
                  </a:lnTo>
                  <a:lnTo>
                    <a:pt x="459" y="494"/>
                  </a:lnTo>
                  <a:lnTo>
                    <a:pt x="456" y="494"/>
                  </a:lnTo>
                  <a:lnTo>
                    <a:pt x="448" y="496"/>
                  </a:lnTo>
                  <a:lnTo>
                    <a:pt x="445" y="497"/>
                  </a:lnTo>
                  <a:lnTo>
                    <a:pt x="443" y="499"/>
                  </a:lnTo>
                  <a:lnTo>
                    <a:pt x="438" y="499"/>
                  </a:lnTo>
                  <a:lnTo>
                    <a:pt x="437" y="501"/>
                  </a:lnTo>
                  <a:lnTo>
                    <a:pt x="435" y="502"/>
                  </a:lnTo>
                  <a:lnTo>
                    <a:pt x="435" y="504"/>
                  </a:lnTo>
                  <a:lnTo>
                    <a:pt x="434" y="504"/>
                  </a:lnTo>
                  <a:lnTo>
                    <a:pt x="432" y="504"/>
                  </a:lnTo>
                  <a:lnTo>
                    <a:pt x="430" y="504"/>
                  </a:lnTo>
                  <a:lnTo>
                    <a:pt x="422" y="507"/>
                  </a:lnTo>
                  <a:lnTo>
                    <a:pt x="414" y="509"/>
                  </a:lnTo>
                  <a:lnTo>
                    <a:pt x="411" y="510"/>
                  </a:lnTo>
                  <a:lnTo>
                    <a:pt x="410" y="510"/>
                  </a:lnTo>
                  <a:lnTo>
                    <a:pt x="408" y="510"/>
                  </a:lnTo>
                  <a:lnTo>
                    <a:pt x="406" y="509"/>
                  </a:lnTo>
                  <a:lnTo>
                    <a:pt x="403" y="507"/>
                  </a:lnTo>
                  <a:lnTo>
                    <a:pt x="403" y="507"/>
                  </a:lnTo>
                  <a:lnTo>
                    <a:pt x="403" y="509"/>
                  </a:lnTo>
                  <a:lnTo>
                    <a:pt x="405" y="509"/>
                  </a:lnTo>
                  <a:lnTo>
                    <a:pt x="405" y="509"/>
                  </a:lnTo>
                  <a:lnTo>
                    <a:pt x="405" y="510"/>
                  </a:lnTo>
                  <a:lnTo>
                    <a:pt x="405" y="512"/>
                  </a:lnTo>
                  <a:lnTo>
                    <a:pt x="406" y="512"/>
                  </a:lnTo>
                  <a:lnTo>
                    <a:pt x="408" y="512"/>
                  </a:lnTo>
                  <a:lnTo>
                    <a:pt x="411" y="512"/>
                  </a:lnTo>
                  <a:lnTo>
                    <a:pt x="413" y="512"/>
                  </a:lnTo>
                  <a:lnTo>
                    <a:pt x="413" y="513"/>
                  </a:lnTo>
                  <a:lnTo>
                    <a:pt x="413" y="513"/>
                  </a:lnTo>
                  <a:lnTo>
                    <a:pt x="413" y="515"/>
                  </a:lnTo>
                  <a:lnTo>
                    <a:pt x="413" y="515"/>
                  </a:lnTo>
                  <a:lnTo>
                    <a:pt x="413" y="515"/>
                  </a:lnTo>
                  <a:lnTo>
                    <a:pt x="410" y="513"/>
                  </a:lnTo>
                  <a:lnTo>
                    <a:pt x="406" y="513"/>
                  </a:lnTo>
                  <a:lnTo>
                    <a:pt x="405" y="512"/>
                  </a:lnTo>
                  <a:lnTo>
                    <a:pt x="405" y="512"/>
                  </a:lnTo>
                  <a:lnTo>
                    <a:pt x="403" y="509"/>
                  </a:lnTo>
                  <a:lnTo>
                    <a:pt x="402" y="507"/>
                  </a:lnTo>
                  <a:lnTo>
                    <a:pt x="398" y="507"/>
                  </a:lnTo>
                  <a:lnTo>
                    <a:pt x="395" y="504"/>
                  </a:lnTo>
                  <a:lnTo>
                    <a:pt x="394" y="502"/>
                  </a:lnTo>
                  <a:lnTo>
                    <a:pt x="392" y="502"/>
                  </a:lnTo>
                  <a:lnTo>
                    <a:pt x="391" y="501"/>
                  </a:lnTo>
                  <a:lnTo>
                    <a:pt x="387" y="501"/>
                  </a:lnTo>
                  <a:lnTo>
                    <a:pt x="386" y="502"/>
                  </a:lnTo>
                  <a:lnTo>
                    <a:pt x="384" y="504"/>
                  </a:lnTo>
                  <a:lnTo>
                    <a:pt x="383" y="505"/>
                  </a:lnTo>
                  <a:lnTo>
                    <a:pt x="381" y="505"/>
                  </a:lnTo>
                  <a:lnTo>
                    <a:pt x="378" y="507"/>
                  </a:lnTo>
                  <a:lnTo>
                    <a:pt x="376" y="507"/>
                  </a:lnTo>
                  <a:lnTo>
                    <a:pt x="373" y="510"/>
                  </a:lnTo>
                  <a:lnTo>
                    <a:pt x="373" y="510"/>
                  </a:lnTo>
                  <a:lnTo>
                    <a:pt x="368" y="509"/>
                  </a:lnTo>
                  <a:lnTo>
                    <a:pt x="367" y="509"/>
                  </a:lnTo>
                  <a:lnTo>
                    <a:pt x="365" y="509"/>
                  </a:lnTo>
                  <a:lnTo>
                    <a:pt x="365" y="507"/>
                  </a:lnTo>
                  <a:lnTo>
                    <a:pt x="368" y="505"/>
                  </a:lnTo>
                  <a:lnTo>
                    <a:pt x="368" y="504"/>
                  </a:lnTo>
                  <a:lnTo>
                    <a:pt x="368" y="502"/>
                  </a:lnTo>
                  <a:lnTo>
                    <a:pt x="367" y="502"/>
                  </a:lnTo>
                  <a:lnTo>
                    <a:pt x="363" y="504"/>
                  </a:lnTo>
                  <a:lnTo>
                    <a:pt x="359" y="501"/>
                  </a:lnTo>
                  <a:lnTo>
                    <a:pt x="357" y="502"/>
                  </a:lnTo>
                  <a:lnTo>
                    <a:pt x="357" y="501"/>
                  </a:lnTo>
                  <a:lnTo>
                    <a:pt x="357" y="501"/>
                  </a:lnTo>
                  <a:lnTo>
                    <a:pt x="352" y="501"/>
                  </a:lnTo>
                  <a:lnTo>
                    <a:pt x="354" y="501"/>
                  </a:lnTo>
                  <a:lnTo>
                    <a:pt x="356" y="499"/>
                  </a:lnTo>
                  <a:lnTo>
                    <a:pt x="356" y="497"/>
                  </a:lnTo>
                  <a:lnTo>
                    <a:pt x="354" y="496"/>
                  </a:lnTo>
                  <a:lnTo>
                    <a:pt x="352" y="496"/>
                  </a:lnTo>
                  <a:lnTo>
                    <a:pt x="351" y="494"/>
                  </a:lnTo>
                  <a:lnTo>
                    <a:pt x="351" y="493"/>
                  </a:lnTo>
                  <a:lnTo>
                    <a:pt x="351" y="493"/>
                  </a:lnTo>
                  <a:lnTo>
                    <a:pt x="351" y="491"/>
                  </a:lnTo>
                  <a:lnTo>
                    <a:pt x="351" y="491"/>
                  </a:lnTo>
                  <a:lnTo>
                    <a:pt x="349" y="491"/>
                  </a:lnTo>
                  <a:lnTo>
                    <a:pt x="348" y="491"/>
                  </a:lnTo>
                  <a:lnTo>
                    <a:pt x="348" y="490"/>
                  </a:lnTo>
                  <a:lnTo>
                    <a:pt x="349" y="488"/>
                  </a:lnTo>
                  <a:lnTo>
                    <a:pt x="351" y="486"/>
                  </a:lnTo>
                  <a:lnTo>
                    <a:pt x="349" y="485"/>
                  </a:lnTo>
                  <a:lnTo>
                    <a:pt x="349" y="485"/>
                  </a:lnTo>
                  <a:lnTo>
                    <a:pt x="349" y="483"/>
                  </a:lnTo>
                  <a:lnTo>
                    <a:pt x="351" y="482"/>
                  </a:lnTo>
                  <a:lnTo>
                    <a:pt x="352" y="480"/>
                  </a:lnTo>
                  <a:lnTo>
                    <a:pt x="352" y="480"/>
                  </a:lnTo>
                  <a:lnTo>
                    <a:pt x="354" y="478"/>
                  </a:lnTo>
                  <a:lnTo>
                    <a:pt x="354" y="478"/>
                  </a:lnTo>
                  <a:lnTo>
                    <a:pt x="356" y="478"/>
                  </a:lnTo>
                  <a:lnTo>
                    <a:pt x="354" y="477"/>
                  </a:lnTo>
                  <a:lnTo>
                    <a:pt x="354" y="477"/>
                  </a:lnTo>
                  <a:lnTo>
                    <a:pt x="356" y="475"/>
                  </a:lnTo>
                  <a:lnTo>
                    <a:pt x="356" y="475"/>
                  </a:lnTo>
                  <a:lnTo>
                    <a:pt x="357" y="477"/>
                  </a:lnTo>
                  <a:lnTo>
                    <a:pt x="357" y="477"/>
                  </a:lnTo>
                  <a:lnTo>
                    <a:pt x="357" y="474"/>
                  </a:lnTo>
                  <a:lnTo>
                    <a:pt x="359" y="470"/>
                  </a:lnTo>
                  <a:lnTo>
                    <a:pt x="359" y="469"/>
                  </a:lnTo>
                  <a:lnTo>
                    <a:pt x="360" y="469"/>
                  </a:lnTo>
                  <a:lnTo>
                    <a:pt x="362" y="470"/>
                  </a:lnTo>
                  <a:lnTo>
                    <a:pt x="362" y="470"/>
                  </a:lnTo>
                  <a:lnTo>
                    <a:pt x="363" y="469"/>
                  </a:lnTo>
                  <a:lnTo>
                    <a:pt x="365" y="469"/>
                  </a:lnTo>
                  <a:lnTo>
                    <a:pt x="367" y="467"/>
                  </a:lnTo>
                  <a:lnTo>
                    <a:pt x="367" y="466"/>
                  </a:lnTo>
                  <a:lnTo>
                    <a:pt x="367" y="464"/>
                  </a:lnTo>
                  <a:lnTo>
                    <a:pt x="365" y="464"/>
                  </a:lnTo>
                  <a:lnTo>
                    <a:pt x="360" y="464"/>
                  </a:lnTo>
                  <a:lnTo>
                    <a:pt x="359" y="464"/>
                  </a:lnTo>
                  <a:lnTo>
                    <a:pt x="359" y="462"/>
                  </a:lnTo>
                  <a:lnTo>
                    <a:pt x="359" y="459"/>
                  </a:lnTo>
                  <a:lnTo>
                    <a:pt x="359" y="459"/>
                  </a:lnTo>
                  <a:lnTo>
                    <a:pt x="359" y="456"/>
                  </a:lnTo>
                  <a:lnTo>
                    <a:pt x="359" y="455"/>
                  </a:lnTo>
                  <a:lnTo>
                    <a:pt x="360" y="453"/>
                  </a:lnTo>
                  <a:lnTo>
                    <a:pt x="362" y="451"/>
                  </a:lnTo>
                  <a:lnTo>
                    <a:pt x="362" y="448"/>
                  </a:lnTo>
                  <a:lnTo>
                    <a:pt x="362" y="447"/>
                  </a:lnTo>
                  <a:lnTo>
                    <a:pt x="360" y="445"/>
                  </a:lnTo>
                  <a:lnTo>
                    <a:pt x="360" y="445"/>
                  </a:lnTo>
                  <a:lnTo>
                    <a:pt x="360" y="443"/>
                  </a:lnTo>
                  <a:lnTo>
                    <a:pt x="362" y="442"/>
                  </a:lnTo>
                  <a:lnTo>
                    <a:pt x="362" y="442"/>
                  </a:lnTo>
                  <a:lnTo>
                    <a:pt x="357" y="445"/>
                  </a:lnTo>
                  <a:lnTo>
                    <a:pt x="354" y="445"/>
                  </a:lnTo>
                  <a:lnTo>
                    <a:pt x="352" y="447"/>
                  </a:lnTo>
                  <a:lnTo>
                    <a:pt x="349" y="451"/>
                  </a:lnTo>
                  <a:lnTo>
                    <a:pt x="348" y="453"/>
                  </a:lnTo>
                  <a:lnTo>
                    <a:pt x="346" y="453"/>
                  </a:lnTo>
                  <a:lnTo>
                    <a:pt x="343" y="453"/>
                  </a:lnTo>
                  <a:lnTo>
                    <a:pt x="341" y="453"/>
                  </a:lnTo>
                  <a:lnTo>
                    <a:pt x="340" y="453"/>
                  </a:lnTo>
                  <a:lnTo>
                    <a:pt x="336" y="453"/>
                  </a:lnTo>
                  <a:lnTo>
                    <a:pt x="335" y="456"/>
                  </a:lnTo>
                  <a:lnTo>
                    <a:pt x="333" y="458"/>
                  </a:lnTo>
                  <a:lnTo>
                    <a:pt x="332" y="459"/>
                  </a:lnTo>
                  <a:lnTo>
                    <a:pt x="332" y="459"/>
                  </a:lnTo>
                  <a:lnTo>
                    <a:pt x="333" y="461"/>
                  </a:lnTo>
                  <a:lnTo>
                    <a:pt x="335" y="461"/>
                  </a:lnTo>
                  <a:lnTo>
                    <a:pt x="336" y="461"/>
                  </a:lnTo>
                  <a:lnTo>
                    <a:pt x="338" y="461"/>
                  </a:lnTo>
                  <a:lnTo>
                    <a:pt x="340" y="458"/>
                  </a:lnTo>
                  <a:lnTo>
                    <a:pt x="341" y="455"/>
                  </a:lnTo>
                  <a:lnTo>
                    <a:pt x="343" y="455"/>
                  </a:lnTo>
                  <a:lnTo>
                    <a:pt x="344" y="456"/>
                  </a:lnTo>
                  <a:lnTo>
                    <a:pt x="344" y="459"/>
                  </a:lnTo>
                  <a:lnTo>
                    <a:pt x="344" y="461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1" y="459"/>
                  </a:lnTo>
                  <a:lnTo>
                    <a:pt x="340" y="461"/>
                  </a:lnTo>
                  <a:lnTo>
                    <a:pt x="338" y="462"/>
                  </a:lnTo>
                  <a:lnTo>
                    <a:pt x="338" y="464"/>
                  </a:lnTo>
                  <a:lnTo>
                    <a:pt x="338" y="464"/>
                  </a:lnTo>
                  <a:lnTo>
                    <a:pt x="336" y="464"/>
                  </a:lnTo>
                  <a:lnTo>
                    <a:pt x="336" y="464"/>
                  </a:lnTo>
                  <a:lnTo>
                    <a:pt x="335" y="464"/>
                  </a:lnTo>
                  <a:lnTo>
                    <a:pt x="332" y="462"/>
                  </a:lnTo>
                  <a:lnTo>
                    <a:pt x="332" y="462"/>
                  </a:lnTo>
                  <a:lnTo>
                    <a:pt x="332" y="462"/>
                  </a:lnTo>
                  <a:lnTo>
                    <a:pt x="330" y="467"/>
                  </a:lnTo>
                  <a:lnTo>
                    <a:pt x="330" y="470"/>
                  </a:lnTo>
                  <a:lnTo>
                    <a:pt x="332" y="474"/>
                  </a:lnTo>
                  <a:lnTo>
                    <a:pt x="332" y="475"/>
                  </a:lnTo>
                  <a:lnTo>
                    <a:pt x="330" y="480"/>
                  </a:lnTo>
                  <a:lnTo>
                    <a:pt x="333" y="482"/>
                  </a:lnTo>
                  <a:lnTo>
                    <a:pt x="336" y="485"/>
                  </a:lnTo>
                  <a:lnTo>
                    <a:pt x="336" y="486"/>
                  </a:lnTo>
                  <a:lnTo>
                    <a:pt x="338" y="488"/>
                  </a:lnTo>
                  <a:lnTo>
                    <a:pt x="336" y="490"/>
                  </a:lnTo>
                  <a:lnTo>
                    <a:pt x="336" y="491"/>
                  </a:lnTo>
                  <a:lnTo>
                    <a:pt x="338" y="491"/>
                  </a:lnTo>
                  <a:lnTo>
                    <a:pt x="338" y="496"/>
                  </a:lnTo>
                  <a:lnTo>
                    <a:pt x="340" y="497"/>
                  </a:lnTo>
                  <a:lnTo>
                    <a:pt x="340" y="499"/>
                  </a:lnTo>
                  <a:lnTo>
                    <a:pt x="341" y="499"/>
                  </a:lnTo>
                  <a:lnTo>
                    <a:pt x="341" y="501"/>
                  </a:lnTo>
                  <a:lnTo>
                    <a:pt x="340" y="502"/>
                  </a:lnTo>
                  <a:lnTo>
                    <a:pt x="336" y="502"/>
                  </a:lnTo>
                  <a:lnTo>
                    <a:pt x="336" y="502"/>
                  </a:lnTo>
                  <a:lnTo>
                    <a:pt x="336" y="504"/>
                  </a:lnTo>
                  <a:lnTo>
                    <a:pt x="338" y="504"/>
                  </a:lnTo>
                  <a:lnTo>
                    <a:pt x="340" y="504"/>
                  </a:lnTo>
                  <a:lnTo>
                    <a:pt x="340" y="504"/>
                  </a:lnTo>
                  <a:lnTo>
                    <a:pt x="341" y="504"/>
                  </a:lnTo>
                  <a:lnTo>
                    <a:pt x="341" y="509"/>
                  </a:lnTo>
                  <a:lnTo>
                    <a:pt x="341" y="510"/>
                  </a:lnTo>
                  <a:lnTo>
                    <a:pt x="341" y="510"/>
                  </a:lnTo>
                  <a:lnTo>
                    <a:pt x="343" y="510"/>
                  </a:lnTo>
                  <a:lnTo>
                    <a:pt x="344" y="510"/>
                  </a:lnTo>
                  <a:lnTo>
                    <a:pt x="346" y="512"/>
                  </a:lnTo>
                  <a:lnTo>
                    <a:pt x="349" y="517"/>
                  </a:lnTo>
                  <a:lnTo>
                    <a:pt x="352" y="517"/>
                  </a:lnTo>
                  <a:lnTo>
                    <a:pt x="351" y="517"/>
                  </a:lnTo>
                  <a:lnTo>
                    <a:pt x="349" y="517"/>
                  </a:lnTo>
                  <a:lnTo>
                    <a:pt x="346" y="512"/>
                  </a:lnTo>
                  <a:lnTo>
                    <a:pt x="344" y="512"/>
                  </a:lnTo>
                  <a:lnTo>
                    <a:pt x="340" y="512"/>
                  </a:lnTo>
                  <a:lnTo>
                    <a:pt x="336" y="512"/>
                  </a:lnTo>
                  <a:lnTo>
                    <a:pt x="336" y="512"/>
                  </a:lnTo>
                  <a:lnTo>
                    <a:pt x="335" y="513"/>
                  </a:lnTo>
                  <a:lnTo>
                    <a:pt x="335" y="515"/>
                  </a:lnTo>
                  <a:lnTo>
                    <a:pt x="336" y="517"/>
                  </a:lnTo>
                  <a:lnTo>
                    <a:pt x="335" y="520"/>
                  </a:lnTo>
                  <a:lnTo>
                    <a:pt x="335" y="518"/>
                  </a:lnTo>
                  <a:lnTo>
                    <a:pt x="335" y="517"/>
                  </a:lnTo>
                  <a:lnTo>
                    <a:pt x="333" y="517"/>
                  </a:lnTo>
                  <a:lnTo>
                    <a:pt x="333" y="517"/>
                  </a:lnTo>
                  <a:lnTo>
                    <a:pt x="332" y="518"/>
                  </a:lnTo>
                  <a:lnTo>
                    <a:pt x="332" y="518"/>
                  </a:lnTo>
                  <a:lnTo>
                    <a:pt x="332" y="518"/>
                  </a:lnTo>
                  <a:lnTo>
                    <a:pt x="330" y="518"/>
                  </a:lnTo>
                  <a:lnTo>
                    <a:pt x="332" y="517"/>
                  </a:lnTo>
                  <a:lnTo>
                    <a:pt x="328" y="515"/>
                  </a:lnTo>
                  <a:lnTo>
                    <a:pt x="324" y="515"/>
                  </a:lnTo>
                  <a:lnTo>
                    <a:pt x="319" y="515"/>
                  </a:lnTo>
                  <a:lnTo>
                    <a:pt x="319" y="515"/>
                  </a:lnTo>
                  <a:lnTo>
                    <a:pt x="317" y="517"/>
                  </a:lnTo>
                  <a:lnTo>
                    <a:pt x="317" y="518"/>
                  </a:lnTo>
                  <a:lnTo>
                    <a:pt x="317" y="520"/>
                  </a:lnTo>
                  <a:lnTo>
                    <a:pt x="317" y="521"/>
                  </a:lnTo>
                  <a:lnTo>
                    <a:pt x="319" y="521"/>
                  </a:lnTo>
                  <a:lnTo>
                    <a:pt x="317" y="521"/>
                  </a:lnTo>
                  <a:lnTo>
                    <a:pt x="316" y="521"/>
                  </a:lnTo>
                  <a:lnTo>
                    <a:pt x="314" y="520"/>
                  </a:lnTo>
                  <a:lnTo>
                    <a:pt x="314" y="518"/>
                  </a:lnTo>
                  <a:lnTo>
                    <a:pt x="311" y="518"/>
                  </a:lnTo>
                  <a:lnTo>
                    <a:pt x="308" y="520"/>
                  </a:lnTo>
                  <a:lnTo>
                    <a:pt x="305" y="520"/>
                  </a:lnTo>
                  <a:lnTo>
                    <a:pt x="301" y="520"/>
                  </a:lnTo>
                  <a:lnTo>
                    <a:pt x="297" y="521"/>
                  </a:lnTo>
                  <a:lnTo>
                    <a:pt x="297" y="523"/>
                  </a:lnTo>
                  <a:lnTo>
                    <a:pt x="295" y="524"/>
                  </a:lnTo>
                  <a:lnTo>
                    <a:pt x="290" y="528"/>
                  </a:lnTo>
                  <a:lnTo>
                    <a:pt x="289" y="528"/>
                  </a:lnTo>
                  <a:lnTo>
                    <a:pt x="289" y="528"/>
                  </a:lnTo>
                  <a:lnTo>
                    <a:pt x="287" y="528"/>
                  </a:lnTo>
                  <a:lnTo>
                    <a:pt x="287" y="529"/>
                  </a:lnTo>
                  <a:lnTo>
                    <a:pt x="285" y="529"/>
                  </a:lnTo>
                  <a:lnTo>
                    <a:pt x="284" y="536"/>
                  </a:lnTo>
                  <a:lnTo>
                    <a:pt x="284" y="539"/>
                  </a:lnTo>
                  <a:lnTo>
                    <a:pt x="282" y="540"/>
                  </a:lnTo>
                  <a:lnTo>
                    <a:pt x="281" y="542"/>
                  </a:lnTo>
                  <a:lnTo>
                    <a:pt x="279" y="544"/>
                  </a:lnTo>
                  <a:lnTo>
                    <a:pt x="279" y="544"/>
                  </a:lnTo>
                  <a:lnTo>
                    <a:pt x="277" y="545"/>
                  </a:lnTo>
                  <a:lnTo>
                    <a:pt x="277" y="547"/>
                  </a:lnTo>
                  <a:lnTo>
                    <a:pt x="276" y="547"/>
                  </a:lnTo>
                  <a:lnTo>
                    <a:pt x="279" y="548"/>
                  </a:lnTo>
                  <a:lnTo>
                    <a:pt x="279" y="550"/>
                  </a:lnTo>
                  <a:lnTo>
                    <a:pt x="279" y="550"/>
                  </a:lnTo>
                  <a:lnTo>
                    <a:pt x="277" y="550"/>
                  </a:lnTo>
                  <a:lnTo>
                    <a:pt x="279" y="551"/>
                  </a:lnTo>
                  <a:lnTo>
                    <a:pt x="279" y="551"/>
                  </a:lnTo>
                  <a:lnTo>
                    <a:pt x="281" y="551"/>
                  </a:lnTo>
                  <a:lnTo>
                    <a:pt x="281" y="553"/>
                  </a:lnTo>
                  <a:lnTo>
                    <a:pt x="281" y="553"/>
                  </a:lnTo>
                  <a:lnTo>
                    <a:pt x="279" y="553"/>
                  </a:lnTo>
                  <a:lnTo>
                    <a:pt x="276" y="550"/>
                  </a:lnTo>
                  <a:lnTo>
                    <a:pt x="274" y="550"/>
                  </a:lnTo>
                  <a:lnTo>
                    <a:pt x="271" y="550"/>
                  </a:lnTo>
                  <a:lnTo>
                    <a:pt x="271" y="550"/>
                  </a:lnTo>
                  <a:lnTo>
                    <a:pt x="270" y="551"/>
                  </a:lnTo>
                  <a:lnTo>
                    <a:pt x="271" y="551"/>
                  </a:lnTo>
                  <a:lnTo>
                    <a:pt x="273" y="553"/>
                  </a:lnTo>
                  <a:lnTo>
                    <a:pt x="273" y="553"/>
                  </a:lnTo>
                  <a:lnTo>
                    <a:pt x="274" y="553"/>
                  </a:lnTo>
                  <a:lnTo>
                    <a:pt x="277" y="553"/>
                  </a:lnTo>
                  <a:lnTo>
                    <a:pt x="279" y="553"/>
                  </a:lnTo>
                  <a:lnTo>
                    <a:pt x="281" y="553"/>
                  </a:lnTo>
                  <a:lnTo>
                    <a:pt x="279" y="555"/>
                  </a:lnTo>
                  <a:lnTo>
                    <a:pt x="277" y="553"/>
                  </a:lnTo>
                  <a:lnTo>
                    <a:pt x="276" y="555"/>
                  </a:lnTo>
                  <a:lnTo>
                    <a:pt x="274" y="555"/>
                  </a:lnTo>
                  <a:lnTo>
                    <a:pt x="273" y="553"/>
                  </a:lnTo>
                  <a:lnTo>
                    <a:pt x="270" y="553"/>
                  </a:lnTo>
                  <a:lnTo>
                    <a:pt x="270" y="555"/>
                  </a:lnTo>
                  <a:lnTo>
                    <a:pt x="268" y="555"/>
                  </a:lnTo>
                  <a:lnTo>
                    <a:pt x="263" y="556"/>
                  </a:lnTo>
                  <a:lnTo>
                    <a:pt x="257" y="559"/>
                  </a:lnTo>
                  <a:lnTo>
                    <a:pt x="250" y="561"/>
                  </a:lnTo>
                  <a:lnTo>
                    <a:pt x="249" y="561"/>
                  </a:lnTo>
                  <a:lnTo>
                    <a:pt x="247" y="563"/>
                  </a:lnTo>
                  <a:lnTo>
                    <a:pt x="247" y="563"/>
                  </a:lnTo>
                  <a:lnTo>
                    <a:pt x="246" y="564"/>
                  </a:lnTo>
                  <a:lnTo>
                    <a:pt x="246" y="572"/>
                  </a:lnTo>
                  <a:lnTo>
                    <a:pt x="246" y="572"/>
                  </a:lnTo>
                  <a:lnTo>
                    <a:pt x="246" y="574"/>
                  </a:lnTo>
                  <a:lnTo>
                    <a:pt x="246" y="574"/>
                  </a:lnTo>
                  <a:lnTo>
                    <a:pt x="244" y="575"/>
                  </a:lnTo>
                  <a:lnTo>
                    <a:pt x="242" y="577"/>
                  </a:lnTo>
                  <a:lnTo>
                    <a:pt x="238" y="579"/>
                  </a:lnTo>
                  <a:lnTo>
                    <a:pt x="235" y="579"/>
                  </a:lnTo>
                  <a:lnTo>
                    <a:pt x="228" y="582"/>
                  </a:lnTo>
                  <a:lnTo>
                    <a:pt x="228" y="583"/>
                  </a:lnTo>
                  <a:lnTo>
                    <a:pt x="227" y="585"/>
                  </a:lnTo>
                  <a:lnTo>
                    <a:pt x="228" y="585"/>
                  </a:lnTo>
                  <a:lnTo>
                    <a:pt x="230" y="586"/>
                  </a:lnTo>
                  <a:lnTo>
                    <a:pt x="231" y="586"/>
                  </a:lnTo>
                  <a:lnTo>
                    <a:pt x="231" y="586"/>
                  </a:lnTo>
                  <a:lnTo>
                    <a:pt x="228" y="586"/>
                  </a:lnTo>
                  <a:lnTo>
                    <a:pt x="225" y="588"/>
                  </a:lnTo>
                  <a:lnTo>
                    <a:pt x="223" y="588"/>
                  </a:lnTo>
                  <a:lnTo>
                    <a:pt x="219" y="588"/>
                  </a:lnTo>
                  <a:lnTo>
                    <a:pt x="215" y="588"/>
                  </a:lnTo>
                  <a:lnTo>
                    <a:pt x="214" y="586"/>
                  </a:lnTo>
                  <a:lnTo>
                    <a:pt x="211" y="586"/>
                  </a:lnTo>
                  <a:lnTo>
                    <a:pt x="211" y="586"/>
                  </a:lnTo>
                  <a:lnTo>
                    <a:pt x="211" y="585"/>
                  </a:lnTo>
                  <a:lnTo>
                    <a:pt x="209" y="583"/>
                  </a:lnTo>
                  <a:lnTo>
                    <a:pt x="209" y="582"/>
                  </a:lnTo>
                  <a:lnTo>
                    <a:pt x="209" y="582"/>
                  </a:lnTo>
                  <a:lnTo>
                    <a:pt x="206" y="583"/>
                  </a:lnTo>
                  <a:lnTo>
                    <a:pt x="204" y="582"/>
                  </a:lnTo>
                  <a:lnTo>
                    <a:pt x="203" y="582"/>
                  </a:lnTo>
                  <a:lnTo>
                    <a:pt x="201" y="583"/>
                  </a:lnTo>
                  <a:lnTo>
                    <a:pt x="201" y="583"/>
                  </a:lnTo>
                  <a:lnTo>
                    <a:pt x="203" y="585"/>
                  </a:lnTo>
                  <a:lnTo>
                    <a:pt x="204" y="588"/>
                  </a:lnTo>
                  <a:lnTo>
                    <a:pt x="206" y="590"/>
                  </a:lnTo>
                  <a:lnTo>
                    <a:pt x="206" y="596"/>
                  </a:lnTo>
                  <a:lnTo>
                    <a:pt x="207" y="599"/>
                  </a:lnTo>
                  <a:lnTo>
                    <a:pt x="207" y="599"/>
                  </a:lnTo>
                  <a:lnTo>
                    <a:pt x="207" y="599"/>
                  </a:lnTo>
                  <a:lnTo>
                    <a:pt x="203" y="599"/>
                  </a:lnTo>
                  <a:lnTo>
                    <a:pt x="203" y="599"/>
                  </a:lnTo>
                  <a:lnTo>
                    <a:pt x="201" y="599"/>
                  </a:lnTo>
                  <a:lnTo>
                    <a:pt x="201" y="599"/>
                  </a:lnTo>
                  <a:lnTo>
                    <a:pt x="199" y="601"/>
                  </a:lnTo>
                  <a:lnTo>
                    <a:pt x="199" y="599"/>
                  </a:lnTo>
                  <a:lnTo>
                    <a:pt x="195" y="599"/>
                  </a:lnTo>
                  <a:lnTo>
                    <a:pt x="192" y="601"/>
                  </a:lnTo>
                  <a:lnTo>
                    <a:pt x="190" y="601"/>
                  </a:lnTo>
                  <a:lnTo>
                    <a:pt x="187" y="598"/>
                  </a:lnTo>
                  <a:lnTo>
                    <a:pt x="184" y="596"/>
                  </a:lnTo>
                  <a:lnTo>
                    <a:pt x="182" y="596"/>
                  </a:lnTo>
                  <a:lnTo>
                    <a:pt x="180" y="598"/>
                  </a:lnTo>
                  <a:lnTo>
                    <a:pt x="179" y="598"/>
                  </a:lnTo>
                  <a:lnTo>
                    <a:pt x="176" y="599"/>
                  </a:lnTo>
                  <a:lnTo>
                    <a:pt x="174" y="598"/>
                  </a:lnTo>
                  <a:lnTo>
                    <a:pt x="168" y="599"/>
                  </a:lnTo>
                  <a:lnTo>
                    <a:pt x="164" y="601"/>
                  </a:lnTo>
                  <a:lnTo>
                    <a:pt x="164" y="602"/>
                  </a:lnTo>
                  <a:lnTo>
                    <a:pt x="164" y="604"/>
                  </a:lnTo>
                  <a:lnTo>
                    <a:pt x="164" y="604"/>
                  </a:lnTo>
                  <a:lnTo>
                    <a:pt x="168" y="604"/>
                  </a:lnTo>
                  <a:lnTo>
                    <a:pt x="168" y="604"/>
                  </a:lnTo>
                  <a:lnTo>
                    <a:pt x="169" y="604"/>
                  </a:lnTo>
                  <a:lnTo>
                    <a:pt x="169" y="604"/>
                  </a:lnTo>
                  <a:lnTo>
                    <a:pt x="171" y="604"/>
                  </a:lnTo>
                  <a:lnTo>
                    <a:pt x="171" y="606"/>
                  </a:lnTo>
                  <a:lnTo>
                    <a:pt x="169" y="606"/>
                  </a:lnTo>
                  <a:lnTo>
                    <a:pt x="168" y="606"/>
                  </a:lnTo>
                  <a:lnTo>
                    <a:pt x="168" y="606"/>
                  </a:lnTo>
                  <a:lnTo>
                    <a:pt x="168" y="606"/>
                  </a:lnTo>
                  <a:lnTo>
                    <a:pt x="168" y="606"/>
                  </a:lnTo>
                  <a:lnTo>
                    <a:pt x="168" y="606"/>
                  </a:lnTo>
                  <a:lnTo>
                    <a:pt x="169" y="606"/>
                  </a:lnTo>
                  <a:lnTo>
                    <a:pt x="171" y="607"/>
                  </a:lnTo>
                  <a:lnTo>
                    <a:pt x="169" y="607"/>
                  </a:lnTo>
                  <a:lnTo>
                    <a:pt x="168" y="609"/>
                  </a:lnTo>
                  <a:lnTo>
                    <a:pt x="166" y="609"/>
                  </a:lnTo>
                  <a:lnTo>
                    <a:pt x="166" y="609"/>
                  </a:lnTo>
                  <a:lnTo>
                    <a:pt x="169" y="610"/>
                  </a:lnTo>
                  <a:lnTo>
                    <a:pt x="169" y="612"/>
                  </a:lnTo>
                  <a:lnTo>
                    <a:pt x="171" y="613"/>
                  </a:lnTo>
                  <a:lnTo>
                    <a:pt x="171" y="613"/>
                  </a:lnTo>
                  <a:lnTo>
                    <a:pt x="174" y="612"/>
                  </a:lnTo>
                  <a:lnTo>
                    <a:pt x="176" y="612"/>
                  </a:lnTo>
                  <a:lnTo>
                    <a:pt x="180" y="613"/>
                  </a:lnTo>
                  <a:lnTo>
                    <a:pt x="182" y="615"/>
                  </a:lnTo>
                  <a:lnTo>
                    <a:pt x="182" y="615"/>
                  </a:lnTo>
                  <a:lnTo>
                    <a:pt x="184" y="615"/>
                  </a:lnTo>
                  <a:lnTo>
                    <a:pt x="184" y="615"/>
                  </a:lnTo>
                  <a:lnTo>
                    <a:pt x="185" y="615"/>
                  </a:lnTo>
                  <a:lnTo>
                    <a:pt x="185" y="615"/>
                  </a:lnTo>
                  <a:lnTo>
                    <a:pt x="187" y="617"/>
                  </a:lnTo>
                  <a:lnTo>
                    <a:pt x="188" y="617"/>
                  </a:lnTo>
                  <a:lnTo>
                    <a:pt x="188" y="617"/>
                  </a:lnTo>
                  <a:lnTo>
                    <a:pt x="190" y="617"/>
                  </a:lnTo>
                  <a:lnTo>
                    <a:pt x="190" y="617"/>
                  </a:lnTo>
                  <a:lnTo>
                    <a:pt x="190" y="617"/>
                  </a:lnTo>
                  <a:lnTo>
                    <a:pt x="190" y="618"/>
                  </a:lnTo>
                  <a:lnTo>
                    <a:pt x="192" y="618"/>
                  </a:lnTo>
                  <a:lnTo>
                    <a:pt x="193" y="618"/>
                  </a:lnTo>
                  <a:lnTo>
                    <a:pt x="193" y="618"/>
                  </a:lnTo>
                  <a:lnTo>
                    <a:pt x="195" y="618"/>
                  </a:lnTo>
                  <a:lnTo>
                    <a:pt x="195" y="620"/>
                  </a:lnTo>
                  <a:lnTo>
                    <a:pt x="193" y="620"/>
                  </a:lnTo>
                  <a:lnTo>
                    <a:pt x="193" y="621"/>
                  </a:lnTo>
                  <a:lnTo>
                    <a:pt x="195" y="621"/>
                  </a:lnTo>
                  <a:lnTo>
                    <a:pt x="196" y="621"/>
                  </a:lnTo>
                  <a:lnTo>
                    <a:pt x="201" y="621"/>
                  </a:lnTo>
                  <a:lnTo>
                    <a:pt x="203" y="623"/>
                  </a:lnTo>
                  <a:lnTo>
                    <a:pt x="203" y="623"/>
                  </a:lnTo>
                  <a:lnTo>
                    <a:pt x="201" y="621"/>
                  </a:lnTo>
                  <a:lnTo>
                    <a:pt x="199" y="621"/>
                  </a:lnTo>
                  <a:lnTo>
                    <a:pt x="199" y="621"/>
                  </a:lnTo>
                  <a:lnTo>
                    <a:pt x="198" y="623"/>
                  </a:lnTo>
                  <a:lnTo>
                    <a:pt x="198" y="623"/>
                  </a:lnTo>
                  <a:lnTo>
                    <a:pt x="198" y="625"/>
                  </a:lnTo>
                  <a:lnTo>
                    <a:pt x="199" y="625"/>
                  </a:lnTo>
                  <a:lnTo>
                    <a:pt x="199" y="625"/>
                  </a:lnTo>
                  <a:lnTo>
                    <a:pt x="199" y="628"/>
                  </a:lnTo>
                  <a:lnTo>
                    <a:pt x="199" y="628"/>
                  </a:lnTo>
                  <a:lnTo>
                    <a:pt x="199" y="629"/>
                  </a:lnTo>
                  <a:lnTo>
                    <a:pt x="201" y="631"/>
                  </a:lnTo>
                  <a:lnTo>
                    <a:pt x="203" y="634"/>
                  </a:lnTo>
                  <a:lnTo>
                    <a:pt x="207" y="636"/>
                  </a:lnTo>
                  <a:lnTo>
                    <a:pt x="209" y="637"/>
                  </a:lnTo>
                  <a:lnTo>
                    <a:pt x="211" y="637"/>
                  </a:lnTo>
                  <a:lnTo>
                    <a:pt x="211" y="637"/>
                  </a:lnTo>
                  <a:lnTo>
                    <a:pt x="211" y="637"/>
                  </a:lnTo>
                  <a:lnTo>
                    <a:pt x="211" y="639"/>
                  </a:lnTo>
                  <a:lnTo>
                    <a:pt x="212" y="644"/>
                  </a:lnTo>
                  <a:lnTo>
                    <a:pt x="212" y="645"/>
                  </a:lnTo>
                  <a:lnTo>
                    <a:pt x="212" y="645"/>
                  </a:lnTo>
                  <a:lnTo>
                    <a:pt x="212" y="647"/>
                  </a:lnTo>
                  <a:lnTo>
                    <a:pt x="212" y="645"/>
                  </a:lnTo>
                  <a:lnTo>
                    <a:pt x="211" y="645"/>
                  </a:lnTo>
                  <a:lnTo>
                    <a:pt x="211" y="647"/>
                  </a:lnTo>
                  <a:lnTo>
                    <a:pt x="211" y="647"/>
                  </a:lnTo>
                  <a:lnTo>
                    <a:pt x="214" y="650"/>
                  </a:lnTo>
                  <a:lnTo>
                    <a:pt x="215" y="650"/>
                  </a:lnTo>
                  <a:lnTo>
                    <a:pt x="217" y="652"/>
                  </a:lnTo>
                  <a:lnTo>
                    <a:pt x="217" y="656"/>
                  </a:lnTo>
                  <a:lnTo>
                    <a:pt x="219" y="656"/>
                  </a:lnTo>
                  <a:lnTo>
                    <a:pt x="219" y="658"/>
                  </a:lnTo>
                  <a:lnTo>
                    <a:pt x="217" y="656"/>
                  </a:lnTo>
                  <a:lnTo>
                    <a:pt x="217" y="656"/>
                  </a:lnTo>
                  <a:lnTo>
                    <a:pt x="215" y="653"/>
                  </a:lnTo>
                  <a:lnTo>
                    <a:pt x="215" y="652"/>
                  </a:lnTo>
                  <a:lnTo>
                    <a:pt x="214" y="650"/>
                  </a:lnTo>
                  <a:lnTo>
                    <a:pt x="212" y="650"/>
                  </a:lnTo>
                  <a:lnTo>
                    <a:pt x="211" y="652"/>
                  </a:lnTo>
                  <a:lnTo>
                    <a:pt x="211" y="655"/>
                  </a:lnTo>
                  <a:lnTo>
                    <a:pt x="209" y="663"/>
                  </a:lnTo>
                  <a:lnTo>
                    <a:pt x="211" y="663"/>
                  </a:lnTo>
                  <a:lnTo>
                    <a:pt x="211" y="663"/>
                  </a:lnTo>
                  <a:lnTo>
                    <a:pt x="211" y="661"/>
                  </a:lnTo>
                  <a:lnTo>
                    <a:pt x="212" y="663"/>
                  </a:lnTo>
                  <a:lnTo>
                    <a:pt x="211" y="663"/>
                  </a:lnTo>
                  <a:lnTo>
                    <a:pt x="209" y="664"/>
                  </a:lnTo>
                  <a:lnTo>
                    <a:pt x="209" y="674"/>
                  </a:lnTo>
                  <a:lnTo>
                    <a:pt x="207" y="680"/>
                  </a:lnTo>
                  <a:lnTo>
                    <a:pt x="204" y="682"/>
                  </a:lnTo>
                  <a:lnTo>
                    <a:pt x="203" y="682"/>
                  </a:lnTo>
                  <a:lnTo>
                    <a:pt x="203" y="683"/>
                  </a:lnTo>
                  <a:lnTo>
                    <a:pt x="199" y="683"/>
                  </a:lnTo>
                  <a:lnTo>
                    <a:pt x="198" y="683"/>
                  </a:lnTo>
                  <a:lnTo>
                    <a:pt x="196" y="683"/>
                  </a:lnTo>
                  <a:lnTo>
                    <a:pt x="192" y="682"/>
                  </a:lnTo>
                  <a:lnTo>
                    <a:pt x="188" y="682"/>
                  </a:lnTo>
                  <a:lnTo>
                    <a:pt x="188" y="682"/>
                  </a:lnTo>
                  <a:lnTo>
                    <a:pt x="187" y="683"/>
                  </a:lnTo>
                  <a:lnTo>
                    <a:pt x="182" y="682"/>
                  </a:lnTo>
                  <a:lnTo>
                    <a:pt x="180" y="680"/>
                  </a:lnTo>
                  <a:lnTo>
                    <a:pt x="179" y="680"/>
                  </a:lnTo>
                  <a:lnTo>
                    <a:pt x="177" y="682"/>
                  </a:lnTo>
                  <a:lnTo>
                    <a:pt x="176" y="682"/>
                  </a:lnTo>
                  <a:lnTo>
                    <a:pt x="174" y="682"/>
                  </a:lnTo>
                  <a:lnTo>
                    <a:pt x="171" y="682"/>
                  </a:lnTo>
                  <a:lnTo>
                    <a:pt x="168" y="682"/>
                  </a:lnTo>
                  <a:lnTo>
                    <a:pt x="160" y="682"/>
                  </a:lnTo>
                  <a:lnTo>
                    <a:pt x="158" y="680"/>
                  </a:lnTo>
                  <a:lnTo>
                    <a:pt x="153" y="680"/>
                  </a:lnTo>
                  <a:lnTo>
                    <a:pt x="150" y="679"/>
                  </a:lnTo>
                  <a:lnTo>
                    <a:pt x="147" y="680"/>
                  </a:lnTo>
                  <a:lnTo>
                    <a:pt x="145" y="680"/>
                  </a:lnTo>
                  <a:lnTo>
                    <a:pt x="142" y="680"/>
                  </a:lnTo>
                  <a:lnTo>
                    <a:pt x="141" y="680"/>
                  </a:lnTo>
                  <a:lnTo>
                    <a:pt x="137" y="680"/>
                  </a:lnTo>
                  <a:lnTo>
                    <a:pt x="136" y="680"/>
                  </a:lnTo>
                  <a:lnTo>
                    <a:pt x="133" y="680"/>
                  </a:lnTo>
                  <a:lnTo>
                    <a:pt x="131" y="679"/>
                  </a:lnTo>
                  <a:lnTo>
                    <a:pt x="129" y="677"/>
                  </a:lnTo>
                  <a:lnTo>
                    <a:pt x="128" y="677"/>
                  </a:lnTo>
                  <a:lnTo>
                    <a:pt x="126" y="677"/>
                  </a:lnTo>
                  <a:lnTo>
                    <a:pt x="125" y="679"/>
                  </a:lnTo>
                  <a:lnTo>
                    <a:pt x="123" y="679"/>
                  </a:lnTo>
                  <a:lnTo>
                    <a:pt x="121" y="679"/>
                  </a:lnTo>
                  <a:lnTo>
                    <a:pt x="120" y="680"/>
                  </a:lnTo>
                  <a:lnTo>
                    <a:pt x="120" y="680"/>
                  </a:lnTo>
                  <a:lnTo>
                    <a:pt x="120" y="682"/>
                  </a:lnTo>
                  <a:lnTo>
                    <a:pt x="120" y="682"/>
                  </a:lnTo>
                  <a:lnTo>
                    <a:pt x="118" y="683"/>
                  </a:lnTo>
                  <a:lnTo>
                    <a:pt x="118" y="683"/>
                  </a:lnTo>
                  <a:lnTo>
                    <a:pt x="117" y="683"/>
                  </a:lnTo>
                  <a:lnTo>
                    <a:pt x="115" y="683"/>
                  </a:lnTo>
                  <a:lnTo>
                    <a:pt x="112" y="683"/>
                  </a:lnTo>
                  <a:lnTo>
                    <a:pt x="110" y="685"/>
                  </a:lnTo>
                  <a:lnTo>
                    <a:pt x="109" y="685"/>
                  </a:lnTo>
                  <a:lnTo>
                    <a:pt x="107" y="687"/>
                  </a:lnTo>
                  <a:lnTo>
                    <a:pt x="107" y="688"/>
                  </a:lnTo>
                  <a:lnTo>
                    <a:pt x="107" y="690"/>
                  </a:lnTo>
                  <a:lnTo>
                    <a:pt x="107" y="690"/>
                  </a:lnTo>
                  <a:lnTo>
                    <a:pt x="109" y="691"/>
                  </a:lnTo>
                  <a:lnTo>
                    <a:pt x="109" y="691"/>
                  </a:lnTo>
                  <a:lnTo>
                    <a:pt x="110" y="691"/>
                  </a:lnTo>
                  <a:lnTo>
                    <a:pt x="110" y="693"/>
                  </a:lnTo>
                  <a:lnTo>
                    <a:pt x="110" y="695"/>
                  </a:lnTo>
                  <a:lnTo>
                    <a:pt x="110" y="695"/>
                  </a:lnTo>
                  <a:lnTo>
                    <a:pt x="110" y="695"/>
                  </a:lnTo>
                  <a:lnTo>
                    <a:pt x="112" y="695"/>
                  </a:lnTo>
                  <a:lnTo>
                    <a:pt x="112" y="695"/>
                  </a:lnTo>
                  <a:lnTo>
                    <a:pt x="112" y="696"/>
                  </a:lnTo>
                  <a:lnTo>
                    <a:pt x="112" y="698"/>
                  </a:lnTo>
                  <a:lnTo>
                    <a:pt x="114" y="698"/>
                  </a:lnTo>
                  <a:lnTo>
                    <a:pt x="114" y="698"/>
                  </a:lnTo>
                  <a:lnTo>
                    <a:pt x="114" y="699"/>
                  </a:lnTo>
                  <a:lnTo>
                    <a:pt x="112" y="699"/>
                  </a:lnTo>
                  <a:lnTo>
                    <a:pt x="112" y="699"/>
                  </a:lnTo>
                  <a:lnTo>
                    <a:pt x="114" y="699"/>
                  </a:lnTo>
                  <a:lnTo>
                    <a:pt x="114" y="699"/>
                  </a:lnTo>
                  <a:lnTo>
                    <a:pt x="114" y="701"/>
                  </a:lnTo>
                  <a:lnTo>
                    <a:pt x="112" y="703"/>
                  </a:lnTo>
                  <a:lnTo>
                    <a:pt x="112" y="706"/>
                  </a:lnTo>
                  <a:lnTo>
                    <a:pt x="112" y="706"/>
                  </a:lnTo>
                  <a:lnTo>
                    <a:pt x="114" y="706"/>
                  </a:lnTo>
                  <a:lnTo>
                    <a:pt x="112" y="707"/>
                  </a:lnTo>
                  <a:lnTo>
                    <a:pt x="112" y="707"/>
                  </a:lnTo>
                  <a:lnTo>
                    <a:pt x="112" y="709"/>
                  </a:lnTo>
                  <a:lnTo>
                    <a:pt x="114" y="709"/>
                  </a:lnTo>
                  <a:lnTo>
                    <a:pt x="112" y="709"/>
                  </a:lnTo>
                  <a:lnTo>
                    <a:pt x="112" y="710"/>
                  </a:lnTo>
                  <a:lnTo>
                    <a:pt x="114" y="715"/>
                  </a:lnTo>
                  <a:lnTo>
                    <a:pt x="114" y="717"/>
                  </a:lnTo>
                  <a:lnTo>
                    <a:pt x="115" y="718"/>
                  </a:lnTo>
                  <a:lnTo>
                    <a:pt x="115" y="718"/>
                  </a:lnTo>
                  <a:lnTo>
                    <a:pt x="114" y="720"/>
                  </a:lnTo>
                  <a:lnTo>
                    <a:pt x="114" y="723"/>
                  </a:lnTo>
                  <a:lnTo>
                    <a:pt x="114" y="725"/>
                  </a:lnTo>
                  <a:lnTo>
                    <a:pt x="114" y="725"/>
                  </a:lnTo>
                  <a:lnTo>
                    <a:pt x="112" y="731"/>
                  </a:lnTo>
                  <a:lnTo>
                    <a:pt x="112" y="731"/>
                  </a:lnTo>
                  <a:lnTo>
                    <a:pt x="112" y="733"/>
                  </a:lnTo>
                  <a:lnTo>
                    <a:pt x="112" y="733"/>
                  </a:lnTo>
                  <a:lnTo>
                    <a:pt x="110" y="737"/>
                  </a:lnTo>
                  <a:lnTo>
                    <a:pt x="109" y="741"/>
                  </a:lnTo>
                  <a:lnTo>
                    <a:pt x="107" y="744"/>
                  </a:lnTo>
                  <a:lnTo>
                    <a:pt x="106" y="744"/>
                  </a:lnTo>
                  <a:lnTo>
                    <a:pt x="106" y="744"/>
                  </a:lnTo>
                  <a:lnTo>
                    <a:pt x="106" y="745"/>
                  </a:lnTo>
                  <a:lnTo>
                    <a:pt x="106" y="745"/>
                  </a:lnTo>
                  <a:lnTo>
                    <a:pt x="104" y="747"/>
                  </a:lnTo>
                  <a:lnTo>
                    <a:pt x="104" y="750"/>
                  </a:lnTo>
                  <a:lnTo>
                    <a:pt x="104" y="752"/>
                  </a:lnTo>
                  <a:lnTo>
                    <a:pt x="104" y="752"/>
                  </a:lnTo>
                  <a:lnTo>
                    <a:pt x="104" y="753"/>
                  </a:lnTo>
                  <a:lnTo>
                    <a:pt x="106" y="753"/>
                  </a:lnTo>
                  <a:lnTo>
                    <a:pt x="106" y="753"/>
                  </a:lnTo>
                  <a:lnTo>
                    <a:pt x="107" y="753"/>
                  </a:lnTo>
                  <a:lnTo>
                    <a:pt x="109" y="753"/>
                  </a:lnTo>
                  <a:lnTo>
                    <a:pt x="109" y="752"/>
                  </a:lnTo>
                  <a:lnTo>
                    <a:pt x="110" y="749"/>
                  </a:lnTo>
                  <a:lnTo>
                    <a:pt x="112" y="749"/>
                  </a:lnTo>
                  <a:lnTo>
                    <a:pt x="114" y="749"/>
                  </a:lnTo>
                  <a:lnTo>
                    <a:pt x="110" y="750"/>
                  </a:lnTo>
                  <a:lnTo>
                    <a:pt x="110" y="750"/>
                  </a:lnTo>
                  <a:lnTo>
                    <a:pt x="110" y="752"/>
                  </a:lnTo>
                  <a:lnTo>
                    <a:pt x="110" y="753"/>
                  </a:lnTo>
                  <a:lnTo>
                    <a:pt x="109" y="753"/>
                  </a:lnTo>
                  <a:lnTo>
                    <a:pt x="107" y="753"/>
                  </a:lnTo>
                  <a:lnTo>
                    <a:pt x="107" y="755"/>
                  </a:lnTo>
                  <a:lnTo>
                    <a:pt x="107" y="757"/>
                  </a:lnTo>
                  <a:lnTo>
                    <a:pt x="107" y="758"/>
                  </a:lnTo>
                  <a:lnTo>
                    <a:pt x="107" y="758"/>
                  </a:lnTo>
                  <a:lnTo>
                    <a:pt x="109" y="758"/>
                  </a:lnTo>
                  <a:lnTo>
                    <a:pt x="112" y="757"/>
                  </a:lnTo>
                  <a:lnTo>
                    <a:pt x="112" y="757"/>
                  </a:lnTo>
                  <a:lnTo>
                    <a:pt x="112" y="757"/>
                  </a:lnTo>
                  <a:lnTo>
                    <a:pt x="114" y="757"/>
                  </a:lnTo>
                  <a:lnTo>
                    <a:pt x="115" y="758"/>
                  </a:lnTo>
                  <a:lnTo>
                    <a:pt x="112" y="758"/>
                  </a:lnTo>
                  <a:lnTo>
                    <a:pt x="112" y="760"/>
                  </a:lnTo>
                  <a:lnTo>
                    <a:pt x="112" y="761"/>
                  </a:lnTo>
                  <a:lnTo>
                    <a:pt x="112" y="765"/>
                  </a:lnTo>
                  <a:lnTo>
                    <a:pt x="112" y="766"/>
                  </a:lnTo>
                  <a:lnTo>
                    <a:pt x="114" y="768"/>
                  </a:lnTo>
                  <a:lnTo>
                    <a:pt x="112" y="771"/>
                  </a:lnTo>
                  <a:lnTo>
                    <a:pt x="112" y="772"/>
                  </a:lnTo>
                  <a:lnTo>
                    <a:pt x="110" y="777"/>
                  </a:lnTo>
                  <a:lnTo>
                    <a:pt x="110" y="779"/>
                  </a:lnTo>
                  <a:lnTo>
                    <a:pt x="110" y="779"/>
                  </a:lnTo>
                  <a:lnTo>
                    <a:pt x="112" y="777"/>
                  </a:lnTo>
                  <a:lnTo>
                    <a:pt x="114" y="777"/>
                  </a:lnTo>
                  <a:lnTo>
                    <a:pt x="115" y="777"/>
                  </a:lnTo>
                  <a:lnTo>
                    <a:pt x="117" y="777"/>
                  </a:lnTo>
                  <a:lnTo>
                    <a:pt x="121" y="777"/>
                  </a:lnTo>
                  <a:lnTo>
                    <a:pt x="123" y="779"/>
                  </a:lnTo>
                  <a:lnTo>
                    <a:pt x="125" y="779"/>
                  </a:lnTo>
                  <a:lnTo>
                    <a:pt x="129" y="777"/>
                  </a:lnTo>
                  <a:lnTo>
                    <a:pt x="131" y="776"/>
                  </a:lnTo>
                  <a:lnTo>
                    <a:pt x="134" y="776"/>
                  </a:lnTo>
                  <a:lnTo>
                    <a:pt x="136" y="776"/>
                  </a:lnTo>
                  <a:lnTo>
                    <a:pt x="137" y="776"/>
                  </a:lnTo>
                  <a:lnTo>
                    <a:pt x="137" y="776"/>
                  </a:lnTo>
                  <a:lnTo>
                    <a:pt x="137" y="776"/>
                  </a:lnTo>
                  <a:lnTo>
                    <a:pt x="137" y="776"/>
                  </a:lnTo>
                  <a:lnTo>
                    <a:pt x="142" y="780"/>
                  </a:lnTo>
                  <a:lnTo>
                    <a:pt x="144" y="782"/>
                  </a:lnTo>
                  <a:lnTo>
                    <a:pt x="144" y="780"/>
                  </a:lnTo>
                  <a:lnTo>
                    <a:pt x="145" y="780"/>
                  </a:lnTo>
                  <a:lnTo>
                    <a:pt x="145" y="780"/>
                  </a:lnTo>
                  <a:lnTo>
                    <a:pt x="144" y="780"/>
                  </a:lnTo>
                  <a:lnTo>
                    <a:pt x="144" y="784"/>
                  </a:lnTo>
                  <a:lnTo>
                    <a:pt x="144" y="784"/>
                  </a:lnTo>
                  <a:lnTo>
                    <a:pt x="145" y="785"/>
                  </a:lnTo>
                  <a:lnTo>
                    <a:pt x="145" y="785"/>
                  </a:lnTo>
                  <a:lnTo>
                    <a:pt x="145" y="785"/>
                  </a:lnTo>
                  <a:lnTo>
                    <a:pt x="145" y="787"/>
                  </a:lnTo>
                  <a:lnTo>
                    <a:pt x="147" y="788"/>
                  </a:lnTo>
                  <a:lnTo>
                    <a:pt x="149" y="792"/>
                  </a:lnTo>
                  <a:lnTo>
                    <a:pt x="149" y="792"/>
                  </a:lnTo>
                  <a:lnTo>
                    <a:pt x="152" y="792"/>
                  </a:lnTo>
                  <a:lnTo>
                    <a:pt x="153" y="793"/>
                  </a:lnTo>
                  <a:lnTo>
                    <a:pt x="155" y="793"/>
                  </a:lnTo>
                  <a:lnTo>
                    <a:pt x="155" y="793"/>
                  </a:lnTo>
                  <a:lnTo>
                    <a:pt x="156" y="792"/>
                  </a:lnTo>
                  <a:lnTo>
                    <a:pt x="156" y="792"/>
                  </a:lnTo>
                  <a:lnTo>
                    <a:pt x="156" y="792"/>
                  </a:lnTo>
                  <a:lnTo>
                    <a:pt x="156" y="792"/>
                  </a:lnTo>
                  <a:lnTo>
                    <a:pt x="156" y="790"/>
                  </a:lnTo>
                  <a:lnTo>
                    <a:pt x="158" y="788"/>
                  </a:lnTo>
                  <a:lnTo>
                    <a:pt x="160" y="787"/>
                  </a:lnTo>
                  <a:lnTo>
                    <a:pt x="163" y="787"/>
                  </a:lnTo>
                  <a:lnTo>
                    <a:pt x="166" y="787"/>
                  </a:lnTo>
                  <a:lnTo>
                    <a:pt x="168" y="785"/>
                  </a:lnTo>
                  <a:lnTo>
                    <a:pt x="169" y="784"/>
                  </a:lnTo>
                  <a:lnTo>
                    <a:pt x="169" y="784"/>
                  </a:lnTo>
                  <a:lnTo>
                    <a:pt x="177" y="782"/>
                  </a:lnTo>
                  <a:lnTo>
                    <a:pt x="180" y="782"/>
                  </a:lnTo>
                  <a:lnTo>
                    <a:pt x="182" y="784"/>
                  </a:lnTo>
                  <a:lnTo>
                    <a:pt x="184" y="782"/>
                  </a:lnTo>
                  <a:lnTo>
                    <a:pt x="185" y="782"/>
                  </a:lnTo>
                  <a:lnTo>
                    <a:pt x="188" y="782"/>
                  </a:lnTo>
                  <a:lnTo>
                    <a:pt x="190" y="784"/>
                  </a:lnTo>
                  <a:lnTo>
                    <a:pt x="192" y="782"/>
                  </a:lnTo>
                  <a:lnTo>
                    <a:pt x="193" y="782"/>
                  </a:lnTo>
                  <a:lnTo>
                    <a:pt x="195" y="782"/>
                  </a:lnTo>
                  <a:lnTo>
                    <a:pt x="196" y="782"/>
                  </a:lnTo>
                  <a:lnTo>
                    <a:pt x="198" y="782"/>
                  </a:lnTo>
                  <a:lnTo>
                    <a:pt x="198" y="782"/>
                  </a:lnTo>
                  <a:lnTo>
                    <a:pt x="201" y="780"/>
                  </a:lnTo>
                  <a:lnTo>
                    <a:pt x="203" y="776"/>
                  </a:lnTo>
                  <a:lnTo>
                    <a:pt x="204" y="774"/>
                  </a:lnTo>
                  <a:lnTo>
                    <a:pt x="209" y="771"/>
                  </a:lnTo>
                  <a:lnTo>
                    <a:pt x="214" y="771"/>
                  </a:lnTo>
                  <a:lnTo>
                    <a:pt x="215" y="771"/>
                  </a:lnTo>
                  <a:lnTo>
                    <a:pt x="215" y="771"/>
                  </a:lnTo>
                  <a:lnTo>
                    <a:pt x="217" y="769"/>
                  </a:lnTo>
                  <a:lnTo>
                    <a:pt x="215" y="769"/>
                  </a:lnTo>
                  <a:lnTo>
                    <a:pt x="215" y="768"/>
                  </a:lnTo>
                  <a:lnTo>
                    <a:pt x="215" y="766"/>
                  </a:lnTo>
                  <a:lnTo>
                    <a:pt x="217" y="766"/>
                  </a:lnTo>
                  <a:lnTo>
                    <a:pt x="217" y="765"/>
                  </a:lnTo>
                  <a:lnTo>
                    <a:pt x="217" y="761"/>
                  </a:lnTo>
                  <a:lnTo>
                    <a:pt x="219" y="761"/>
                  </a:lnTo>
                  <a:lnTo>
                    <a:pt x="219" y="760"/>
                  </a:lnTo>
                  <a:lnTo>
                    <a:pt x="220" y="758"/>
                  </a:lnTo>
                  <a:lnTo>
                    <a:pt x="225" y="755"/>
                  </a:lnTo>
                  <a:lnTo>
                    <a:pt x="228" y="753"/>
                  </a:lnTo>
                  <a:lnTo>
                    <a:pt x="228" y="753"/>
                  </a:lnTo>
                  <a:lnTo>
                    <a:pt x="228" y="752"/>
                  </a:lnTo>
                  <a:lnTo>
                    <a:pt x="225" y="752"/>
                  </a:lnTo>
                  <a:lnTo>
                    <a:pt x="223" y="750"/>
                  </a:lnTo>
                  <a:lnTo>
                    <a:pt x="223" y="749"/>
                  </a:lnTo>
                  <a:lnTo>
                    <a:pt x="222" y="744"/>
                  </a:lnTo>
                  <a:lnTo>
                    <a:pt x="222" y="742"/>
                  </a:lnTo>
                  <a:lnTo>
                    <a:pt x="225" y="736"/>
                  </a:lnTo>
                  <a:lnTo>
                    <a:pt x="227" y="734"/>
                  </a:lnTo>
                  <a:lnTo>
                    <a:pt x="228" y="733"/>
                  </a:lnTo>
                  <a:lnTo>
                    <a:pt x="231" y="730"/>
                  </a:lnTo>
                  <a:lnTo>
                    <a:pt x="233" y="725"/>
                  </a:lnTo>
                  <a:lnTo>
                    <a:pt x="235" y="725"/>
                  </a:lnTo>
                  <a:lnTo>
                    <a:pt x="235" y="725"/>
                  </a:lnTo>
                  <a:lnTo>
                    <a:pt x="235" y="725"/>
                  </a:lnTo>
                  <a:lnTo>
                    <a:pt x="238" y="725"/>
                  </a:lnTo>
                  <a:lnTo>
                    <a:pt x="238" y="723"/>
                  </a:lnTo>
                  <a:lnTo>
                    <a:pt x="236" y="723"/>
                  </a:lnTo>
                  <a:lnTo>
                    <a:pt x="235" y="722"/>
                  </a:lnTo>
                  <a:lnTo>
                    <a:pt x="236" y="722"/>
                  </a:lnTo>
                  <a:lnTo>
                    <a:pt x="239" y="718"/>
                  </a:lnTo>
                  <a:lnTo>
                    <a:pt x="241" y="718"/>
                  </a:lnTo>
                  <a:lnTo>
                    <a:pt x="246" y="717"/>
                  </a:lnTo>
                  <a:lnTo>
                    <a:pt x="252" y="715"/>
                  </a:lnTo>
                  <a:lnTo>
                    <a:pt x="254" y="715"/>
                  </a:lnTo>
                  <a:lnTo>
                    <a:pt x="255" y="712"/>
                  </a:lnTo>
                  <a:lnTo>
                    <a:pt x="265" y="707"/>
                  </a:lnTo>
                  <a:lnTo>
                    <a:pt x="266" y="706"/>
                  </a:lnTo>
                  <a:lnTo>
                    <a:pt x="268" y="706"/>
                  </a:lnTo>
                  <a:lnTo>
                    <a:pt x="268" y="703"/>
                  </a:lnTo>
                  <a:lnTo>
                    <a:pt x="268" y="703"/>
                  </a:lnTo>
                  <a:lnTo>
                    <a:pt x="266" y="703"/>
                  </a:lnTo>
                  <a:lnTo>
                    <a:pt x="266" y="703"/>
                  </a:lnTo>
                  <a:lnTo>
                    <a:pt x="266" y="701"/>
                  </a:lnTo>
                  <a:lnTo>
                    <a:pt x="268" y="701"/>
                  </a:lnTo>
                  <a:lnTo>
                    <a:pt x="268" y="699"/>
                  </a:lnTo>
                  <a:lnTo>
                    <a:pt x="268" y="699"/>
                  </a:lnTo>
                  <a:lnTo>
                    <a:pt x="268" y="699"/>
                  </a:lnTo>
                  <a:lnTo>
                    <a:pt x="268" y="698"/>
                  </a:lnTo>
                  <a:lnTo>
                    <a:pt x="266" y="698"/>
                  </a:lnTo>
                  <a:lnTo>
                    <a:pt x="266" y="695"/>
                  </a:lnTo>
                  <a:lnTo>
                    <a:pt x="265" y="691"/>
                  </a:lnTo>
                  <a:lnTo>
                    <a:pt x="265" y="690"/>
                  </a:lnTo>
                  <a:lnTo>
                    <a:pt x="266" y="688"/>
                  </a:lnTo>
                  <a:lnTo>
                    <a:pt x="268" y="687"/>
                  </a:lnTo>
                  <a:lnTo>
                    <a:pt x="274" y="682"/>
                  </a:lnTo>
                  <a:lnTo>
                    <a:pt x="276" y="680"/>
                  </a:lnTo>
                  <a:lnTo>
                    <a:pt x="276" y="680"/>
                  </a:lnTo>
                  <a:lnTo>
                    <a:pt x="277" y="680"/>
                  </a:lnTo>
                  <a:lnTo>
                    <a:pt x="277" y="680"/>
                  </a:lnTo>
                  <a:lnTo>
                    <a:pt x="279" y="680"/>
                  </a:lnTo>
                  <a:lnTo>
                    <a:pt x="279" y="682"/>
                  </a:lnTo>
                  <a:lnTo>
                    <a:pt x="281" y="682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85" y="683"/>
                  </a:lnTo>
                  <a:lnTo>
                    <a:pt x="287" y="683"/>
                  </a:lnTo>
                  <a:lnTo>
                    <a:pt x="287" y="683"/>
                  </a:lnTo>
                  <a:lnTo>
                    <a:pt x="287" y="683"/>
                  </a:lnTo>
                  <a:lnTo>
                    <a:pt x="287" y="683"/>
                  </a:lnTo>
                  <a:lnTo>
                    <a:pt x="289" y="683"/>
                  </a:lnTo>
                  <a:lnTo>
                    <a:pt x="289" y="682"/>
                  </a:lnTo>
                  <a:lnTo>
                    <a:pt x="289" y="682"/>
                  </a:lnTo>
                  <a:lnTo>
                    <a:pt x="290" y="682"/>
                  </a:lnTo>
                  <a:lnTo>
                    <a:pt x="290" y="682"/>
                  </a:lnTo>
                  <a:lnTo>
                    <a:pt x="290" y="683"/>
                  </a:lnTo>
                  <a:lnTo>
                    <a:pt x="292" y="683"/>
                  </a:lnTo>
                  <a:lnTo>
                    <a:pt x="292" y="683"/>
                  </a:lnTo>
                  <a:lnTo>
                    <a:pt x="293" y="683"/>
                  </a:lnTo>
                  <a:lnTo>
                    <a:pt x="295" y="683"/>
                  </a:lnTo>
                  <a:lnTo>
                    <a:pt x="295" y="685"/>
                  </a:lnTo>
                  <a:lnTo>
                    <a:pt x="298" y="687"/>
                  </a:lnTo>
                  <a:lnTo>
                    <a:pt x="301" y="687"/>
                  </a:lnTo>
                  <a:lnTo>
                    <a:pt x="303" y="687"/>
                  </a:lnTo>
                  <a:lnTo>
                    <a:pt x="305" y="688"/>
                  </a:lnTo>
                  <a:lnTo>
                    <a:pt x="308" y="687"/>
                  </a:lnTo>
                  <a:lnTo>
                    <a:pt x="309" y="687"/>
                  </a:lnTo>
                  <a:lnTo>
                    <a:pt x="311" y="687"/>
                  </a:lnTo>
                  <a:lnTo>
                    <a:pt x="311" y="685"/>
                  </a:lnTo>
                  <a:lnTo>
                    <a:pt x="313" y="683"/>
                  </a:lnTo>
                  <a:lnTo>
                    <a:pt x="313" y="683"/>
                  </a:lnTo>
                  <a:lnTo>
                    <a:pt x="314" y="682"/>
                  </a:lnTo>
                  <a:lnTo>
                    <a:pt x="319" y="679"/>
                  </a:lnTo>
                  <a:lnTo>
                    <a:pt x="319" y="679"/>
                  </a:lnTo>
                  <a:lnTo>
                    <a:pt x="322" y="677"/>
                  </a:lnTo>
                  <a:lnTo>
                    <a:pt x="325" y="677"/>
                  </a:lnTo>
                  <a:lnTo>
                    <a:pt x="328" y="675"/>
                  </a:lnTo>
                  <a:lnTo>
                    <a:pt x="330" y="674"/>
                  </a:lnTo>
                  <a:lnTo>
                    <a:pt x="333" y="671"/>
                  </a:lnTo>
                  <a:lnTo>
                    <a:pt x="336" y="668"/>
                  </a:lnTo>
                  <a:lnTo>
                    <a:pt x="338" y="668"/>
                  </a:lnTo>
                  <a:lnTo>
                    <a:pt x="341" y="668"/>
                  </a:lnTo>
                  <a:lnTo>
                    <a:pt x="344" y="669"/>
                  </a:lnTo>
                  <a:lnTo>
                    <a:pt x="346" y="669"/>
                  </a:lnTo>
                  <a:lnTo>
                    <a:pt x="351" y="672"/>
                  </a:lnTo>
                  <a:lnTo>
                    <a:pt x="356" y="674"/>
                  </a:lnTo>
                  <a:lnTo>
                    <a:pt x="357" y="674"/>
                  </a:lnTo>
                  <a:lnTo>
                    <a:pt x="357" y="675"/>
                  </a:lnTo>
                  <a:lnTo>
                    <a:pt x="359" y="680"/>
                  </a:lnTo>
                  <a:lnTo>
                    <a:pt x="360" y="683"/>
                  </a:lnTo>
                  <a:lnTo>
                    <a:pt x="362" y="685"/>
                  </a:lnTo>
                  <a:lnTo>
                    <a:pt x="362" y="687"/>
                  </a:lnTo>
                  <a:lnTo>
                    <a:pt x="362" y="688"/>
                  </a:lnTo>
                  <a:lnTo>
                    <a:pt x="362" y="690"/>
                  </a:lnTo>
                  <a:lnTo>
                    <a:pt x="362" y="690"/>
                  </a:lnTo>
                  <a:lnTo>
                    <a:pt x="363" y="690"/>
                  </a:lnTo>
                  <a:lnTo>
                    <a:pt x="363" y="690"/>
                  </a:lnTo>
                  <a:lnTo>
                    <a:pt x="363" y="690"/>
                  </a:lnTo>
                  <a:lnTo>
                    <a:pt x="365" y="691"/>
                  </a:lnTo>
                  <a:lnTo>
                    <a:pt x="365" y="691"/>
                  </a:lnTo>
                  <a:lnTo>
                    <a:pt x="367" y="693"/>
                  </a:lnTo>
                  <a:lnTo>
                    <a:pt x="370" y="696"/>
                  </a:lnTo>
                  <a:lnTo>
                    <a:pt x="370" y="698"/>
                  </a:lnTo>
                  <a:lnTo>
                    <a:pt x="370" y="698"/>
                  </a:lnTo>
                  <a:lnTo>
                    <a:pt x="368" y="698"/>
                  </a:lnTo>
                  <a:lnTo>
                    <a:pt x="370" y="698"/>
                  </a:lnTo>
                  <a:lnTo>
                    <a:pt x="370" y="698"/>
                  </a:lnTo>
                  <a:lnTo>
                    <a:pt x="370" y="698"/>
                  </a:lnTo>
                  <a:lnTo>
                    <a:pt x="371" y="698"/>
                  </a:lnTo>
                  <a:lnTo>
                    <a:pt x="373" y="699"/>
                  </a:lnTo>
                  <a:lnTo>
                    <a:pt x="376" y="699"/>
                  </a:lnTo>
                  <a:lnTo>
                    <a:pt x="378" y="703"/>
                  </a:lnTo>
                  <a:lnTo>
                    <a:pt x="381" y="706"/>
                  </a:lnTo>
                  <a:lnTo>
                    <a:pt x="383" y="707"/>
                  </a:lnTo>
                  <a:lnTo>
                    <a:pt x="389" y="712"/>
                  </a:lnTo>
                  <a:lnTo>
                    <a:pt x="391" y="714"/>
                  </a:lnTo>
                  <a:lnTo>
                    <a:pt x="394" y="715"/>
                  </a:lnTo>
                  <a:lnTo>
                    <a:pt x="394" y="715"/>
                  </a:lnTo>
                  <a:lnTo>
                    <a:pt x="394" y="715"/>
                  </a:lnTo>
                  <a:lnTo>
                    <a:pt x="395" y="715"/>
                  </a:lnTo>
                  <a:lnTo>
                    <a:pt x="397" y="715"/>
                  </a:lnTo>
                  <a:lnTo>
                    <a:pt x="398" y="715"/>
                  </a:lnTo>
                  <a:lnTo>
                    <a:pt x="400" y="715"/>
                  </a:lnTo>
                  <a:lnTo>
                    <a:pt x="402" y="715"/>
                  </a:lnTo>
                  <a:lnTo>
                    <a:pt x="403" y="715"/>
                  </a:lnTo>
                  <a:lnTo>
                    <a:pt x="405" y="717"/>
                  </a:lnTo>
                  <a:lnTo>
                    <a:pt x="406" y="722"/>
                  </a:lnTo>
                  <a:lnTo>
                    <a:pt x="406" y="722"/>
                  </a:lnTo>
                  <a:lnTo>
                    <a:pt x="406" y="723"/>
                  </a:lnTo>
                  <a:lnTo>
                    <a:pt x="408" y="722"/>
                  </a:lnTo>
                  <a:lnTo>
                    <a:pt x="408" y="722"/>
                  </a:lnTo>
                  <a:lnTo>
                    <a:pt x="410" y="722"/>
                  </a:lnTo>
                  <a:lnTo>
                    <a:pt x="411" y="723"/>
                  </a:lnTo>
                  <a:lnTo>
                    <a:pt x="411" y="723"/>
                  </a:lnTo>
                  <a:lnTo>
                    <a:pt x="410" y="725"/>
                  </a:lnTo>
                  <a:lnTo>
                    <a:pt x="411" y="725"/>
                  </a:lnTo>
                  <a:lnTo>
                    <a:pt x="411" y="725"/>
                  </a:lnTo>
                  <a:lnTo>
                    <a:pt x="413" y="725"/>
                  </a:lnTo>
                  <a:lnTo>
                    <a:pt x="414" y="725"/>
                  </a:lnTo>
                  <a:lnTo>
                    <a:pt x="416" y="725"/>
                  </a:lnTo>
                  <a:lnTo>
                    <a:pt x="416" y="725"/>
                  </a:lnTo>
                  <a:lnTo>
                    <a:pt x="418" y="726"/>
                  </a:lnTo>
                  <a:lnTo>
                    <a:pt x="418" y="728"/>
                  </a:lnTo>
                  <a:lnTo>
                    <a:pt x="419" y="730"/>
                  </a:lnTo>
                  <a:lnTo>
                    <a:pt x="418" y="730"/>
                  </a:lnTo>
                  <a:lnTo>
                    <a:pt x="418" y="731"/>
                  </a:lnTo>
                  <a:lnTo>
                    <a:pt x="418" y="731"/>
                  </a:lnTo>
                  <a:lnTo>
                    <a:pt x="422" y="733"/>
                  </a:lnTo>
                  <a:lnTo>
                    <a:pt x="424" y="734"/>
                  </a:lnTo>
                  <a:lnTo>
                    <a:pt x="427" y="734"/>
                  </a:lnTo>
                  <a:lnTo>
                    <a:pt x="427" y="734"/>
                  </a:lnTo>
                  <a:lnTo>
                    <a:pt x="429" y="736"/>
                  </a:lnTo>
                  <a:lnTo>
                    <a:pt x="430" y="741"/>
                  </a:lnTo>
                  <a:lnTo>
                    <a:pt x="432" y="744"/>
                  </a:lnTo>
                  <a:lnTo>
                    <a:pt x="432" y="747"/>
                  </a:lnTo>
                  <a:lnTo>
                    <a:pt x="434" y="749"/>
                  </a:lnTo>
                  <a:lnTo>
                    <a:pt x="435" y="750"/>
                  </a:lnTo>
                  <a:lnTo>
                    <a:pt x="434" y="753"/>
                  </a:lnTo>
                  <a:lnTo>
                    <a:pt x="432" y="753"/>
                  </a:lnTo>
                  <a:lnTo>
                    <a:pt x="432" y="753"/>
                  </a:lnTo>
                  <a:lnTo>
                    <a:pt x="430" y="755"/>
                  </a:lnTo>
                  <a:lnTo>
                    <a:pt x="430" y="755"/>
                  </a:lnTo>
                  <a:lnTo>
                    <a:pt x="430" y="757"/>
                  </a:lnTo>
                  <a:lnTo>
                    <a:pt x="429" y="760"/>
                  </a:lnTo>
                  <a:lnTo>
                    <a:pt x="427" y="760"/>
                  </a:lnTo>
                  <a:lnTo>
                    <a:pt x="427" y="761"/>
                  </a:lnTo>
                  <a:lnTo>
                    <a:pt x="427" y="765"/>
                  </a:lnTo>
                  <a:lnTo>
                    <a:pt x="429" y="765"/>
                  </a:lnTo>
                  <a:lnTo>
                    <a:pt x="432" y="765"/>
                  </a:lnTo>
                  <a:lnTo>
                    <a:pt x="434" y="765"/>
                  </a:lnTo>
                  <a:lnTo>
                    <a:pt x="434" y="763"/>
                  </a:lnTo>
                  <a:lnTo>
                    <a:pt x="435" y="761"/>
                  </a:lnTo>
                  <a:lnTo>
                    <a:pt x="438" y="758"/>
                  </a:lnTo>
                  <a:lnTo>
                    <a:pt x="440" y="757"/>
                  </a:lnTo>
                  <a:lnTo>
                    <a:pt x="438" y="753"/>
                  </a:lnTo>
                  <a:lnTo>
                    <a:pt x="440" y="752"/>
                  </a:lnTo>
                  <a:lnTo>
                    <a:pt x="441" y="752"/>
                  </a:lnTo>
                  <a:lnTo>
                    <a:pt x="445" y="750"/>
                  </a:lnTo>
                  <a:lnTo>
                    <a:pt x="446" y="750"/>
                  </a:lnTo>
                  <a:lnTo>
                    <a:pt x="446" y="750"/>
                  </a:lnTo>
                  <a:lnTo>
                    <a:pt x="446" y="747"/>
                  </a:lnTo>
                  <a:lnTo>
                    <a:pt x="446" y="744"/>
                  </a:lnTo>
                  <a:lnTo>
                    <a:pt x="445" y="742"/>
                  </a:lnTo>
                  <a:lnTo>
                    <a:pt x="443" y="741"/>
                  </a:lnTo>
                  <a:lnTo>
                    <a:pt x="440" y="741"/>
                  </a:lnTo>
                  <a:lnTo>
                    <a:pt x="438" y="739"/>
                  </a:lnTo>
                  <a:lnTo>
                    <a:pt x="438" y="736"/>
                  </a:lnTo>
                  <a:lnTo>
                    <a:pt x="440" y="733"/>
                  </a:lnTo>
                  <a:lnTo>
                    <a:pt x="441" y="730"/>
                  </a:lnTo>
                  <a:lnTo>
                    <a:pt x="443" y="728"/>
                  </a:lnTo>
                  <a:lnTo>
                    <a:pt x="445" y="726"/>
                  </a:lnTo>
                  <a:lnTo>
                    <a:pt x="446" y="726"/>
                  </a:lnTo>
                  <a:lnTo>
                    <a:pt x="448" y="728"/>
                  </a:lnTo>
                  <a:lnTo>
                    <a:pt x="448" y="728"/>
                  </a:lnTo>
                  <a:lnTo>
                    <a:pt x="448" y="728"/>
                  </a:lnTo>
                  <a:lnTo>
                    <a:pt x="449" y="730"/>
                  </a:lnTo>
                  <a:lnTo>
                    <a:pt x="451" y="730"/>
                  </a:lnTo>
                  <a:lnTo>
                    <a:pt x="456" y="730"/>
                  </a:lnTo>
                  <a:lnTo>
                    <a:pt x="459" y="736"/>
                  </a:lnTo>
                  <a:lnTo>
                    <a:pt x="461" y="737"/>
                  </a:lnTo>
                  <a:lnTo>
                    <a:pt x="462" y="737"/>
                  </a:lnTo>
                  <a:lnTo>
                    <a:pt x="462" y="736"/>
                  </a:lnTo>
                  <a:lnTo>
                    <a:pt x="462" y="734"/>
                  </a:lnTo>
                  <a:lnTo>
                    <a:pt x="464" y="733"/>
                  </a:lnTo>
                  <a:lnTo>
                    <a:pt x="464" y="731"/>
                  </a:lnTo>
                  <a:lnTo>
                    <a:pt x="462" y="730"/>
                  </a:lnTo>
                  <a:lnTo>
                    <a:pt x="457" y="726"/>
                  </a:lnTo>
                  <a:lnTo>
                    <a:pt x="457" y="725"/>
                  </a:lnTo>
                  <a:lnTo>
                    <a:pt x="451" y="722"/>
                  </a:lnTo>
                  <a:lnTo>
                    <a:pt x="448" y="720"/>
                  </a:lnTo>
                  <a:lnTo>
                    <a:pt x="446" y="718"/>
                  </a:lnTo>
                  <a:lnTo>
                    <a:pt x="438" y="715"/>
                  </a:lnTo>
                  <a:lnTo>
                    <a:pt x="432" y="714"/>
                  </a:lnTo>
                  <a:lnTo>
                    <a:pt x="430" y="712"/>
                  </a:lnTo>
                  <a:lnTo>
                    <a:pt x="430" y="710"/>
                  </a:lnTo>
                  <a:lnTo>
                    <a:pt x="432" y="709"/>
                  </a:lnTo>
                  <a:lnTo>
                    <a:pt x="434" y="707"/>
                  </a:lnTo>
                  <a:lnTo>
                    <a:pt x="434" y="707"/>
                  </a:lnTo>
                  <a:lnTo>
                    <a:pt x="434" y="706"/>
                  </a:lnTo>
                  <a:lnTo>
                    <a:pt x="432" y="706"/>
                  </a:lnTo>
                  <a:lnTo>
                    <a:pt x="432" y="706"/>
                  </a:lnTo>
                  <a:lnTo>
                    <a:pt x="424" y="706"/>
                  </a:lnTo>
                  <a:lnTo>
                    <a:pt x="421" y="706"/>
                  </a:lnTo>
                  <a:lnTo>
                    <a:pt x="418" y="704"/>
                  </a:lnTo>
                  <a:lnTo>
                    <a:pt x="413" y="701"/>
                  </a:lnTo>
                  <a:lnTo>
                    <a:pt x="408" y="696"/>
                  </a:lnTo>
                  <a:lnTo>
                    <a:pt x="406" y="693"/>
                  </a:lnTo>
                  <a:lnTo>
                    <a:pt x="405" y="691"/>
                  </a:lnTo>
                  <a:lnTo>
                    <a:pt x="403" y="687"/>
                  </a:lnTo>
                  <a:lnTo>
                    <a:pt x="402" y="683"/>
                  </a:lnTo>
                  <a:lnTo>
                    <a:pt x="400" y="680"/>
                  </a:lnTo>
                  <a:lnTo>
                    <a:pt x="400" y="679"/>
                  </a:lnTo>
                  <a:lnTo>
                    <a:pt x="397" y="679"/>
                  </a:lnTo>
                  <a:lnTo>
                    <a:pt x="392" y="674"/>
                  </a:lnTo>
                  <a:lnTo>
                    <a:pt x="389" y="674"/>
                  </a:lnTo>
                  <a:lnTo>
                    <a:pt x="386" y="671"/>
                  </a:lnTo>
                  <a:lnTo>
                    <a:pt x="386" y="671"/>
                  </a:lnTo>
                  <a:lnTo>
                    <a:pt x="384" y="666"/>
                  </a:lnTo>
                  <a:lnTo>
                    <a:pt x="384" y="663"/>
                  </a:lnTo>
                  <a:lnTo>
                    <a:pt x="384" y="661"/>
                  </a:lnTo>
                  <a:lnTo>
                    <a:pt x="384" y="661"/>
                  </a:lnTo>
                  <a:lnTo>
                    <a:pt x="386" y="661"/>
                  </a:lnTo>
                  <a:lnTo>
                    <a:pt x="386" y="660"/>
                  </a:lnTo>
                  <a:lnTo>
                    <a:pt x="387" y="660"/>
                  </a:lnTo>
                  <a:lnTo>
                    <a:pt x="387" y="658"/>
                  </a:lnTo>
                  <a:lnTo>
                    <a:pt x="386" y="656"/>
                  </a:lnTo>
                  <a:lnTo>
                    <a:pt x="384" y="655"/>
                  </a:lnTo>
                  <a:lnTo>
                    <a:pt x="383" y="653"/>
                  </a:lnTo>
                  <a:lnTo>
                    <a:pt x="384" y="652"/>
                  </a:lnTo>
                  <a:lnTo>
                    <a:pt x="384" y="650"/>
                  </a:lnTo>
                  <a:lnTo>
                    <a:pt x="384" y="650"/>
                  </a:lnTo>
                  <a:lnTo>
                    <a:pt x="387" y="648"/>
                  </a:lnTo>
                  <a:lnTo>
                    <a:pt x="387" y="648"/>
                  </a:lnTo>
                  <a:lnTo>
                    <a:pt x="386" y="650"/>
                  </a:lnTo>
                  <a:lnTo>
                    <a:pt x="387" y="650"/>
                  </a:lnTo>
                  <a:lnTo>
                    <a:pt x="387" y="650"/>
                  </a:lnTo>
                  <a:lnTo>
                    <a:pt x="391" y="648"/>
                  </a:lnTo>
                  <a:lnTo>
                    <a:pt x="392" y="648"/>
                  </a:lnTo>
                  <a:lnTo>
                    <a:pt x="394" y="648"/>
                  </a:lnTo>
                  <a:lnTo>
                    <a:pt x="395" y="647"/>
                  </a:lnTo>
                  <a:lnTo>
                    <a:pt x="395" y="645"/>
                  </a:lnTo>
                  <a:lnTo>
                    <a:pt x="395" y="645"/>
                  </a:lnTo>
                  <a:lnTo>
                    <a:pt x="398" y="647"/>
                  </a:lnTo>
                  <a:lnTo>
                    <a:pt x="400" y="645"/>
                  </a:lnTo>
                  <a:lnTo>
                    <a:pt x="402" y="645"/>
                  </a:lnTo>
                  <a:lnTo>
                    <a:pt x="403" y="648"/>
                  </a:lnTo>
                  <a:lnTo>
                    <a:pt x="402" y="648"/>
                  </a:lnTo>
                  <a:lnTo>
                    <a:pt x="402" y="650"/>
                  </a:lnTo>
                  <a:lnTo>
                    <a:pt x="400" y="650"/>
                  </a:lnTo>
                  <a:lnTo>
                    <a:pt x="400" y="650"/>
                  </a:lnTo>
                  <a:lnTo>
                    <a:pt x="400" y="655"/>
                  </a:lnTo>
                  <a:lnTo>
                    <a:pt x="402" y="655"/>
                  </a:lnTo>
                  <a:lnTo>
                    <a:pt x="402" y="656"/>
                  </a:lnTo>
                  <a:lnTo>
                    <a:pt x="403" y="658"/>
                  </a:lnTo>
                  <a:lnTo>
                    <a:pt x="405" y="660"/>
                  </a:lnTo>
                  <a:lnTo>
                    <a:pt x="405" y="661"/>
                  </a:lnTo>
                  <a:lnTo>
                    <a:pt x="405" y="660"/>
                  </a:lnTo>
                  <a:lnTo>
                    <a:pt x="406" y="660"/>
                  </a:lnTo>
                  <a:lnTo>
                    <a:pt x="406" y="658"/>
                  </a:lnTo>
                  <a:lnTo>
                    <a:pt x="410" y="655"/>
                  </a:lnTo>
                  <a:lnTo>
                    <a:pt x="410" y="653"/>
                  </a:lnTo>
                  <a:lnTo>
                    <a:pt x="410" y="653"/>
                  </a:lnTo>
                  <a:lnTo>
                    <a:pt x="411" y="652"/>
                  </a:lnTo>
                  <a:lnTo>
                    <a:pt x="413" y="653"/>
                  </a:lnTo>
                  <a:lnTo>
                    <a:pt x="414" y="655"/>
                  </a:lnTo>
                  <a:lnTo>
                    <a:pt x="418" y="656"/>
                  </a:lnTo>
                  <a:lnTo>
                    <a:pt x="418" y="658"/>
                  </a:lnTo>
                  <a:lnTo>
                    <a:pt x="418" y="661"/>
                  </a:lnTo>
                  <a:lnTo>
                    <a:pt x="418" y="663"/>
                  </a:lnTo>
                  <a:lnTo>
                    <a:pt x="419" y="664"/>
                  </a:lnTo>
                  <a:lnTo>
                    <a:pt x="422" y="668"/>
                  </a:lnTo>
                  <a:lnTo>
                    <a:pt x="424" y="668"/>
                  </a:lnTo>
                  <a:lnTo>
                    <a:pt x="426" y="669"/>
                  </a:lnTo>
                  <a:lnTo>
                    <a:pt x="424" y="669"/>
                  </a:lnTo>
                  <a:lnTo>
                    <a:pt x="422" y="669"/>
                  </a:lnTo>
                  <a:lnTo>
                    <a:pt x="422" y="669"/>
                  </a:lnTo>
                  <a:lnTo>
                    <a:pt x="421" y="669"/>
                  </a:lnTo>
                  <a:lnTo>
                    <a:pt x="421" y="669"/>
                  </a:lnTo>
                  <a:lnTo>
                    <a:pt x="421" y="671"/>
                  </a:lnTo>
                  <a:lnTo>
                    <a:pt x="426" y="675"/>
                  </a:lnTo>
                  <a:lnTo>
                    <a:pt x="427" y="677"/>
                  </a:lnTo>
                  <a:lnTo>
                    <a:pt x="429" y="677"/>
                  </a:lnTo>
                  <a:lnTo>
                    <a:pt x="430" y="679"/>
                  </a:lnTo>
                  <a:lnTo>
                    <a:pt x="430" y="680"/>
                  </a:lnTo>
                  <a:lnTo>
                    <a:pt x="430" y="680"/>
                  </a:lnTo>
                  <a:lnTo>
                    <a:pt x="432" y="680"/>
                  </a:lnTo>
                  <a:lnTo>
                    <a:pt x="432" y="682"/>
                  </a:lnTo>
                  <a:lnTo>
                    <a:pt x="434" y="682"/>
                  </a:lnTo>
                  <a:lnTo>
                    <a:pt x="435" y="680"/>
                  </a:lnTo>
                  <a:lnTo>
                    <a:pt x="437" y="680"/>
                  </a:lnTo>
                  <a:lnTo>
                    <a:pt x="440" y="682"/>
                  </a:lnTo>
                  <a:lnTo>
                    <a:pt x="443" y="683"/>
                  </a:lnTo>
                  <a:lnTo>
                    <a:pt x="446" y="685"/>
                  </a:lnTo>
                  <a:lnTo>
                    <a:pt x="449" y="687"/>
                  </a:lnTo>
                  <a:lnTo>
                    <a:pt x="451" y="690"/>
                  </a:lnTo>
                  <a:lnTo>
                    <a:pt x="453" y="690"/>
                  </a:lnTo>
                  <a:lnTo>
                    <a:pt x="453" y="690"/>
                  </a:lnTo>
                  <a:lnTo>
                    <a:pt x="454" y="691"/>
                  </a:lnTo>
                  <a:lnTo>
                    <a:pt x="448" y="688"/>
                  </a:lnTo>
                  <a:lnTo>
                    <a:pt x="446" y="688"/>
                  </a:lnTo>
                  <a:lnTo>
                    <a:pt x="445" y="688"/>
                  </a:lnTo>
                  <a:lnTo>
                    <a:pt x="448" y="690"/>
                  </a:lnTo>
                  <a:lnTo>
                    <a:pt x="453" y="691"/>
                  </a:lnTo>
                  <a:lnTo>
                    <a:pt x="456" y="691"/>
                  </a:lnTo>
                  <a:lnTo>
                    <a:pt x="459" y="695"/>
                  </a:lnTo>
                  <a:lnTo>
                    <a:pt x="462" y="696"/>
                  </a:lnTo>
                  <a:lnTo>
                    <a:pt x="464" y="698"/>
                  </a:lnTo>
                  <a:lnTo>
                    <a:pt x="464" y="698"/>
                  </a:lnTo>
                  <a:lnTo>
                    <a:pt x="465" y="698"/>
                  </a:lnTo>
                  <a:lnTo>
                    <a:pt x="465" y="698"/>
                  </a:lnTo>
                  <a:lnTo>
                    <a:pt x="465" y="698"/>
                  </a:lnTo>
                  <a:lnTo>
                    <a:pt x="465" y="698"/>
                  </a:lnTo>
                  <a:lnTo>
                    <a:pt x="465" y="698"/>
                  </a:lnTo>
                  <a:lnTo>
                    <a:pt x="469" y="701"/>
                  </a:lnTo>
                  <a:lnTo>
                    <a:pt x="472" y="704"/>
                  </a:lnTo>
                  <a:lnTo>
                    <a:pt x="473" y="706"/>
                  </a:lnTo>
                  <a:lnTo>
                    <a:pt x="475" y="706"/>
                  </a:lnTo>
                  <a:lnTo>
                    <a:pt x="477" y="706"/>
                  </a:lnTo>
                  <a:lnTo>
                    <a:pt x="478" y="707"/>
                  </a:lnTo>
                  <a:lnTo>
                    <a:pt x="478" y="710"/>
                  </a:lnTo>
                  <a:lnTo>
                    <a:pt x="478" y="710"/>
                  </a:lnTo>
                  <a:lnTo>
                    <a:pt x="477" y="710"/>
                  </a:lnTo>
                  <a:lnTo>
                    <a:pt x="477" y="714"/>
                  </a:lnTo>
                  <a:lnTo>
                    <a:pt x="477" y="715"/>
                  </a:lnTo>
                  <a:lnTo>
                    <a:pt x="477" y="715"/>
                  </a:lnTo>
                  <a:lnTo>
                    <a:pt x="477" y="718"/>
                  </a:lnTo>
                  <a:lnTo>
                    <a:pt x="477" y="720"/>
                  </a:lnTo>
                  <a:lnTo>
                    <a:pt x="475" y="723"/>
                  </a:lnTo>
                  <a:lnTo>
                    <a:pt x="475" y="725"/>
                  </a:lnTo>
                  <a:lnTo>
                    <a:pt x="475" y="725"/>
                  </a:lnTo>
                  <a:lnTo>
                    <a:pt x="477" y="728"/>
                  </a:lnTo>
                  <a:lnTo>
                    <a:pt x="477" y="728"/>
                  </a:lnTo>
                  <a:lnTo>
                    <a:pt x="477" y="730"/>
                  </a:lnTo>
                  <a:lnTo>
                    <a:pt x="475" y="728"/>
                  </a:lnTo>
                  <a:lnTo>
                    <a:pt x="475" y="728"/>
                  </a:lnTo>
                  <a:lnTo>
                    <a:pt x="475" y="728"/>
                  </a:lnTo>
                  <a:lnTo>
                    <a:pt x="475" y="730"/>
                  </a:lnTo>
                  <a:lnTo>
                    <a:pt x="475" y="730"/>
                  </a:lnTo>
                  <a:lnTo>
                    <a:pt x="477" y="731"/>
                  </a:lnTo>
                  <a:lnTo>
                    <a:pt x="481" y="734"/>
                  </a:lnTo>
                  <a:lnTo>
                    <a:pt x="483" y="736"/>
                  </a:lnTo>
                  <a:lnTo>
                    <a:pt x="483" y="737"/>
                  </a:lnTo>
                  <a:lnTo>
                    <a:pt x="483" y="739"/>
                  </a:lnTo>
                  <a:lnTo>
                    <a:pt x="484" y="741"/>
                  </a:lnTo>
                  <a:lnTo>
                    <a:pt x="486" y="741"/>
                  </a:lnTo>
                  <a:lnTo>
                    <a:pt x="488" y="744"/>
                  </a:lnTo>
                  <a:lnTo>
                    <a:pt x="489" y="745"/>
                  </a:lnTo>
                  <a:lnTo>
                    <a:pt x="491" y="747"/>
                  </a:lnTo>
                  <a:lnTo>
                    <a:pt x="492" y="749"/>
                  </a:lnTo>
                  <a:lnTo>
                    <a:pt x="492" y="749"/>
                  </a:lnTo>
                  <a:lnTo>
                    <a:pt x="492" y="749"/>
                  </a:lnTo>
                  <a:lnTo>
                    <a:pt x="496" y="749"/>
                  </a:lnTo>
                  <a:lnTo>
                    <a:pt x="497" y="749"/>
                  </a:lnTo>
                  <a:lnTo>
                    <a:pt x="497" y="749"/>
                  </a:lnTo>
                  <a:lnTo>
                    <a:pt x="497" y="749"/>
                  </a:lnTo>
                  <a:lnTo>
                    <a:pt x="497" y="750"/>
                  </a:lnTo>
                  <a:lnTo>
                    <a:pt x="497" y="750"/>
                  </a:lnTo>
                  <a:lnTo>
                    <a:pt x="497" y="752"/>
                  </a:lnTo>
                  <a:lnTo>
                    <a:pt x="497" y="752"/>
                  </a:lnTo>
                  <a:lnTo>
                    <a:pt x="494" y="750"/>
                  </a:lnTo>
                  <a:lnTo>
                    <a:pt x="492" y="750"/>
                  </a:lnTo>
                  <a:lnTo>
                    <a:pt x="492" y="752"/>
                  </a:lnTo>
                  <a:lnTo>
                    <a:pt x="492" y="752"/>
                  </a:lnTo>
                  <a:lnTo>
                    <a:pt x="494" y="753"/>
                  </a:lnTo>
                  <a:lnTo>
                    <a:pt x="496" y="755"/>
                  </a:lnTo>
                  <a:lnTo>
                    <a:pt x="497" y="757"/>
                  </a:lnTo>
                  <a:lnTo>
                    <a:pt x="497" y="758"/>
                  </a:lnTo>
                  <a:lnTo>
                    <a:pt x="499" y="760"/>
                  </a:lnTo>
                  <a:lnTo>
                    <a:pt x="500" y="758"/>
                  </a:lnTo>
                  <a:lnTo>
                    <a:pt x="500" y="758"/>
                  </a:lnTo>
                  <a:lnTo>
                    <a:pt x="500" y="757"/>
                  </a:lnTo>
                  <a:lnTo>
                    <a:pt x="500" y="757"/>
                  </a:lnTo>
                  <a:lnTo>
                    <a:pt x="500" y="758"/>
                  </a:lnTo>
                  <a:lnTo>
                    <a:pt x="502" y="760"/>
                  </a:lnTo>
                  <a:lnTo>
                    <a:pt x="504" y="760"/>
                  </a:lnTo>
                  <a:lnTo>
                    <a:pt x="505" y="760"/>
                  </a:lnTo>
                  <a:lnTo>
                    <a:pt x="505" y="760"/>
                  </a:lnTo>
                  <a:lnTo>
                    <a:pt x="507" y="758"/>
                  </a:lnTo>
                  <a:lnTo>
                    <a:pt x="508" y="758"/>
                  </a:lnTo>
                  <a:lnTo>
                    <a:pt x="512" y="760"/>
                  </a:lnTo>
                  <a:lnTo>
                    <a:pt x="513" y="760"/>
                  </a:lnTo>
                  <a:lnTo>
                    <a:pt x="513" y="758"/>
                  </a:lnTo>
                  <a:lnTo>
                    <a:pt x="515" y="758"/>
                  </a:lnTo>
                  <a:lnTo>
                    <a:pt x="516" y="760"/>
                  </a:lnTo>
                  <a:lnTo>
                    <a:pt x="518" y="760"/>
                  </a:lnTo>
                  <a:lnTo>
                    <a:pt x="519" y="760"/>
                  </a:lnTo>
                  <a:lnTo>
                    <a:pt x="519" y="761"/>
                  </a:lnTo>
                  <a:lnTo>
                    <a:pt x="521" y="761"/>
                  </a:lnTo>
                  <a:lnTo>
                    <a:pt x="521" y="761"/>
                  </a:lnTo>
                  <a:lnTo>
                    <a:pt x="523" y="761"/>
                  </a:lnTo>
                  <a:lnTo>
                    <a:pt x="523" y="761"/>
                  </a:lnTo>
                  <a:lnTo>
                    <a:pt x="524" y="761"/>
                  </a:lnTo>
                  <a:lnTo>
                    <a:pt x="524" y="763"/>
                  </a:lnTo>
                  <a:lnTo>
                    <a:pt x="524" y="763"/>
                  </a:lnTo>
                  <a:lnTo>
                    <a:pt x="523" y="763"/>
                  </a:lnTo>
                  <a:lnTo>
                    <a:pt x="521" y="763"/>
                  </a:lnTo>
                  <a:lnTo>
                    <a:pt x="521" y="763"/>
                  </a:lnTo>
                  <a:lnTo>
                    <a:pt x="521" y="765"/>
                  </a:lnTo>
                  <a:lnTo>
                    <a:pt x="521" y="765"/>
                  </a:lnTo>
                  <a:lnTo>
                    <a:pt x="519" y="765"/>
                  </a:lnTo>
                  <a:lnTo>
                    <a:pt x="519" y="765"/>
                  </a:lnTo>
                  <a:lnTo>
                    <a:pt x="518" y="763"/>
                  </a:lnTo>
                  <a:lnTo>
                    <a:pt x="516" y="763"/>
                  </a:lnTo>
                  <a:lnTo>
                    <a:pt x="512" y="761"/>
                  </a:lnTo>
                  <a:lnTo>
                    <a:pt x="508" y="760"/>
                  </a:lnTo>
                  <a:lnTo>
                    <a:pt x="507" y="760"/>
                  </a:lnTo>
                  <a:lnTo>
                    <a:pt x="505" y="760"/>
                  </a:lnTo>
                  <a:lnTo>
                    <a:pt x="505" y="761"/>
                  </a:lnTo>
                  <a:lnTo>
                    <a:pt x="504" y="761"/>
                  </a:lnTo>
                  <a:lnTo>
                    <a:pt x="502" y="761"/>
                  </a:lnTo>
                  <a:lnTo>
                    <a:pt x="502" y="761"/>
                  </a:lnTo>
                  <a:lnTo>
                    <a:pt x="500" y="765"/>
                  </a:lnTo>
                  <a:lnTo>
                    <a:pt x="497" y="766"/>
                  </a:lnTo>
                  <a:lnTo>
                    <a:pt x="497" y="766"/>
                  </a:lnTo>
                  <a:lnTo>
                    <a:pt x="497" y="766"/>
                  </a:lnTo>
                  <a:lnTo>
                    <a:pt x="499" y="766"/>
                  </a:lnTo>
                  <a:lnTo>
                    <a:pt x="500" y="768"/>
                  </a:lnTo>
                  <a:lnTo>
                    <a:pt x="500" y="769"/>
                  </a:lnTo>
                  <a:lnTo>
                    <a:pt x="502" y="769"/>
                  </a:lnTo>
                  <a:lnTo>
                    <a:pt x="504" y="771"/>
                  </a:lnTo>
                  <a:lnTo>
                    <a:pt x="505" y="774"/>
                  </a:lnTo>
                  <a:lnTo>
                    <a:pt x="505" y="774"/>
                  </a:lnTo>
                  <a:lnTo>
                    <a:pt x="504" y="776"/>
                  </a:lnTo>
                  <a:lnTo>
                    <a:pt x="504" y="777"/>
                  </a:lnTo>
                  <a:lnTo>
                    <a:pt x="505" y="780"/>
                  </a:lnTo>
                  <a:lnTo>
                    <a:pt x="507" y="784"/>
                  </a:lnTo>
                  <a:lnTo>
                    <a:pt x="508" y="782"/>
                  </a:lnTo>
                  <a:lnTo>
                    <a:pt x="508" y="780"/>
                  </a:lnTo>
                  <a:lnTo>
                    <a:pt x="508" y="779"/>
                  </a:lnTo>
                  <a:lnTo>
                    <a:pt x="508" y="779"/>
                  </a:lnTo>
                  <a:lnTo>
                    <a:pt x="510" y="779"/>
                  </a:lnTo>
                  <a:lnTo>
                    <a:pt x="510" y="779"/>
                  </a:lnTo>
                  <a:lnTo>
                    <a:pt x="512" y="780"/>
                  </a:lnTo>
                  <a:lnTo>
                    <a:pt x="512" y="780"/>
                  </a:lnTo>
                  <a:lnTo>
                    <a:pt x="513" y="784"/>
                  </a:lnTo>
                  <a:lnTo>
                    <a:pt x="513" y="784"/>
                  </a:lnTo>
                  <a:lnTo>
                    <a:pt x="513" y="787"/>
                  </a:lnTo>
                  <a:lnTo>
                    <a:pt x="515" y="787"/>
                  </a:lnTo>
                  <a:lnTo>
                    <a:pt x="515" y="787"/>
                  </a:lnTo>
                  <a:lnTo>
                    <a:pt x="515" y="785"/>
                  </a:lnTo>
                  <a:lnTo>
                    <a:pt x="516" y="782"/>
                  </a:lnTo>
                  <a:lnTo>
                    <a:pt x="518" y="782"/>
                  </a:lnTo>
                  <a:lnTo>
                    <a:pt x="519" y="782"/>
                  </a:lnTo>
                  <a:lnTo>
                    <a:pt x="519" y="784"/>
                  </a:lnTo>
                  <a:lnTo>
                    <a:pt x="521" y="785"/>
                  </a:lnTo>
                  <a:lnTo>
                    <a:pt x="523" y="787"/>
                  </a:lnTo>
                  <a:lnTo>
                    <a:pt x="523" y="787"/>
                  </a:lnTo>
                  <a:lnTo>
                    <a:pt x="524" y="787"/>
                  </a:lnTo>
                  <a:lnTo>
                    <a:pt x="523" y="785"/>
                  </a:lnTo>
                  <a:lnTo>
                    <a:pt x="523" y="784"/>
                  </a:lnTo>
                  <a:lnTo>
                    <a:pt x="523" y="782"/>
                  </a:lnTo>
                  <a:lnTo>
                    <a:pt x="523" y="780"/>
                  </a:lnTo>
                  <a:lnTo>
                    <a:pt x="521" y="779"/>
                  </a:lnTo>
                  <a:lnTo>
                    <a:pt x="519" y="774"/>
                  </a:lnTo>
                  <a:lnTo>
                    <a:pt x="519" y="772"/>
                  </a:lnTo>
                  <a:lnTo>
                    <a:pt x="518" y="771"/>
                  </a:lnTo>
                  <a:lnTo>
                    <a:pt x="519" y="771"/>
                  </a:lnTo>
                  <a:lnTo>
                    <a:pt x="519" y="771"/>
                  </a:lnTo>
                  <a:lnTo>
                    <a:pt x="521" y="771"/>
                  </a:lnTo>
                  <a:lnTo>
                    <a:pt x="523" y="772"/>
                  </a:lnTo>
                  <a:lnTo>
                    <a:pt x="523" y="772"/>
                  </a:lnTo>
                  <a:lnTo>
                    <a:pt x="523" y="774"/>
                  </a:lnTo>
                  <a:lnTo>
                    <a:pt x="524" y="774"/>
                  </a:lnTo>
                  <a:lnTo>
                    <a:pt x="524" y="774"/>
                  </a:lnTo>
                  <a:lnTo>
                    <a:pt x="524" y="774"/>
                  </a:lnTo>
                  <a:lnTo>
                    <a:pt x="527" y="772"/>
                  </a:lnTo>
                  <a:lnTo>
                    <a:pt x="527" y="772"/>
                  </a:lnTo>
                  <a:lnTo>
                    <a:pt x="527" y="772"/>
                  </a:lnTo>
                  <a:lnTo>
                    <a:pt x="527" y="771"/>
                  </a:lnTo>
                  <a:lnTo>
                    <a:pt x="527" y="771"/>
                  </a:lnTo>
                  <a:lnTo>
                    <a:pt x="526" y="771"/>
                  </a:lnTo>
                  <a:lnTo>
                    <a:pt x="526" y="771"/>
                  </a:lnTo>
                  <a:lnTo>
                    <a:pt x="524" y="769"/>
                  </a:lnTo>
                  <a:lnTo>
                    <a:pt x="524" y="768"/>
                  </a:lnTo>
                  <a:lnTo>
                    <a:pt x="524" y="768"/>
                  </a:lnTo>
                  <a:lnTo>
                    <a:pt x="523" y="766"/>
                  </a:lnTo>
                  <a:lnTo>
                    <a:pt x="523" y="766"/>
                  </a:lnTo>
                  <a:lnTo>
                    <a:pt x="523" y="766"/>
                  </a:lnTo>
                  <a:lnTo>
                    <a:pt x="523" y="766"/>
                  </a:lnTo>
                  <a:lnTo>
                    <a:pt x="524" y="765"/>
                  </a:lnTo>
                  <a:lnTo>
                    <a:pt x="527" y="765"/>
                  </a:lnTo>
                  <a:lnTo>
                    <a:pt x="527" y="765"/>
                  </a:lnTo>
                  <a:lnTo>
                    <a:pt x="529" y="765"/>
                  </a:lnTo>
                  <a:lnTo>
                    <a:pt x="529" y="765"/>
                  </a:lnTo>
                  <a:lnTo>
                    <a:pt x="531" y="766"/>
                  </a:lnTo>
                  <a:lnTo>
                    <a:pt x="534" y="768"/>
                  </a:lnTo>
                  <a:lnTo>
                    <a:pt x="534" y="769"/>
                  </a:lnTo>
                  <a:lnTo>
                    <a:pt x="535" y="769"/>
                  </a:lnTo>
                  <a:lnTo>
                    <a:pt x="535" y="769"/>
                  </a:lnTo>
                  <a:lnTo>
                    <a:pt x="535" y="768"/>
                  </a:lnTo>
                  <a:lnTo>
                    <a:pt x="535" y="768"/>
                  </a:lnTo>
                  <a:lnTo>
                    <a:pt x="535" y="765"/>
                  </a:lnTo>
                  <a:lnTo>
                    <a:pt x="535" y="763"/>
                  </a:lnTo>
                  <a:lnTo>
                    <a:pt x="535" y="761"/>
                  </a:lnTo>
                  <a:lnTo>
                    <a:pt x="534" y="760"/>
                  </a:lnTo>
                  <a:lnTo>
                    <a:pt x="532" y="760"/>
                  </a:lnTo>
                  <a:lnTo>
                    <a:pt x="531" y="760"/>
                  </a:lnTo>
                  <a:lnTo>
                    <a:pt x="529" y="757"/>
                  </a:lnTo>
                  <a:lnTo>
                    <a:pt x="526" y="757"/>
                  </a:lnTo>
                  <a:lnTo>
                    <a:pt x="524" y="755"/>
                  </a:lnTo>
                  <a:lnTo>
                    <a:pt x="524" y="755"/>
                  </a:lnTo>
                  <a:lnTo>
                    <a:pt x="523" y="753"/>
                  </a:lnTo>
                  <a:lnTo>
                    <a:pt x="519" y="752"/>
                  </a:lnTo>
                  <a:lnTo>
                    <a:pt x="518" y="752"/>
                  </a:lnTo>
                  <a:lnTo>
                    <a:pt x="516" y="752"/>
                  </a:lnTo>
                  <a:lnTo>
                    <a:pt x="516" y="752"/>
                  </a:lnTo>
                  <a:lnTo>
                    <a:pt x="516" y="752"/>
                  </a:lnTo>
                  <a:lnTo>
                    <a:pt x="518" y="750"/>
                  </a:lnTo>
                  <a:lnTo>
                    <a:pt x="519" y="750"/>
                  </a:lnTo>
                  <a:lnTo>
                    <a:pt x="521" y="750"/>
                  </a:lnTo>
                  <a:lnTo>
                    <a:pt x="523" y="749"/>
                  </a:lnTo>
                  <a:lnTo>
                    <a:pt x="521" y="749"/>
                  </a:lnTo>
                  <a:lnTo>
                    <a:pt x="521" y="747"/>
                  </a:lnTo>
                  <a:lnTo>
                    <a:pt x="521" y="747"/>
                  </a:lnTo>
                  <a:lnTo>
                    <a:pt x="519" y="745"/>
                  </a:lnTo>
                  <a:lnTo>
                    <a:pt x="521" y="745"/>
                  </a:lnTo>
                  <a:lnTo>
                    <a:pt x="521" y="744"/>
                  </a:lnTo>
                  <a:lnTo>
                    <a:pt x="524" y="745"/>
                  </a:lnTo>
                  <a:lnTo>
                    <a:pt x="524" y="747"/>
                  </a:lnTo>
                  <a:lnTo>
                    <a:pt x="523" y="747"/>
                  </a:lnTo>
                  <a:lnTo>
                    <a:pt x="524" y="749"/>
                  </a:lnTo>
                  <a:lnTo>
                    <a:pt x="524" y="749"/>
                  </a:lnTo>
                  <a:lnTo>
                    <a:pt x="526" y="747"/>
                  </a:lnTo>
                  <a:lnTo>
                    <a:pt x="526" y="745"/>
                  </a:lnTo>
                  <a:lnTo>
                    <a:pt x="524" y="744"/>
                  </a:lnTo>
                  <a:lnTo>
                    <a:pt x="523" y="742"/>
                  </a:lnTo>
                  <a:lnTo>
                    <a:pt x="521" y="741"/>
                  </a:lnTo>
                  <a:lnTo>
                    <a:pt x="521" y="741"/>
                  </a:lnTo>
                  <a:lnTo>
                    <a:pt x="519" y="737"/>
                  </a:lnTo>
                  <a:lnTo>
                    <a:pt x="516" y="734"/>
                  </a:lnTo>
                  <a:lnTo>
                    <a:pt x="516" y="733"/>
                  </a:lnTo>
                  <a:lnTo>
                    <a:pt x="516" y="731"/>
                  </a:lnTo>
                  <a:lnTo>
                    <a:pt x="518" y="730"/>
                  </a:lnTo>
                  <a:lnTo>
                    <a:pt x="516" y="728"/>
                  </a:lnTo>
                  <a:lnTo>
                    <a:pt x="516" y="726"/>
                  </a:lnTo>
                  <a:lnTo>
                    <a:pt x="518" y="726"/>
                  </a:lnTo>
                  <a:lnTo>
                    <a:pt x="519" y="726"/>
                  </a:lnTo>
                  <a:lnTo>
                    <a:pt x="521" y="726"/>
                  </a:lnTo>
                  <a:lnTo>
                    <a:pt x="521" y="726"/>
                  </a:lnTo>
                  <a:lnTo>
                    <a:pt x="519" y="728"/>
                  </a:lnTo>
                  <a:lnTo>
                    <a:pt x="521" y="728"/>
                  </a:lnTo>
                  <a:lnTo>
                    <a:pt x="523" y="730"/>
                  </a:lnTo>
                  <a:lnTo>
                    <a:pt x="526" y="731"/>
                  </a:lnTo>
                  <a:lnTo>
                    <a:pt x="526" y="733"/>
                  </a:lnTo>
                  <a:lnTo>
                    <a:pt x="527" y="734"/>
                  </a:lnTo>
                  <a:lnTo>
                    <a:pt x="529" y="736"/>
                  </a:lnTo>
                  <a:lnTo>
                    <a:pt x="531" y="736"/>
                  </a:lnTo>
                  <a:lnTo>
                    <a:pt x="531" y="736"/>
                  </a:lnTo>
                  <a:lnTo>
                    <a:pt x="527" y="733"/>
                  </a:lnTo>
                  <a:lnTo>
                    <a:pt x="527" y="733"/>
                  </a:lnTo>
                  <a:lnTo>
                    <a:pt x="527" y="731"/>
                  </a:lnTo>
                  <a:lnTo>
                    <a:pt x="527" y="731"/>
                  </a:lnTo>
                  <a:lnTo>
                    <a:pt x="531" y="731"/>
                  </a:lnTo>
                  <a:lnTo>
                    <a:pt x="532" y="734"/>
                  </a:lnTo>
                  <a:lnTo>
                    <a:pt x="534" y="734"/>
                  </a:lnTo>
                  <a:lnTo>
                    <a:pt x="534" y="734"/>
                  </a:lnTo>
                  <a:lnTo>
                    <a:pt x="535" y="734"/>
                  </a:lnTo>
                  <a:lnTo>
                    <a:pt x="534" y="733"/>
                  </a:lnTo>
                  <a:lnTo>
                    <a:pt x="534" y="733"/>
                  </a:lnTo>
                  <a:lnTo>
                    <a:pt x="532" y="731"/>
                  </a:lnTo>
                  <a:lnTo>
                    <a:pt x="531" y="730"/>
                  </a:lnTo>
                  <a:lnTo>
                    <a:pt x="531" y="730"/>
                  </a:lnTo>
                  <a:lnTo>
                    <a:pt x="532" y="730"/>
                  </a:lnTo>
                  <a:lnTo>
                    <a:pt x="534" y="730"/>
                  </a:lnTo>
                  <a:lnTo>
                    <a:pt x="535" y="730"/>
                  </a:lnTo>
                  <a:lnTo>
                    <a:pt x="537" y="730"/>
                  </a:lnTo>
                  <a:lnTo>
                    <a:pt x="537" y="731"/>
                  </a:lnTo>
                  <a:lnTo>
                    <a:pt x="539" y="733"/>
                  </a:lnTo>
                  <a:lnTo>
                    <a:pt x="539" y="731"/>
                  </a:lnTo>
                  <a:lnTo>
                    <a:pt x="537" y="730"/>
                  </a:lnTo>
                  <a:lnTo>
                    <a:pt x="535" y="728"/>
                  </a:lnTo>
                  <a:lnTo>
                    <a:pt x="534" y="728"/>
                  </a:lnTo>
                  <a:lnTo>
                    <a:pt x="532" y="728"/>
                  </a:lnTo>
                  <a:lnTo>
                    <a:pt x="532" y="728"/>
                  </a:lnTo>
                  <a:lnTo>
                    <a:pt x="534" y="726"/>
                  </a:lnTo>
                  <a:lnTo>
                    <a:pt x="532" y="725"/>
                  </a:lnTo>
                  <a:lnTo>
                    <a:pt x="531" y="725"/>
                  </a:lnTo>
                  <a:lnTo>
                    <a:pt x="532" y="723"/>
                  </a:lnTo>
                  <a:lnTo>
                    <a:pt x="534" y="723"/>
                  </a:lnTo>
                  <a:lnTo>
                    <a:pt x="535" y="723"/>
                  </a:lnTo>
                  <a:lnTo>
                    <a:pt x="537" y="723"/>
                  </a:lnTo>
                  <a:lnTo>
                    <a:pt x="540" y="720"/>
                  </a:lnTo>
                  <a:lnTo>
                    <a:pt x="540" y="720"/>
                  </a:lnTo>
                  <a:lnTo>
                    <a:pt x="542" y="720"/>
                  </a:lnTo>
                  <a:lnTo>
                    <a:pt x="543" y="722"/>
                  </a:lnTo>
                  <a:lnTo>
                    <a:pt x="545" y="722"/>
                  </a:lnTo>
                  <a:lnTo>
                    <a:pt x="548" y="720"/>
                  </a:lnTo>
                  <a:lnTo>
                    <a:pt x="548" y="720"/>
                  </a:lnTo>
                  <a:lnTo>
                    <a:pt x="551" y="720"/>
                  </a:lnTo>
                  <a:lnTo>
                    <a:pt x="551" y="720"/>
                  </a:lnTo>
                  <a:lnTo>
                    <a:pt x="555" y="722"/>
                  </a:lnTo>
                  <a:lnTo>
                    <a:pt x="559" y="722"/>
                  </a:lnTo>
                  <a:lnTo>
                    <a:pt x="561" y="723"/>
                  </a:lnTo>
                  <a:lnTo>
                    <a:pt x="561" y="723"/>
                  </a:lnTo>
                  <a:lnTo>
                    <a:pt x="561" y="725"/>
                  </a:lnTo>
                  <a:lnTo>
                    <a:pt x="562" y="725"/>
                  </a:lnTo>
                  <a:lnTo>
                    <a:pt x="562" y="725"/>
                  </a:lnTo>
                  <a:lnTo>
                    <a:pt x="566" y="725"/>
                  </a:lnTo>
                  <a:lnTo>
                    <a:pt x="567" y="725"/>
                  </a:lnTo>
                  <a:lnTo>
                    <a:pt x="570" y="725"/>
                  </a:lnTo>
                  <a:lnTo>
                    <a:pt x="569" y="726"/>
                  </a:lnTo>
                  <a:lnTo>
                    <a:pt x="566" y="728"/>
                  </a:lnTo>
                  <a:lnTo>
                    <a:pt x="566" y="728"/>
                  </a:lnTo>
                  <a:lnTo>
                    <a:pt x="564" y="730"/>
                  </a:lnTo>
                  <a:lnTo>
                    <a:pt x="564" y="731"/>
                  </a:lnTo>
                  <a:lnTo>
                    <a:pt x="564" y="731"/>
                  </a:lnTo>
                  <a:lnTo>
                    <a:pt x="562" y="733"/>
                  </a:lnTo>
                  <a:lnTo>
                    <a:pt x="562" y="733"/>
                  </a:lnTo>
                  <a:lnTo>
                    <a:pt x="564" y="733"/>
                  </a:lnTo>
                  <a:lnTo>
                    <a:pt x="564" y="733"/>
                  </a:lnTo>
                  <a:lnTo>
                    <a:pt x="566" y="731"/>
                  </a:lnTo>
                  <a:lnTo>
                    <a:pt x="570" y="726"/>
                  </a:lnTo>
                  <a:lnTo>
                    <a:pt x="574" y="726"/>
                  </a:lnTo>
                  <a:lnTo>
                    <a:pt x="577" y="725"/>
                  </a:lnTo>
                  <a:lnTo>
                    <a:pt x="578" y="722"/>
                  </a:lnTo>
                  <a:lnTo>
                    <a:pt x="580" y="720"/>
                  </a:lnTo>
                  <a:lnTo>
                    <a:pt x="583" y="720"/>
                  </a:lnTo>
                  <a:lnTo>
                    <a:pt x="585" y="720"/>
                  </a:lnTo>
                  <a:lnTo>
                    <a:pt x="588" y="718"/>
                  </a:lnTo>
                  <a:lnTo>
                    <a:pt x="588" y="718"/>
                  </a:lnTo>
                  <a:lnTo>
                    <a:pt x="590" y="718"/>
                  </a:lnTo>
                  <a:lnTo>
                    <a:pt x="596" y="720"/>
                  </a:lnTo>
                  <a:lnTo>
                    <a:pt x="599" y="720"/>
                  </a:lnTo>
                  <a:lnTo>
                    <a:pt x="599" y="718"/>
                  </a:lnTo>
                  <a:lnTo>
                    <a:pt x="599" y="717"/>
                  </a:lnTo>
                  <a:lnTo>
                    <a:pt x="599" y="715"/>
                  </a:lnTo>
                  <a:lnTo>
                    <a:pt x="598" y="715"/>
                  </a:lnTo>
                  <a:lnTo>
                    <a:pt x="591" y="712"/>
                  </a:lnTo>
                  <a:lnTo>
                    <a:pt x="588" y="710"/>
                  </a:lnTo>
                  <a:lnTo>
                    <a:pt x="586" y="709"/>
                  </a:lnTo>
                  <a:lnTo>
                    <a:pt x="586" y="706"/>
                  </a:lnTo>
                  <a:lnTo>
                    <a:pt x="586" y="704"/>
                  </a:lnTo>
                  <a:lnTo>
                    <a:pt x="586" y="704"/>
                  </a:lnTo>
                  <a:lnTo>
                    <a:pt x="583" y="701"/>
                  </a:lnTo>
                  <a:lnTo>
                    <a:pt x="582" y="699"/>
                  </a:lnTo>
                  <a:lnTo>
                    <a:pt x="582" y="698"/>
                  </a:lnTo>
                  <a:lnTo>
                    <a:pt x="580" y="698"/>
                  </a:lnTo>
                  <a:lnTo>
                    <a:pt x="583" y="693"/>
                  </a:lnTo>
                  <a:lnTo>
                    <a:pt x="583" y="693"/>
                  </a:lnTo>
                  <a:lnTo>
                    <a:pt x="585" y="693"/>
                  </a:lnTo>
                  <a:lnTo>
                    <a:pt x="585" y="688"/>
                  </a:lnTo>
                  <a:lnTo>
                    <a:pt x="585" y="687"/>
                  </a:lnTo>
                  <a:lnTo>
                    <a:pt x="586" y="685"/>
                  </a:lnTo>
                  <a:lnTo>
                    <a:pt x="586" y="685"/>
                  </a:lnTo>
                  <a:lnTo>
                    <a:pt x="588" y="683"/>
                  </a:lnTo>
                  <a:lnTo>
                    <a:pt x="590" y="682"/>
                  </a:lnTo>
                  <a:lnTo>
                    <a:pt x="593" y="683"/>
                  </a:lnTo>
                  <a:lnTo>
                    <a:pt x="593" y="682"/>
                  </a:lnTo>
                  <a:lnTo>
                    <a:pt x="594" y="677"/>
                  </a:lnTo>
                  <a:lnTo>
                    <a:pt x="594" y="677"/>
                  </a:lnTo>
                  <a:lnTo>
                    <a:pt x="594" y="674"/>
                  </a:lnTo>
                  <a:lnTo>
                    <a:pt x="594" y="669"/>
                  </a:lnTo>
                  <a:lnTo>
                    <a:pt x="594" y="668"/>
                  </a:lnTo>
                  <a:lnTo>
                    <a:pt x="598" y="666"/>
                  </a:lnTo>
                  <a:lnTo>
                    <a:pt x="598" y="664"/>
                  </a:lnTo>
                  <a:lnTo>
                    <a:pt x="596" y="664"/>
                  </a:lnTo>
                  <a:lnTo>
                    <a:pt x="596" y="664"/>
                  </a:lnTo>
                  <a:lnTo>
                    <a:pt x="598" y="663"/>
                  </a:lnTo>
                  <a:lnTo>
                    <a:pt x="598" y="663"/>
                  </a:lnTo>
                  <a:lnTo>
                    <a:pt x="598" y="661"/>
                  </a:lnTo>
                  <a:lnTo>
                    <a:pt x="598" y="661"/>
                  </a:lnTo>
                  <a:lnTo>
                    <a:pt x="598" y="660"/>
                  </a:lnTo>
                  <a:lnTo>
                    <a:pt x="598" y="658"/>
                  </a:lnTo>
                  <a:lnTo>
                    <a:pt x="599" y="658"/>
                  </a:lnTo>
                  <a:lnTo>
                    <a:pt x="601" y="658"/>
                  </a:lnTo>
                  <a:lnTo>
                    <a:pt x="599" y="660"/>
                  </a:lnTo>
                  <a:lnTo>
                    <a:pt x="599" y="660"/>
                  </a:lnTo>
                  <a:lnTo>
                    <a:pt x="601" y="661"/>
                  </a:lnTo>
                  <a:lnTo>
                    <a:pt x="599" y="661"/>
                  </a:lnTo>
                  <a:lnTo>
                    <a:pt x="605" y="660"/>
                  </a:lnTo>
                  <a:lnTo>
                    <a:pt x="607" y="660"/>
                  </a:lnTo>
                  <a:lnTo>
                    <a:pt x="607" y="658"/>
                  </a:lnTo>
                  <a:lnTo>
                    <a:pt x="607" y="655"/>
                  </a:lnTo>
                  <a:lnTo>
                    <a:pt x="607" y="655"/>
                  </a:lnTo>
                  <a:lnTo>
                    <a:pt x="609" y="653"/>
                  </a:lnTo>
                  <a:lnTo>
                    <a:pt x="609" y="652"/>
                  </a:lnTo>
                  <a:lnTo>
                    <a:pt x="607" y="650"/>
                  </a:lnTo>
                  <a:lnTo>
                    <a:pt x="607" y="648"/>
                  </a:lnTo>
                  <a:lnTo>
                    <a:pt x="607" y="647"/>
                  </a:lnTo>
                  <a:lnTo>
                    <a:pt x="607" y="647"/>
                  </a:lnTo>
                  <a:lnTo>
                    <a:pt x="607" y="645"/>
                  </a:lnTo>
                  <a:lnTo>
                    <a:pt x="610" y="647"/>
                  </a:lnTo>
                  <a:lnTo>
                    <a:pt x="610" y="645"/>
                  </a:lnTo>
                  <a:lnTo>
                    <a:pt x="612" y="645"/>
                  </a:lnTo>
                  <a:lnTo>
                    <a:pt x="613" y="644"/>
                  </a:lnTo>
                  <a:lnTo>
                    <a:pt x="615" y="644"/>
                  </a:lnTo>
                  <a:lnTo>
                    <a:pt x="618" y="641"/>
                  </a:lnTo>
                  <a:lnTo>
                    <a:pt x="618" y="641"/>
                  </a:lnTo>
                  <a:lnTo>
                    <a:pt x="620" y="637"/>
                  </a:lnTo>
                  <a:lnTo>
                    <a:pt x="620" y="637"/>
                  </a:lnTo>
                  <a:lnTo>
                    <a:pt x="621" y="636"/>
                  </a:lnTo>
                  <a:lnTo>
                    <a:pt x="621" y="634"/>
                  </a:lnTo>
                  <a:lnTo>
                    <a:pt x="621" y="633"/>
                  </a:lnTo>
                  <a:lnTo>
                    <a:pt x="626" y="633"/>
                  </a:lnTo>
                  <a:lnTo>
                    <a:pt x="629" y="633"/>
                  </a:lnTo>
                  <a:lnTo>
                    <a:pt x="629" y="633"/>
                  </a:lnTo>
                  <a:lnTo>
                    <a:pt x="631" y="631"/>
                  </a:lnTo>
                  <a:lnTo>
                    <a:pt x="633" y="629"/>
                  </a:lnTo>
                  <a:lnTo>
                    <a:pt x="631" y="631"/>
                  </a:lnTo>
                  <a:lnTo>
                    <a:pt x="633" y="631"/>
                  </a:lnTo>
                  <a:lnTo>
                    <a:pt x="634" y="633"/>
                  </a:lnTo>
                  <a:lnTo>
                    <a:pt x="636" y="631"/>
                  </a:lnTo>
                  <a:lnTo>
                    <a:pt x="636" y="631"/>
                  </a:lnTo>
                  <a:lnTo>
                    <a:pt x="636" y="628"/>
                  </a:lnTo>
                  <a:lnTo>
                    <a:pt x="636" y="626"/>
                  </a:lnTo>
                  <a:lnTo>
                    <a:pt x="636" y="625"/>
                  </a:lnTo>
                  <a:lnTo>
                    <a:pt x="634" y="623"/>
                  </a:lnTo>
                  <a:lnTo>
                    <a:pt x="636" y="623"/>
                  </a:lnTo>
                  <a:lnTo>
                    <a:pt x="636" y="625"/>
                  </a:lnTo>
                  <a:lnTo>
                    <a:pt x="637" y="626"/>
                  </a:lnTo>
                  <a:lnTo>
                    <a:pt x="637" y="628"/>
                  </a:lnTo>
                  <a:lnTo>
                    <a:pt x="637" y="629"/>
                  </a:lnTo>
                  <a:lnTo>
                    <a:pt x="637" y="631"/>
                  </a:lnTo>
                  <a:lnTo>
                    <a:pt x="639" y="631"/>
                  </a:lnTo>
                  <a:lnTo>
                    <a:pt x="639" y="633"/>
                  </a:lnTo>
                  <a:lnTo>
                    <a:pt x="642" y="633"/>
                  </a:lnTo>
                  <a:lnTo>
                    <a:pt x="645" y="633"/>
                  </a:lnTo>
                  <a:lnTo>
                    <a:pt x="645" y="633"/>
                  </a:lnTo>
                  <a:lnTo>
                    <a:pt x="644" y="634"/>
                  </a:lnTo>
                  <a:lnTo>
                    <a:pt x="642" y="634"/>
                  </a:lnTo>
                  <a:lnTo>
                    <a:pt x="639" y="634"/>
                  </a:lnTo>
                  <a:lnTo>
                    <a:pt x="636" y="634"/>
                  </a:lnTo>
                  <a:lnTo>
                    <a:pt x="634" y="633"/>
                  </a:lnTo>
                  <a:lnTo>
                    <a:pt x="633" y="633"/>
                  </a:lnTo>
                  <a:lnTo>
                    <a:pt x="633" y="634"/>
                  </a:lnTo>
                  <a:lnTo>
                    <a:pt x="634" y="634"/>
                  </a:lnTo>
                  <a:lnTo>
                    <a:pt x="636" y="634"/>
                  </a:lnTo>
                  <a:lnTo>
                    <a:pt x="637" y="636"/>
                  </a:lnTo>
                  <a:lnTo>
                    <a:pt x="637" y="636"/>
                  </a:lnTo>
                  <a:lnTo>
                    <a:pt x="637" y="636"/>
                  </a:lnTo>
                  <a:lnTo>
                    <a:pt x="636" y="636"/>
                  </a:lnTo>
                  <a:lnTo>
                    <a:pt x="636" y="636"/>
                  </a:lnTo>
                  <a:lnTo>
                    <a:pt x="634" y="637"/>
                  </a:lnTo>
                  <a:lnTo>
                    <a:pt x="636" y="637"/>
                  </a:lnTo>
                  <a:lnTo>
                    <a:pt x="637" y="637"/>
                  </a:lnTo>
                  <a:lnTo>
                    <a:pt x="637" y="637"/>
                  </a:lnTo>
                  <a:lnTo>
                    <a:pt x="642" y="641"/>
                  </a:lnTo>
                  <a:lnTo>
                    <a:pt x="644" y="641"/>
                  </a:lnTo>
                  <a:lnTo>
                    <a:pt x="648" y="641"/>
                  </a:lnTo>
                  <a:lnTo>
                    <a:pt x="650" y="641"/>
                  </a:lnTo>
                  <a:lnTo>
                    <a:pt x="653" y="639"/>
                  </a:lnTo>
                  <a:lnTo>
                    <a:pt x="653" y="641"/>
                  </a:lnTo>
                  <a:lnTo>
                    <a:pt x="656" y="641"/>
                  </a:lnTo>
                  <a:lnTo>
                    <a:pt x="656" y="641"/>
                  </a:lnTo>
                  <a:lnTo>
                    <a:pt x="658" y="641"/>
                  </a:lnTo>
                  <a:lnTo>
                    <a:pt x="658" y="642"/>
                  </a:lnTo>
                  <a:lnTo>
                    <a:pt x="660" y="642"/>
                  </a:lnTo>
                  <a:lnTo>
                    <a:pt x="656" y="645"/>
                  </a:lnTo>
                  <a:lnTo>
                    <a:pt x="653" y="645"/>
                  </a:lnTo>
                  <a:lnTo>
                    <a:pt x="652" y="645"/>
                  </a:lnTo>
                  <a:lnTo>
                    <a:pt x="648" y="648"/>
                  </a:lnTo>
                  <a:lnTo>
                    <a:pt x="644" y="652"/>
                  </a:lnTo>
                  <a:lnTo>
                    <a:pt x="645" y="652"/>
                  </a:lnTo>
                  <a:lnTo>
                    <a:pt x="645" y="653"/>
                  </a:lnTo>
                  <a:lnTo>
                    <a:pt x="647" y="652"/>
                  </a:lnTo>
                  <a:lnTo>
                    <a:pt x="650" y="652"/>
                  </a:lnTo>
                  <a:lnTo>
                    <a:pt x="653" y="655"/>
                  </a:lnTo>
                  <a:lnTo>
                    <a:pt x="653" y="655"/>
                  </a:lnTo>
                  <a:lnTo>
                    <a:pt x="655" y="655"/>
                  </a:lnTo>
                  <a:lnTo>
                    <a:pt x="658" y="656"/>
                  </a:lnTo>
                  <a:lnTo>
                    <a:pt x="658" y="658"/>
                  </a:lnTo>
                  <a:lnTo>
                    <a:pt x="658" y="660"/>
                  </a:lnTo>
                  <a:lnTo>
                    <a:pt x="658" y="663"/>
                  </a:lnTo>
                  <a:lnTo>
                    <a:pt x="656" y="664"/>
                  </a:lnTo>
                  <a:lnTo>
                    <a:pt x="656" y="664"/>
                  </a:lnTo>
                  <a:lnTo>
                    <a:pt x="656" y="664"/>
                  </a:lnTo>
                  <a:lnTo>
                    <a:pt x="660" y="666"/>
                  </a:lnTo>
                  <a:lnTo>
                    <a:pt x="660" y="668"/>
                  </a:lnTo>
                  <a:lnTo>
                    <a:pt x="663" y="668"/>
                  </a:lnTo>
                  <a:lnTo>
                    <a:pt x="664" y="668"/>
                  </a:lnTo>
                  <a:lnTo>
                    <a:pt x="668" y="664"/>
                  </a:lnTo>
                  <a:lnTo>
                    <a:pt x="669" y="663"/>
                  </a:lnTo>
                  <a:lnTo>
                    <a:pt x="672" y="661"/>
                  </a:lnTo>
                  <a:lnTo>
                    <a:pt x="674" y="661"/>
                  </a:lnTo>
                  <a:lnTo>
                    <a:pt x="677" y="661"/>
                  </a:lnTo>
                  <a:lnTo>
                    <a:pt x="679" y="660"/>
                  </a:lnTo>
                  <a:lnTo>
                    <a:pt x="680" y="658"/>
                  </a:lnTo>
                  <a:lnTo>
                    <a:pt x="682" y="656"/>
                  </a:lnTo>
                  <a:lnTo>
                    <a:pt x="683" y="656"/>
                  </a:lnTo>
                  <a:lnTo>
                    <a:pt x="685" y="656"/>
                  </a:lnTo>
                  <a:lnTo>
                    <a:pt x="687" y="656"/>
                  </a:lnTo>
                  <a:lnTo>
                    <a:pt x="687" y="656"/>
                  </a:lnTo>
                  <a:lnTo>
                    <a:pt x="687" y="658"/>
                  </a:lnTo>
                  <a:lnTo>
                    <a:pt x="690" y="658"/>
                  </a:lnTo>
                  <a:lnTo>
                    <a:pt x="691" y="658"/>
                  </a:lnTo>
                  <a:lnTo>
                    <a:pt x="695" y="656"/>
                  </a:lnTo>
                  <a:lnTo>
                    <a:pt x="695" y="655"/>
                  </a:lnTo>
                  <a:lnTo>
                    <a:pt x="695" y="655"/>
                  </a:lnTo>
                  <a:lnTo>
                    <a:pt x="696" y="653"/>
                  </a:lnTo>
                  <a:lnTo>
                    <a:pt x="696" y="652"/>
                  </a:lnTo>
                  <a:lnTo>
                    <a:pt x="695" y="652"/>
                  </a:lnTo>
                  <a:lnTo>
                    <a:pt x="693" y="650"/>
                  </a:lnTo>
                  <a:lnTo>
                    <a:pt x="691" y="650"/>
                  </a:lnTo>
                  <a:lnTo>
                    <a:pt x="690" y="652"/>
                  </a:lnTo>
                  <a:lnTo>
                    <a:pt x="690" y="652"/>
                  </a:lnTo>
                  <a:lnTo>
                    <a:pt x="687" y="652"/>
                  </a:lnTo>
                  <a:lnTo>
                    <a:pt x="685" y="652"/>
                  </a:lnTo>
                  <a:lnTo>
                    <a:pt x="683" y="653"/>
                  </a:lnTo>
                  <a:lnTo>
                    <a:pt x="682" y="653"/>
                  </a:lnTo>
                  <a:lnTo>
                    <a:pt x="680" y="652"/>
                  </a:lnTo>
                  <a:lnTo>
                    <a:pt x="679" y="650"/>
                  </a:lnTo>
                  <a:lnTo>
                    <a:pt x="677" y="647"/>
                  </a:lnTo>
                  <a:lnTo>
                    <a:pt x="676" y="644"/>
                  </a:lnTo>
                  <a:lnTo>
                    <a:pt x="674" y="642"/>
                  </a:lnTo>
                  <a:lnTo>
                    <a:pt x="674" y="641"/>
                  </a:lnTo>
                  <a:lnTo>
                    <a:pt x="674" y="639"/>
                  </a:lnTo>
                  <a:lnTo>
                    <a:pt x="676" y="637"/>
                  </a:lnTo>
                  <a:lnTo>
                    <a:pt x="677" y="637"/>
                  </a:lnTo>
                  <a:lnTo>
                    <a:pt x="679" y="636"/>
                  </a:lnTo>
                  <a:lnTo>
                    <a:pt x="680" y="636"/>
                  </a:lnTo>
                  <a:lnTo>
                    <a:pt x="680" y="637"/>
                  </a:lnTo>
                  <a:lnTo>
                    <a:pt x="680" y="637"/>
                  </a:lnTo>
                  <a:lnTo>
                    <a:pt x="679" y="639"/>
                  </a:lnTo>
                  <a:lnTo>
                    <a:pt x="677" y="641"/>
                  </a:lnTo>
                  <a:lnTo>
                    <a:pt x="677" y="641"/>
                  </a:lnTo>
                  <a:lnTo>
                    <a:pt x="677" y="641"/>
                  </a:lnTo>
                  <a:lnTo>
                    <a:pt x="679" y="639"/>
                  </a:lnTo>
                  <a:lnTo>
                    <a:pt x="679" y="639"/>
                  </a:lnTo>
                  <a:lnTo>
                    <a:pt x="682" y="636"/>
                  </a:lnTo>
                  <a:lnTo>
                    <a:pt x="687" y="633"/>
                  </a:lnTo>
                  <a:lnTo>
                    <a:pt x="690" y="631"/>
                  </a:lnTo>
                  <a:lnTo>
                    <a:pt x="691" y="631"/>
                  </a:lnTo>
                  <a:lnTo>
                    <a:pt x="693" y="631"/>
                  </a:lnTo>
                  <a:lnTo>
                    <a:pt x="695" y="631"/>
                  </a:lnTo>
                  <a:lnTo>
                    <a:pt x="696" y="629"/>
                  </a:lnTo>
                  <a:lnTo>
                    <a:pt x="698" y="629"/>
                  </a:lnTo>
                  <a:lnTo>
                    <a:pt x="699" y="631"/>
                  </a:lnTo>
                  <a:lnTo>
                    <a:pt x="701" y="629"/>
                  </a:lnTo>
                  <a:lnTo>
                    <a:pt x="703" y="628"/>
                  </a:lnTo>
                  <a:lnTo>
                    <a:pt x="704" y="628"/>
                  </a:lnTo>
                  <a:lnTo>
                    <a:pt x="706" y="628"/>
                  </a:lnTo>
                  <a:lnTo>
                    <a:pt x="709" y="625"/>
                  </a:lnTo>
                  <a:lnTo>
                    <a:pt x="712" y="625"/>
                  </a:lnTo>
                  <a:lnTo>
                    <a:pt x="717" y="625"/>
                  </a:lnTo>
                  <a:lnTo>
                    <a:pt x="717" y="625"/>
                  </a:lnTo>
                  <a:lnTo>
                    <a:pt x="722" y="623"/>
                  </a:lnTo>
                  <a:lnTo>
                    <a:pt x="722" y="621"/>
                  </a:lnTo>
                  <a:lnTo>
                    <a:pt x="725" y="621"/>
                  </a:lnTo>
                  <a:lnTo>
                    <a:pt x="725" y="621"/>
                  </a:lnTo>
                  <a:lnTo>
                    <a:pt x="723" y="623"/>
                  </a:lnTo>
                  <a:lnTo>
                    <a:pt x="722" y="623"/>
                  </a:lnTo>
                  <a:lnTo>
                    <a:pt x="723" y="623"/>
                  </a:lnTo>
                  <a:lnTo>
                    <a:pt x="726" y="623"/>
                  </a:lnTo>
                  <a:lnTo>
                    <a:pt x="728" y="621"/>
                  </a:lnTo>
                  <a:lnTo>
                    <a:pt x="730" y="621"/>
                  </a:lnTo>
                  <a:lnTo>
                    <a:pt x="731" y="623"/>
                  </a:lnTo>
                  <a:lnTo>
                    <a:pt x="731" y="625"/>
                  </a:lnTo>
                  <a:lnTo>
                    <a:pt x="731" y="625"/>
                  </a:lnTo>
                  <a:lnTo>
                    <a:pt x="731" y="625"/>
                  </a:lnTo>
                  <a:lnTo>
                    <a:pt x="730" y="626"/>
                  </a:lnTo>
                  <a:lnTo>
                    <a:pt x="725" y="628"/>
                  </a:lnTo>
                  <a:lnTo>
                    <a:pt x="723" y="628"/>
                  </a:lnTo>
                  <a:lnTo>
                    <a:pt x="720" y="629"/>
                  </a:lnTo>
                  <a:lnTo>
                    <a:pt x="722" y="631"/>
                  </a:lnTo>
                  <a:lnTo>
                    <a:pt x="722" y="631"/>
                  </a:lnTo>
                  <a:lnTo>
                    <a:pt x="719" y="631"/>
                  </a:lnTo>
                  <a:lnTo>
                    <a:pt x="717" y="631"/>
                  </a:lnTo>
                  <a:lnTo>
                    <a:pt x="717" y="631"/>
                  </a:lnTo>
                  <a:lnTo>
                    <a:pt x="714" y="633"/>
                  </a:lnTo>
                  <a:lnTo>
                    <a:pt x="714" y="633"/>
                  </a:lnTo>
                  <a:lnTo>
                    <a:pt x="712" y="633"/>
                  </a:lnTo>
                  <a:lnTo>
                    <a:pt x="712" y="634"/>
                  </a:lnTo>
                  <a:lnTo>
                    <a:pt x="714" y="636"/>
                  </a:lnTo>
                  <a:lnTo>
                    <a:pt x="714" y="636"/>
                  </a:lnTo>
                  <a:lnTo>
                    <a:pt x="715" y="636"/>
                  </a:lnTo>
                  <a:lnTo>
                    <a:pt x="719" y="637"/>
                  </a:lnTo>
                  <a:lnTo>
                    <a:pt x="722" y="641"/>
                  </a:lnTo>
                  <a:lnTo>
                    <a:pt x="720" y="641"/>
                  </a:lnTo>
                  <a:lnTo>
                    <a:pt x="719" y="641"/>
                  </a:lnTo>
                  <a:lnTo>
                    <a:pt x="717" y="641"/>
                  </a:lnTo>
                  <a:lnTo>
                    <a:pt x="717" y="642"/>
                  </a:lnTo>
                  <a:lnTo>
                    <a:pt x="715" y="644"/>
                  </a:lnTo>
                  <a:lnTo>
                    <a:pt x="715" y="642"/>
                  </a:lnTo>
                  <a:lnTo>
                    <a:pt x="715" y="642"/>
                  </a:lnTo>
                  <a:lnTo>
                    <a:pt x="715" y="641"/>
                  </a:lnTo>
                  <a:lnTo>
                    <a:pt x="714" y="642"/>
                  </a:lnTo>
                  <a:lnTo>
                    <a:pt x="712" y="645"/>
                  </a:lnTo>
                  <a:lnTo>
                    <a:pt x="711" y="647"/>
                  </a:lnTo>
                  <a:lnTo>
                    <a:pt x="711" y="648"/>
                  </a:lnTo>
                  <a:lnTo>
                    <a:pt x="709" y="650"/>
                  </a:lnTo>
                  <a:lnTo>
                    <a:pt x="711" y="650"/>
                  </a:lnTo>
                  <a:lnTo>
                    <a:pt x="711" y="650"/>
                  </a:lnTo>
                  <a:lnTo>
                    <a:pt x="711" y="652"/>
                  </a:lnTo>
                  <a:lnTo>
                    <a:pt x="711" y="652"/>
                  </a:lnTo>
                  <a:lnTo>
                    <a:pt x="706" y="653"/>
                  </a:lnTo>
                  <a:lnTo>
                    <a:pt x="704" y="653"/>
                  </a:lnTo>
                  <a:lnTo>
                    <a:pt x="703" y="653"/>
                  </a:lnTo>
                  <a:lnTo>
                    <a:pt x="701" y="652"/>
                  </a:lnTo>
                  <a:lnTo>
                    <a:pt x="699" y="652"/>
                  </a:lnTo>
                  <a:lnTo>
                    <a:pt x="699" y="652"/>
                  </a:lnTo>
                  <a:lnTo>
                    <a:pt x="698" y="652"/>
                  </a:lnTo>
                  <a:lnTo>
                    <a:pt x="699" y="652"/>
                  </a:lnTo>
                  <a:lnTo>
                    <a:pt x="699" y="652"/>
                  </a:lnTo>
                  <a:lnTo>
                    <a:pt x="701" y="653"/>
                  </a:lnTo>
                  <a:lnTo>
                    <a:pt x="701" y="653"/>
                  </a:lnTo>
                  <a:lnTo>
                    <a:pt x="696" y="655"/>
                  </a:lnTo>
                  <a:lnTo>
                    <a:pt x="698" y="655"/>
                  </a:lnTo>
                  <a:lnTo>
                    <a:pt x="698" y="656"/>
                  </a:lnTo>
                  <a:lnTo>
                    <a:pt x="701" y="656"/>
                  </a:lnTo>
                  <a:lnTo>
                    <a:pt x="704" y="658"/>
                  </a:lnTo>
                  <a:lnTo>
                    <a:pt x="706" y="660"/>
                  </a:lnTo>
                  <a:lnTo>
                    <a:pt x="706" y="661"/>
                  </a:lnTo>
                  <a:lnTo>
                    <a:pt x="707" y="661"/>
                  </a:lnTo>
                  <a:lnTo>
                    <a:pt x="709" y="663"/>
                  </a:lnTo>
                  <a:lnTo>
                    <a:pt x="709" y="663"/>
                  </a:lnTo>
                  <a:lnTo>
                    <a:pt x="711" y="663"/>
                  </a:lnTo>
                  <a:lnTo>
                    <a:pt x="712" y="663"/>
                  </a:lnTo>
                  <a:lnTo>
                    <a:pt x="717" y="668"/>
                  </a:lnTo>
                  <a:lnTo>
                    <a:pt x="719" y="668"/>
                  </a:lnTo>
                  <a:lnTo>
                    <a:pt x="723" y="669"/>
                  </a:lnTo>
                  <a:lnTo>
                    <a:pt x="723" y="669"/>
                  </a:lnTo>
                  <a:lnTo>
                    <a:pt x="731" y="675"/>
                  </a:lnTo>
                  <a:lnTo>
                    <a:pt x="734" y="677"/>
                  </a:lnTo>
                  <a:lnTo>
                    <a:pt x="739" y="682"/>
                  </a:lnTo>
                  <a:lnTo>
                    <a:pt x="741" y="682"/>
                  </a:lnTo>
                  <a:lnTo>
                    <a:pt x="742" y="683"/>
                  </a:lnTo>
                  <a:lnTo>
                    <a:pt x="747" y="687"/>
                  </a:lnTo>
                  <a:lnTo>
                    <a:pt x="747" y="687"/>
                  </a:lnTo>
                  <a:lnTo>
                    <a:pt x="752" y="688"/>
                  </a:lnTo>
                  <a:lnTo>
                    <a:pt x="754" y="690"/>
                  </a:lnTo>
                  <a:lnTo>
                    <a:pt x="755" y="691"/>
                  </a:lnTo>
                  <a:lnTo>
                    <a:pt x="758" y="693"/>
                  </a:lnTo>
                  <a:lnTo>
                    <a:pt x="760" y="695"/>
                  </a:lnTo>
                  <a:lnTo>
                    <a:pt x="761" y="698"/>
                  </a:lnTo>
                  <a:lnTo>
                    <a:pt x="761" y="703"/>
                  </a:lnTo>
                  <a:lnTo>
                    <a:pt x="763" y="704"/>
                  </a:lnTo>
                  <a:lnTo>
                    <a:pt x="763" y="706"/>
                  </a:lnTo>
                  <a:lnTo>
                    <a:pt x="763" y="707"/>
                  </a:lnTo>
                  <a:lnTo>
                    <a:pt x="763" y="709"/>
                  </a:lnTo>
                  <a:lnTo>
                    <a:pt x="760" y="712"/>
                  </a:lnTo>
                  <a:lnTo>
                    <a:pt x="758" y="714"/>
                  </a:lnTo>
                  <a:lnTo>
                    <a:pt x="755" y="715"/>
                  </a:lnTo>
                  <a:lnTo>
                    <a:pt x="754" y="717"/>
                  </a:lnTo>
                  <a:lnTo>
                    <a:pt x="750" y="717"/>
                  </a:lnTo>
                  <a:lnTo>
                    <a:pt x="749" y="718"/>
                  </a:lnTo>
                  <a:lnTo>
                    <a:pt x="744" y="720"/>
                  </a:lnTo>
                  <a:lnTo>
                    <a:pt x="742" y="720"/>
                  </a:lnTo>
                  <a:lnTo>
                    <a:pt x="741" y="720"/>
                  </a:lnTo>
                  <a:lnTo>
                    <a:pt x="739" y="720"/>
                  </a:lnTo>
                  <a:lnTo>
                    <a:pt x="738" y="720"/>
                  </a:lnTo>
                  <a:lnTo>
                    <a:pt x="733" y="718"/>
                  </a:lnTo>
                  <a:lnTo>
                    <a:pt x="726" y="718"/>
                  </a:lnTo>
                  <a:lnTo>
                    <a:pt x="722" y="720"/>
                  </a:lnTo>
                  <a:lnTo>
                    <a:pt x="720" y="720"/>
                  </a:lnTo>
                  <a:lnTo>
                    <a:pt x="714" y="720"/>
                  </a:lnTo>
                  <a:lnTo>
                    <a:pt x="712" y="718"/>
                  </a:lnTo>
                  <a:lnTo>
                    <a:pt x="707" y="718"/>
                  </a:lnTo>
                  <a:lnTo>
                    <a:pt x="703" y="717"/>
                  </a:lnTo>
                  <a:lnTo>
                    <a:pt x="701" y="715"/>
                  </a:lnTo>
                  <a:lnTo>
                    <a:pt x="699" y="714"/>
                  </a:lnTo>
                  <a:lnTo>
                    <a:pt x="698" y="714"/>
                  </a:lnTo>
                  <a:lnTo>
                    <a:pt x="696" y="715"/>
                  </a:lnTo>
                  <a:lnTo>
                    <a:pt x="696" y="715"/>
                  </a:lnTo>
                  <a:lnTo>
                    <a:pt x="695" y="715"/>
                  </a:lnTo>
                  <a:lnTo>
                    <a:pt x="693" y="714"/>
                  </a:lnTo>
                  <a:lnTo>
                    <a:pt x="691" y="714"/>
                  </a:lnTo>
                  <a:lnTo>
                    <a:pt x="690" y="709"/>
                  </a:lnTo>
                  <a:lnTo>
                    <a:pt x="688" y="709"/>
                  </a:lnTo>
                  <a:lnTo>
                    <a:pt x="688" y="709"/>
                  </a:lnTo>
                  <a:lnTo>
                    <a:pt x="683" y="710"/>
                  </a:lnTo>
                  <a:lnTo>
                    <a:pt x="680" y="709"/>
                  </a:lnTo>
                  <a:lnTo>
                    <a:pt x="679" y="707"/>
                  </a:lnTo>
                  <a:lnTo>
                    <a:pt x="677" y="706"/>
                  </a:lnTo>
                  <a:lnTo>
                    <a:pt x="677" y="706"/>
                  </a:lnTo>
                  <a:lnTo>
                    <a:pt x="679" y="704"/>
                  </a:lnTo>
                  <a:lnTo>
                    <a:pt x="679" y="704"/>
                  </a:lnTo>
                  <a:lnTo>
                    <a:pt x="676" y="703"/>
                  </a:lnTo>
                  <a:lnTo>
                    <a:pt x="672" y="706"/>
                  </a:lnTo>
                  <a:lnTo>
                    <a:pt x="666" y="704"/>
                  </a:lnTo>
                  <a:lnTo>
                    <a:pt x="655" y="704"/>
                  </a:lnTo>
                  <a:lnTo>
                    <a:pt x="655" y="704"/>
                  </a:lnTo>
                  <a:lnTo>
                    <a:pt x="650" y="706"/>
                  </a:lnTo>
                  <a:lnTo>
                    <a:pt x="645" y="707"/>
                  </a:lnTo>
                  <a:lnTo>
                    <a:pt x="642" y="709"/>
                  </a:lnTo>
                  <a:lnTo>
                    <a:pt x="639" y="710"/>
                  </a:lnTo>
                  <a:lnTo>
                    <a:pt x="631" y="715"/>
                  </a:lnTo>
                  <a:lnTo>
                    <a:pt x="629" y="717"/>
                  </a:lnTo>
                  <a:lnTo>
                    <a:pt x="628" y="718"/>
                  </a:lnTo>
                  <a:lnTo>
                    <a:pt x="623" y="718"/>
                  </a:lnTo>
                  <a:lnTo>
                    <a:pt x="617" y="717"/>
                  </a:lnTo>
                  <a:lnTo>
                    <a:pt x="610" y="717"/>
                  </a:lnTo>
                  <a:lnTo>
                    <a:pt x="604" y="715"/>
                  </a:lnTo>
                  <a:lnTo>
                    <a:pt x="601" y="717"/>
                  </a:lnTo>
                  <a:lnTo>
                    <a:pt x="601" y="717"/>
                  </a:lnTo>
                  <a:lnTo>
                    <a:pt x="599" y="718"/>
                  </a:lnTo>
                  <a:lnTo>
                    <a:pt x="599" y="720"/>
                  </a:lnTo>
                  <a:lnTo>
                    <a:pt x="601" y="720"/>
                  </a:lnTo>
                  <a:lnTo>
                    <a:pt x="601" y="720"/>
                  </a:lnTo>
                  <a:lnTo>
                    <a:pt x="602" y="722"/>
                  </a:lnTo>
                  <a:lnTo>
                    <a:pt x="604" y="722"/>
                  </a:lnTo>
                  <a:lnTo>
                    <a:pt x="609" y="723"/>
                  </a:lnTo>
                  <a:lnTo>
                    <a:pt x="610" y="723"/>
                  </a:lnTo>
                  <a:lnTo>
                    <a:pt x="610" y="723"/>
                  </a:lnTo>
                  <a:lnTo>
                    <a:pt x="605" y="723"/>
                  </a:lnTo>
                  <a:lnTo>
                    <a:pt x="599" y="725"/>
                  </a:lnTo>
                  <a:lnTo>
                    <a:pt x="599" y="725"/>
                  </a:lnTo>
                  <a:lnTo>
                    <a:pt x="596" y="726"/>
                  </a:lnTo>
                  <a:lnTo>
                    <a:pt x="598" y="726"/>
                  </a:lnTo>
                  <a:lnTo>
                    <a:pt x="598" y="728"/>
                  </a:lnTo>
                  <a:lnTo>
                    <a:pt x="599" y="728"/>
                  </a:lnTo>
                  <a:lnTo>
                    <a:pt x="599" y="728"/>
                  </a:lnTo>
                  <a:lnTo>
                    <a:pt x="599" y="728"/>
                  </a:lnTo>
                  <a:lnTo>
                    <a:pt x="596" y="728"/>
                  </a:lnTo>
                  <a:lnTo>
                    <a:pt x="594" y="730"/>
                  </a:lnTo>
                  <a:lnTo>
                    <a:pt x="590" y="728"/>
                  </a:lnTo>
                  <a:lnTo>
                    <a:pt x="586" y="730"/>
                  </a:lnTo>
                  <a:lnTo>
                    <a:pt x="585" y="730"/>
                  </a:lnTo>
                  <a:lnTo>
                    <a:pt x="586" y="728"/>
                  </a:lnTo>
                  <a:lnTo>
                    <a:pt x="586" y="728"/>
                  </a:lnTo>
                  <a:lnTo>
                    <a:pt x="586" y="728"/>
                  </a:lnTo>
                  <a:lnTo>
                    <a:pt x="585" y="726"/>
                  </a:lnTo>
                  <a:lnTo>
                    <a:pt x="583" y="726"/>
                  </a:lnTo>
                  <a:lnTo>
                    <a:pt x="583" y="728"/>
                  </a:lnTo>
                  <a:lnTo>
                    <a:pt x="585" y="730"/>
                  </a:lnTo>
                  <a:lnTo>
                    <a:pt x="583" y="730"/>
                  </a:lnTo>
                  <a:lnTo>
                    <a:pt x="583" y="730"/>
                  </a:lnTo>
                  <a:lnTo>
                    <a:pt x="580" y="730"/>
                  </a:lnTo>
                  <a:lnTo>
                    <a:pt x="577" y="730"/>
                  </a:lnTo>
                  <a:lnTo>
                    <a:pt x="577" y="728"/>
                  </a:lnTo>
                  <a:lnTo>
                    <a:pt x="577" y="728"/>
                  </a:lnTo>
                  <a:lnTo>
                    <a:pt x="575" y="728"/>
                  </a:lnTo>
                  <a:lnTo>
                    <a:pt x="574" y="728"/>
                  </a:lnTo>
                  <a:lnTo>
                    <a:pt x="570" y="728"/>
                  </a:lnTo>
                  <a:lnTo>
                    <a:pt x="567" y="731"/>
                  </a:lnTo>
                  <a:lnTo>
                    <a:pt x="564" y="734"/>
                  </a:lnTo>
                  <a:lnTo>
                    <a:pt x="562" y="734"/>
                  </a:lnTo>
                  <a:lnTo>
                    <a:pt x="562" y="736"/>
                  </a:lnTo>
                  <a:lnTo>
                    <a:pt x="562" y="739"/>
                  </a:lnTo>
                  <a:lnTo>
                    <a:pt x="561" y="741"/>
                  </a:lnTo>
                  <a:lnTo>
                    <a:pt x="561" y="742"/>
                  </a:lnTo>
                  <a:lnTo>
                    <a:pt x="562" y="742"/>
                  </a:lnTo>
                  <a:lnTo>
                    <a:pt x="564" y="742"/>
                  </a:lnTo>
                  <a:lnTo>
                    <a:pt x="567" y="742"/>
                  </a:lnTo>
                  <a:lnTo>
                    <a:pt x="570" y="741"/>
                  </a:lnTo>
                  <a:lnTo>
                    <a:pt x="572" y="741"/>
                  </a:lnTo>
                  <a:lnTo>
                    <a:pt x="572" y="742"/>
                  </a:lnTo>
                  <a:lnTo>
                    <a:pt x="570" y="744"/>
                  </a:lnTo>
                  <a:lnTo>
                    <a:pt x="569" y="744"/>
                  </a:lnTo>
                  <a:lnTo>
                    <a:pt x="569" y="745"/>
                  </a:lnTo>
                  <a:lnTo>
                    <a:pt x="569" y="745"/>
                  </a:lnTo>
                  <a:lnTo>
                    <a:pt x="572" y="747"/>
                  </a:lnTo>
                  <a:lnTo>
                    <a:pt x="572" y="749"/>
                  </a:lnTo>
                  <a:lnTo>
                    <a:pt x="570" y="749"/>
                  </a:lnTo>
                  <a:lnTo>
                    <a:pt x="570" y="750"/>
                  </a:lnTo>
                  <a:lnTo>
                    <a:pt x="572" y="750"/>
                  </a:lnTo>
                  <a:lnTo>
                    <a:pt x="572" y="750"/>
                  </a:lnTo>
                  <a:lnTo>
                    <a:pt x="574" y="750"/>
                  </a:lnTo>
                  <a:lnTo>
                    <a:pt x="574" y="752"/>
                  </a:lnTo>
                  <a:lnTo>
                    <a:pt x="572" y="753"/>
                  </a:lnTo>
                  <a:lnTo>
                    <a:pt x="570" y="753"/>
                  </a:lnTo>
                  <a:lnTo>
                    <a:pt x="570" y="753"/>
                  </a:lnTo>
                  <a:lnTo>
                    <a:pt x="570" y="755"/>
                  </a:lnTo>
                  <a:lnTo>
                    <a:pt x="570" y="755"/>
                  </a:lnTo>
                  <a:lnTo>
                    <a:pt x="570" y="757"/>
                  </a:lnTo>
                  <a:lnTo>
                    <a:pt x="572" y="757"/>
                  </a:lnTo>
                  <a:lnTo>
                    <a:pt x="574" y="758"/>
                  </a:lnTo>
                  <a:lnTo>
                    <a:pt x="575" y="758"/>
                  </a:lnTo>
                  <a:lnTo>
                    <a:pt x="575" y="758"/>
                  </a:lnTo>
                  <a:lnTo>
                    <a:pt x="572" y="758"/>
                  </a:lnTo>
                  <a:lnTo>
                    <a:pt x="570" y="758"/>
                  </a:lnTo>
                  <a:lnTo>
                    <a:pt x="570" y="758"/>
                  </a:lnTo>
                  <a:lnTo>
                    <a:pt x="569" y="758"/>
                  </a:lnTo>
                  <a:lnTo>
                    <a:pt x="569" y="760"/>
                  </a:lnTo>
                  <a:lnTo>
                    <a:pt x="569" y="760"/>
                  </a:lnTo>
                  <a:lnTo>
                    <a:pt x="567" y="758"/>
                  </a:lnTo>
                  <a:lnTo>
                    <a:pt x="569" y="757"/>
                  </a:lnTo>
                  <a:lnTo>
                    <a:pt x="567" y="757"/>
                  </a:lnTo>
                  <a:lnTo>
                    <a:pt x="567" y="755"/>
                  </a:lnTo>
                  <a:lnTo>
                    <a:pt x="566" y="755"/>
                  </a:lnTo>
                  <a:lnTo>
                    <a:pt x="566" y="755"/>
                  </a:lnTo>
                  <a:lnTo>
                    <a:pt x="566" y="757"/>
                  </a:lnTo>
                  <a:lnTo>
                    <a:pt x="566" y="758"/>
                  </a:lnTo>
                  <a:lnTo>
                    <a:pt x="566" y="758"/>
                  </a:lnTo>
                  <a:lnTo>
                    <a:pt x="564" y="758"/>
                  </a:lnTo>
                  <a:lnTo>
                    <a:pt x="564" y="760"/>
                  </a:lnTo>
                  <a:lnTo>
                    <a:pt x="564" y="761"/>
                  </a:lnTo>
                  <a:lnTo>
                    <a:pt x="566" y="761"/>
                  </a:lnTo>
                  <a:lnTo>
                    <a:pt x="567" y="761"/>
                  </a:lnTo>
                  <a:lnTo>
                    <a:pt x="567" y="761"/>
                  </a:lnTo>
                  <a:lnTo>
                    <a:pt x="569" y="761"/>
                  </a:lnTo>
                  <a:lnTo>
                    <a:pt x="569" y="761"/>
                  </a:lnTo>
                  <a:lnTo>
                    <a:pt x="570" y="763"/>
                  </a:lnTo>
                  <a:lnTo>
                    <a:pt x="572" y="763"/>
                  </a:lnTo>
                  <a:lnTo>
                    <a:pt x="572" y="763"/>
                  </a:lnTo>
                  <a:lnTo>
                    <a:pt x="575" y="765"/>
                  </a:lnTo>
                  <a:lnTo>
                    <a:pt x="577" y="765"/>
                  </a:lnTo>
                  <a:lnTo>
                    <a:pt x="577" y="766"/>
                  </a:lnTo>
                  <a:lnTo>
                    <a:pt x="577" y="768"/>
                  </a:lnTo>
                  <a:lnTo>
                    <a:pt x="574" y="769"/>
                  </a:lnTo>
                  <a:lnTo>
                    <a:pt x="574" y="769"/>
                  </a:lnTo>
                  <a:lnTo>
                    <a:pt x="575" y="771"/>
                  </a:lnTo>
                  <a:lnTo>
                    <a:pt x="575" y="772"/>
                  </a:lnTo>
                  <a:lnTo>
                    <a:pt x="577" y="774"/>
                  </a:lnTo>
                  <a:lnTo>
                    <a:pt x="577" y="774"/>
                  </a:lnTo>
                  <a:lnTo>
                    <a:pt x="578" y="774"/>
                  </a:lnTo>
                  <a:lnTo>
                    <a:pt x="578" y="774"/>
                  </a:lnTo>
                  <a:lnTo>
                    <a:pt x="580" y="776"/>
                  </a:lnTo>
                  <a:lnTo>
                    <a:pt x="580" y="777"/>
                  </a:lnTo>
                  <a:lnTo>
                    <a:pt x="578" y="777"/>
                  </a:lnTo>
                  <a:lnTo>
                    <a:pt x="577" y="777"/>
                  </a:lnTo>
                  <a:lnTo>
                    <a:pt x="577" y="777"/>
                  </a:lnTo>
                  <a:lnTo>
                    <a:pt x="577" y="779"/>
                  </a:lnTo>
                  <a:lnTo>
                    <a:pt x="577" y="779"/>
                  </a:lnTo>
                  <a:lnTo>
                    <a:pt x="578" y="779"/>
                  </a:lnTo>
                  <a:lnTo>
                    <a:pt x="582" y="779"/>
                  </a:lnTo>
                  <a:lnTo>
                    <a:pt x="588" y="779"/>
                  </a:lnTo>
                  <a:lnTo>
                    <a:pt x="590" y="779"/>
                  </a:lnTo>
                  <a:lnTo>
                    <a:pt x="590" y="779"/>
                  </a:lnTo>
                  <a:lnTo>
                    <a:pt x="586" y="780"/>
                  </a:lnTo>
                  <a:lnTo>
                    <a:pt x="586" y="782"/>
                  </a:lnTo>
                  <a:lnTo>
                    <a:pt x="585" y="782"/>
                  </a:lnTo>
                  <a:lnTo>
                    <a:pt x="582" y="782"/>
                  </a:lnTo>
                  <a:lnTo>
                    <a:pt x="580" y="782"/>
                  </a:lnTo>
                  <a:lnTo>
                    <a:pt x="580" y="782"/>
                  </a:lnTo>
                  <a:lnTo>
                    <a:pt x="578" y="784"/>
                  </a:lnTo>
                  <a:lnTo>
                    <a:pt x="580" y="784"/>
                  </a:lnTo>
                  <a:lnTo>
                    <a:pt x="582" y="784"/>
                  </a:lnTo>
                  <a:lnTo>
                    <a:pt x="583" y="784"/>
                  </a:lnTo>
                  <a:lnTo>
                    <a:pt x="588" y="782"/>
                  </a:lnTo>
                  <a:lnTo>
                    <a:pt x="586" y="784"/>
                  </a:lnTo>
                  <a:lnTo>
                    <a:pt x="586" y="784"/>
                  </a:lnTo>
                  <a:lnTo>
                    <a:pt x="588" y="784"/>
                  </a:lnTo>
                  <a:lnTo>
                    <a:pt x="588" y="784"/>
                  </a:lnTo>
                  <a:lnTo>
                    <a:pt x="590" y="782"/>
                  </a:lnTo>
                  <a:lnTo>
                    <a:pt x="593" y="782"/>
                  </a:lnTo>
                  <a:lnTo>
                    <a:pt x="596" y="784"/>
                  </a:lnTo>
                  <a:lnTo>
                    <a:pt x="596" y="784"/>
                  </a:lnTo>
                  <a:lnTo>
                    <a:pt x="598" y="784"/>
                  </a:lnTo>
                  <a:lnTo>
                    <a:pt x="599" y="784"/>
                  </a:lnTo>
                  <a:lnTo>
                    <a:pt x="599" y="784"/>
                  </a:lnTo>
                  <a:lnTo>
                    <a:pt x="599" y="784"/>
                  </a:lnTo>
                  <a:lnTo>
                    <a:pt x="599" y="785"/>
                  </a:lnTo>
                  <a:lnTo>
                    <a:pt x="601" y="787"/>
                  </a:lnTo>
                  <a:lnTo>
                    <a:pt x="601" y="788"/>
                  </a:lnTo>
                  <a:lnTo>
                    <a:pt x="602" y="788"/>
                  </a:lnTo>
                  <a:lnTo>
                    <a:pt x="604" y="790"/>
                  </a:lnTo>
                  <a:lnTo>
                    <a:pt x="607" y="792"/>
                  </a:lnTo>
                  <a:lnTo>
                    <a:pt x="609" y="792"/>
                  </a:lnTo>
                  <a:lnTo>
                    <a:pt x="613" y="790"/>
                  </a:lnTo>
                  <a:lnTo>
                    <a:pt x="615" y="788"/>
                  </a:lnTo>
                  <a:lnTo>
                    <a:pt x="615" y="790"/>
                  </a:lnTo>
                  <a:lnTo>
                    <a:pt x="617" y="790"/>
                  </a:lnTo>
                  <a:lnTo>
                    <a:pt x="618" y="790"/>
                  </a:lnTo>
                  <a:lnTo>
                    <a:pt x="618" y="788"/>
                  </a:lnTo>
                  <a:lnTo>
                    <a:pt x="618" y="787"/>
                  </a:lnTo>
                  <a:lnTo>
                    <a:pt x="620" y="785"/>
                  </a:lnTo>
                  <a:lnTo>
                    <a:pt x="620" y="782"/>
                  </a:lnTo>
                  <a:lnTo>
                    <a:pt x="620" y="780"/>
                  </a:lnTo>
                  <a:lnTo>
                    <a:pt x="625" y="780"/>
                  </a:lnTo>
                  <a:lnTo>
                    <a:pt x="628" y="782"/>
                  </a:lnTo>
                  <a:lnTo>
                    <a:pt x="629" y="782"/>
                  </a:lnTo>
                  <a:lnTo>
                    <a:pt x="634" y="785"/>
                  </a:lnTo>
                  <a:lnTo>
                    <a:pt x="637" y="785"/>
                  </a:lnTo>
                  <a:lnTo>
                    <a:pt x="639" y="787"/>
                  </a:lnTo>
                  <a:lnTo>
                    <a:pt x="640" y="790"/>
                  </a:lnTo>
                  <a:lnTo>
                    <a:pt x="642" y="792"/>
                  </a:lnTo>
                  <a:lnTo>
                    <a:pt x="644" y="792"/>
                  </a:lnTo>
                  <a:lnTo>
                    <a:pt x="648" y="793"/>
                  </a:lnTo>
                  <a:lnTo>
                    <a:pt x="650" y="792"/>
                  </a:lnTo>
                  <a:lnTo>
                    <a:pt x="652" y="792"/>
                  </a:lnTo>
                  <a:lnTo>
                    <a:pt x="656" y="792"/>
                  </a:lnTo>
                  <a:lnTo>
                    <a:pt x="656" y="792"/>
                  </a:lnTo>
                  <a:lnTo>
                    <a:pt x="660" y="792"/>
                  </a:lnTo>
                  <a:lnTo>
                    <a:pt x="663" y="790"/>
                  </a:lnTo>
                  <a:lnTo>
                    <a:pt x="664" y="788"/>
                  </a:lnTo>
                  <a:lnTo>
                    <a:pt x="668" y="785"/>
                  </a:lnTo>
                  <a:lnTo>
                    <a:pt x="671" y="782"/>
                  </a:lnTo>
                  <a:lnTo>
                    <a:pt x="672" y="782"/>
                  </a:lnTo>
                  <a:lnTo>
                    <a:pt x="674" y="782"/>
                  </a:lnTo>
                  <a:lnTo>
                    <a:pt x="676" y="784"/>
                  </a:lnTo>
                  <a:lnTo>
                    <a:pt x="679" y="784"/>
                  </a:lnTo>
                  <a:lnTo>
                    <a:pt x="682" y="785"/>
                  </a:lnTo>
                  <a:lnTo>
                    <a:pt x="683" y="785"/>
                  </a:lnTo>
                  <a:lnTo>
                    <a:pt x="683" y="784"/>
                  </a:lnTo>
                  <a:lnTo>
                    <a:pt x="685" y="784"/>
                  </a:lnTo>
                  <a:lnTo>
                    <a:pt x="685" y="782"/>
                  </a:lnTo>
                  <a:lnTo>
                    <a:pt x="687" y="782"/>
                  </a:lnTo>
                  <a:lnTo>
                    <a:pt x="688" y="780"/>
                  </a:lnTo>
                  <a:lnTo>
                    <a:pt x="690" y="780"/>
                  </a:lnTo>
                  <a:lnTo>
                    <a:pt x="691" y="780"/>
                  </a:lnTo>
                  <a:lnTo>
                    <a:pt x="691" y="782"/>
                  </a:lnTo>
                  <a:lnTo>
                    <a:pt x="691" y="782"/>
                  </a:lnTo>
                  <a:lnTo>
                    <a:pt x="691" y="784"/>
                  </a:lnTo>
                  <a:lnTo>
                    <a:pt x="690" y="785"/>
                  </a:lnTo>
                  <a:lnTo>
                    <a:pt x="688" y="788"/>
                  </a:lnTo>
                  <a:lnTo>
                    <a:pt x="687" y="788"/>
                  </a:lnTo>
                  <a:lnTo>
                    <a:pt x="688" y="792"/>
                  </a:lnTo>
                  <a:lnTo>
                    <a:pt x="688" y="793"/>
                  </a:lnTo>
                  <a:lnTo>
                    <a:pt x="688" y="795"/>
                  </a:lnTo>
                  <a:lnTo>
                    <a:pt x="687" y="796"/>
                  </a:lnTo>
                  <a:lnTo>
                    <a:pt x="687" y="799"/>
                  </a:lnTo>
                  <a:lnTo>
                    <a:pt x="688" y="803"/>
                  </a:lnTo>
                  <a:lnTo>
                    <a:pt x="688" y="803"/>
                  </a:lnTo>
                  <a:lnTo>
                    <a:pt x="688" y="804"/>
                  </a:lnTo>
                  <a:lnTo>
                    <a:pt x="688" y="804"/>
                  </a:lnTo>
                  <a:lnTo>
                    <a:pt x="688" y="807"/>
                  </a:lnTo>
                  <a:lnTo>
                    <a:pt x="688" y="809"/>
                  </a:lnTo>
                  <a:lnTo>
                    <a:pt x="688" y="811"/>
                  </a:lnTo>
                  <a:lnTo>
                    <a:pt x="688" y="814"/>
                  </a:lnTo>
                  <a:lnTo>
                    <a:pt x="688" y="814"/>
                  </a:lnTo>
                  <a:lnTo>
                    <a:pt x="688" y="815"/>
                  </a:lnTo>
                  <a:lnTo>
                    <a:pt x="687" y="815"/>
                  </a:lnTo>
                  <a:lnTo>
                    <a:pt x="685" y="819"/>
                  </a:lnTo>
                  <a:lnTo>
                    <a:pt x="683" y="822"/>
                  </a:lnTo>
                  <a:lnTo>
                    <a:pt x="683" y="823"/>
                  </a:lnTo>
                  <a:lnTo>
                    <a:pt x="680" y="830"/>
                  </a:lnTo>
                  <a:lnTo>
                    <a:pt x="679" y="831"/>
                  </a:lnTo>
                  <a:lnTo>
                    <a:pt x="679" y="833"/>
                  </a:lnTo>
                  <a:lnTo>
                    <a:pt x="679" y="834"/>
                  </a:lnTo>
                  <a:lnTo>
                    <a:pt x="677" y="836"/>
                  </a:lnTo>
                  <a:lnTo>
                    <a:pt x="677" y="838"/>
                  </a:lnTo>
                  <a:lnTo>
                    <a:pt x="676" y="839"/>
                  </a:lnTo>
                  <a:lnTo>
                    <a:pt x="676" y="842"/>
                  </a:lnTo>
                  <a:lnTo>
                    <a:pt x="674" y="849"/>
                  </a:lnTo>
                  <a:lnTo>
                    <a:pt x="672" y="852"/>
                  </a:lnTo>
                  <a:lnTo>
                    <a:pt x="669" y="857"/>
                  </a:lnTo>
                  <a:lnTo>
                    <a:pt x="669" y="857"/>
                  </a:lnTo>
                  <a:lnTo>
                    <a:pt x="668" y="858"/>
                  </a:lnTo>
                  <a:lnTo>
                    <a:pt x="666" y="860"/>
                  </a:lnTo>
                  <a:lnTo>
                    <a:pt x="666" y="860"/>
                  </a:lnTo>
                  <a:lnTo>
                    <a:pt x="663" y="863"/>
                  </a:lnTo>
                  <a:lnTo>
                    <a:pt x="660" y="863"/>
                  </a:lnTo>
                  <a:lnTo>
                    <a:pt x="655" y="863"/>
                  </a:lnTo>
                  <a:lnTo>
                    <a:pt x="653" y="863"/>
                  </a:lnTo>
                  <a:lnTo>
                    <a:pt x="653" y="863"/>
                  </a:lnTo>
                  <a:lnTo>
                    <a:pt x="652" y="863"/>
                  </a:lnTo>
                  <a:lnTo>
                    <a:pt x="648" y="863"/>
                  </a:lnTo>
                  <a:lnTo>
                    <a:pt x="648" y="863"/>
                  </a:lnTo>
                  <a:lnTo>
                    <a:pt x="647" y="863"/>
                  </a:lnTo>
                  <a:lnTo>
                    <a:pt x="645" y="863"/>
                  </a:lnTo>
                  <a:lnTo>
                    <a:pt x="644" y="863"/>
                  </a:lnTo>
                  <a:lnTo>
                    <a:pt x="642" y="861"/>
                  </a:lnTo>
                  <a:lnTo>
                    <a:pt x="640" y="860"/>
                  </a:lnTo>
                  <a:lnTo>
                    <a:pt x="640" y="861"/>
                  </a:lnTo>
                  <a:lnTo>
                    <a:pt x="640" y="861"/>
                  </a:lnTo>
                  <a:lnTo>
                    <a:pt x="640" y="861"/>
                  </a:lnTo>
                  <a:lnTo>
                    <a:pt x="640" y="863"/>
                  </a:lnTo>
                  <a:lnTo>
                    <a:pt x="639" y="863"/>
                  </a:lnTo>
                  <a:lnTo>
                    <a:pt x="639" y="863"/>
                  </a:lnTo>
                  <a:lnTo>
                    <a:pt x="637" y="861"/>
                  </a:lnTo>
                  <a:lnTo>
                    <a:pt x="636" y="861"/>
                  </a:lnTo>
                  <a:lnTo>
                    <a:pt x="634" y="861"/>
                  </a:lnTo>
                  <a:lnTo>
                    <a:pt x="636" y="858"/>
                  </a:lnTo>
                  <a:lnTo>
                    <a:pt x="636" y="858"/>
                  </a:lnTo>
                  <a:lnTo>
                    <a:pt x="639" y="860"/>
                  </a:lnTo>
                  <a:lnTo>
                    <a:pt x="639" y="860"/>
                  </a:lnTo>
                  <a:lnTo>
                    <a:pt x="637" y="858"/>
                  </a:lnTo>
                  <a:lnTo>
                    <a:pt x="636" y="857"/>
                  </a:lnTo>
                  <a:lnTo>
                    <a:pt x="636" y="857"/>
                  </a:lnTo>
                  <a:lnTo>
                    <a:pt x="633" y="858"/>
                  </a:lnTo>
                  <a:lnTo>
                    <a:pt x="631" y="858"/>
                  </a:lnTo>
                  <a:lnTo>
                    <a:pt x="628" y="857"/>
                  </a:lnTo>
                  <a:lnTo>
                    <a:pt x="626" y="857"/>
                  </a:lnTo>
                  <a:lnTo>
                    <a:pt x="625" y="857"/>
                  </a:lnTo>
                  <a:lnTo>
                    <a:pt x="625" y="858"/>
                  </a:lnTo>
                  <a:lnTo>
                    <a:pt x="625" y="858"/>
                  </a:lnTo>
                  <a:lnTo>
                    <a:pt x="623" y="858"/>
                  </a:lnTo>
                  <a:lnTo>
                    <a:pt x="621" y="860"/>
                  </a:lnTo>
                  <a:lnTo>
                    <a:pt x="620" y="858"/>
                  </a:lnTo>
                  <a:lnTo>
                    <a:pt x="623" y="857"/>
                  </a:lnTo>
                  <a:lnTo>
                    <a:pt x="623" y="857"/>
                  </a:lnTo>
                  <a:lnTo>
                    <a:pt x="620" y="858"/>
                  </a:lnTo>
                  <a:lnTo>
                    <a:pt x="617" y="858"/>
                  </a:lnTo>
                  <a:lnTo>
                    <a:pt x="617" y="860"/>
                  </a:lnTo>
                  <a:lnTo>
                    <a:pt x="617" y="860"/>
                  </a:lnTo>
                  <a:lnTo>
                    <a:pt x="615" y="860"/>
                  </a:lnTo>
                  <a:lnTo>
                    <a:pt x="615" y="861"/>
                  </a:lnTo>
                  <a:lnTo>
                    <a:pt x="613" y="861"/>
                  </a:lnTo>
                  <a:lnTo>
                    <a:pt x="612" y="861"/>
                  </a:lnTo>
                  <a:lnTo>
                    <a:pt x="610" y="861"/>
                  </a:lnTo>
                  <a:lnTo>
                    <a:pt x="607" y="865"/>
                  </a:lnTo>
                  <a:lnTo>
                    <a:pt x="604" y="866"/>
                  </a:lnTo>
                  <a:lnTo>
                    <a:pt x="602" y="866"/>
                  </a:lnTo>
                  <a:lnTo>
                    <a:pt x="601" y="868"/>
                  </a:lnTo>
                  <a:lnTo>
                    <a:pt x="599" y="868"/>
                  </a:lnTo>
                  <a:lnTo>
                    <a:pt x="599" y="866"/>
                  </a:lnTo>
                  <a:lnTo>
                    <a:pt x="596" y="866"/>
                  </a:lnTo>
                  <a:lnTo>
                    <a:pt x="593" y="865"/>
                  </a:lnTo>
                  <a:lnTo>
                    <a:pt x="586" y="863"/>
                  </a:lnTo>
                  <a:lnTo>
                    <a:pt x="583" y="861"/>
                  </a:lnTo>
                  <a:lnTo>
                    <a:pt x="582" y="861"/>
                  </a:lnTo>
                  <a:lnTo>
                    <a:pt x="580" y="861"/>
                  </a:lnTo>
                  <a:lnTo>
                    <a:pt x="577" y="860"/>
                  </a:lnTo>
                  <a:lnTo>
                    <a:pt x="570" y="858"/>
                  </a:lnTo>
                  <a:lnTo>
                    <a:pt x="566" y="858"/>
                  </a:lnTo>
                  <a:lnTo>
                    <a:pt x="559" y="857"/>
                  </a:lnTo>
                  <a:lnTo>
                    <a:pt x="553" y="858"/>
                  </a:lnTo>
                  <a:lnTo>
                    <a:pt x="550" y="857"/>
                  </a:lnTo>
                  <a:lnTo>
                    <a:pt x="550" y="855"/>
                  </a:lnTo>
                  <a:lnTo>
                    <a:pt x="550" y="855"/>
                  </a:lnTo>
                  <a:lnTo>
                    <a:pt x="548" y="852"/>
                  </a:lnTo>
                  <a:lnTo>
                    <a:pt x="547" y="852"/>
                  </a:lnTo>
                  <a:lnTo>
                    <a:pt x="547" y="850"/>
                  </a:lnTo>
                  <a:lnTo>
                    <a:pt x="543" y="850"/>
                  </a:lnTo>
                  <a:lnTo>
                    <a:pt x="540" y="850"/>
                  </a:lnTo>
                  <a:lnTo>
                    <a:pt x="537" y="850"/>
                  </a:lnTo>
                  <a:lnTo>
                    <a:pt x="535" y="850"/>
                  </a:lnTo>
                  <a:lnTo>
                    <a:pt x="534" y="849"/>
                  </a:lnTo>
                  <a:lnTo>
                    <a:pt x="532" y="849"/>
                  </a:lnTo>
                  <a:lnTo>
                    <a:pt x="526" y="847"/>
                  </a:lnTo>
                  <a:lnTo>
                    <a:pt x="523" y="846"/>
                  </a:lnTo>
                  <a:lnTo>
                    <a:pt x="523" y="846"/>
                  </a:lnTo>
                  <a:lnTo>
                    <a:pt x="523" y="844"/>
                  </a:lnTo>
                  <a:lnTo>
                    <a:pt x="523" y="842"/>
                  </a:lnTo>
                  <a:lnTo>
                    <a:pt x="521" y="841"/>
                  </a:lnTo>
                  <a:lnTo>
                    <a:pt x="518" y="841"/>
                  </a:lnTo>
                  <a:lnTo>
                    <a:pt x="516" y="839"/>
                  </a:lnTo>
                  <a:lnTo>
                    <a:pt x="513" y="838"/>
                  </a:lnTo>
                  <a:lnTo>
                    <a:pt x="512" y="838"/>
                  </a:lnTo>
                  <a:lnTo>
                    <a:pt x="507" y="838"/>
                  </a:lnTo>
                  <a:lnTo>
                    <a:pt x="505" y="838"/>
                  </a:lnTo>
                  <a:lnTo>
                    <a:pt x="504" y="838"/>
                  </a:lnTo>
                  <a:lnTo>
                    <a:pt x="502" y="839"/>
                  </a:lnTo>
                  <a:lnTo>
                    <a:pt x="500" y="839"/>
                  </a:lnTo>
                  <a:lnTo>
                    <a:pt x="497" y="839"/>
                  </a:lnTo>
                  <a:lnTo>
                    <a:pt x="491" y="842"/>
                  </a:lnTo>
                  <a:lnTo>
                    <a:pt x="488" y="844"/>
                  </a:lnTo>
                  <a:lnTo>
                    <a:pt x="484" y="847"/>
                  </a:lnTo>
                  <a:lnTo>
                    <a:pt x="483" y="849"/>
                  </a:lnTo>
                  <a:lnTo>
                    <a:pt x="483" y="850"/>
                  </a:lnTo>
                  <a:lnTo>
                    <a:pt x="483" y="854"/>
                  </a:lnTo>
                  <a:lnTo>
                    <a:pt x="483" y="857"/>
                  </a:lnTo>
                  <a:lnTo>
                    <a:pt x="483" y="858"/>
                  </a:lnTo>
                  <a:lnTo>
                    <a:pt x="484" y="860"/>
                  </a:lnTo>
                  <a:lnTo>
                    <a:pt x="484" y="861"/>
                  </a:lnTo>
                  <a:lnTo>
                    <a:pt x="484" y="863"/>
                  </a:lnTo>
                  <a:lnTo>
                    <a:pt x="484" y="865"/>
                  </a:lnTo>
                  <a:lnTo>
                    <a:pt x="483" y="868"/>
                  </a:lnTo>
                  <a:lnTo>
                    <a:pt x="480" y="873"/>
                  </a:lnTo>
                  <a:lnTo>
                    <a:pt x="478" y="873"/>
                  </a:lnTo>
                  <a:lnTo>
                    <a:pt x="473" y="874"/>
                  </a:lnTo>
                  <a:lnTo>
                    <a:pt x="472" y="876"/>
                  </a:lnTo>
                  <a:lnTo>
                    <a:pt x="470" y="874"/>
                  </a:lnTo>
                  <a:lnTo>
                    <a:pt x="465" y="873"/>
                  </a:lnTo>
                  <a:lnTo>
                    <a:pt x="461" y="868"/>
                  </a:lnTo>
                  <a:lnTo>
                    <a:pt x="457" y="866"/>
                  </a:lnTo>
                  <a:lnTo>
                    <a:pt x="456" y="866"/>
                  </a:lnTo>
                  <a:lnTo>
                    <a:pt x="449" y="863"/>
                  </a:lnTo>
                  <a:lnTo>
                    <a:pt x="441" y="861"/>
                  </a:lnTo>
                  <a:lnTo>
                    <a:pt x="438" y="861"/>
                  </a:lnTo>
                  <a:lnTo>
                    <a:pt x="434" y="861"/>
                  </a:lnTo>
                  <a:lnTo>
                    <a:pt x="430" y="860"/>
                  </a:lnTo>
                  <a:lnTo>
                    <a:pt x="427" y="858"/>
                  </a:lnTo>
                  <a:lnTo>
                    <a:pt x="427" y="857"/>
                  </a:lnTo>
                  <a:lnTo>
                    <a:pt x="426" y="855"/>
                  </a:lnTo>
                  <a:lnTo>
                    <a:pt x="424" y="854"/>
                  </a:lnTo>
                  <a:lnTo>
                    <a:pt x="424" y="852"/>
                  </a:lnTo>
                  <a:lnTo>
                    <a:pt x="424" y="849"/>
                  </a:lnTo>
                  <a:lnTo>
                    <a:pt x="422" y="846"/>
                  </a:lnTo>
                  <a:lnTo>
                    <a:pt x="421" y="846"/>
                  </a:lnTo>
                  <a:lnTo>
                    <a:pt x="413" y="844"/>
                  </a:lnTo>
                  <a:lnTo>
                    <a:pt x="411" y="842"/>
                  </a:lnTo>
                  <a:lnTo>
                    <a:pt x="410" y="841"/>
                  </a:lnTo>
                  <a:lnTo>
                    <a:pt x="408" y="841"/>
                  </a:lnTo>
                  <a:lnTo>
                    <a:pt x="403" y="839"/>
                  </a:lnTo>
                  <a:lnTo>
                    <a:pt x="402" y="839"/>
                  </a:lnTo>
                  <a:lnTo>
                    <a:pt x="400" y="839"/>
                  </a:lnTo>
                  <a:lnTo>
                    <a:pt x="397" y="838"/>
                  </a:lnTo>
                  <a:lnTo>
                    <a:pt x="395" y="838"/>
                  </a:lnTo>
                  <a:lnTo>
                    <a:pt x="391" y="839"/>
                  </a:lnTo>
                  <a:lnTo>
                    <a:pt x="386" y="839"/>
                  </a:lnTo>
                  <a:lnTo>
                    <a:pt x="384" y="839"/>
                  </a:lnTo>
                  <a:lnTo>
                    <a:pt x="378" y="836"/>
                  </a:lnTo>
                  <a:lnTo>
                    <a:pt x="376" y="834"/>
                  </a:lnTo>
                  <a:lnTo>
                    <a:pt x="375" y="834"/>
                  </a:lnTo>
                  <a:lnTo>
                    <a:pt x="373" y="833"/>
                  </a:lnTo>
                  <a:lnTo>
                    <a:pt x="371" y="833"/>
                  </a:lnTo>
                  <a:lnTo>
                    <a:pt x="370" y="833"/>
                  </a:lnTo>
                  <a:lnTo>
                    <a:pt x="370" y="833"/>
                  </a:lnTo>
                  <a:lnTo>
                    <a:pt x="370" y="833"/>
                  </a:lnTo>
                  <a:lnTo>
                    <a:pt x="371" y="833"/>
                  </a:lnTo>
                  <a:lnTo>
                    <a:pt x="371" y="833"/>
                  </a:lnTo>
                  <a:lnTo>
                    <a:pt x="370" y="831"/>
                  </a:lnTo>
                  <a:lnTo>
                    <a:pt x="368" y="828"/>
                  </a:lnTo>
                  <a:lnTo>
                    <a:pt x="367" y="828"/>
                  </a:lnTo>
                  <a:lnTo>
                    <a:pt x="367" y="830"/>
                  </a:lnTo>
                  <a:lnTo>
                    <a:pt x="365" y="830"/>
                  </a:lnTo>
                  <a:lnTo>
                    <a:pt x="363" y="830"/>
                  </a:lnTo>
                  <a:lnTo>
                    <a:pt x="363" y="828"/>
                  </a:lnTo>
                  <a:lnTo>
                    <a:pt x="363" y="826"/>
                  </a:lnTo>
                  <a:lnTo>
                    <a:pt x="360" y="826"/>
                  </a:lnTo>
                  <a:lnTo>
                    <a:pt x="359" y="826"/>
                  </a:lnTo>
                  <a:lnTo>
                    <a:pt x="357" y="825"/>
                  </a:lnTo>
                  <a:lnTo>
                    <a:pt x="356" y="822"/>
                  </a:lnTo>
                  <a:lnTo>
                    <a:pt x="356" y="820"/>
                  </a:lnTo>
                  <a:lnTo>
                    <a:pt x="356" y="819"/>
                  </a:lnTo>
                  <a:lnTo>
                    <a:pt x="356" y="819"/>
                  </a:lnTo>
                  <a:lnTo>
                    <a:pt x="357" y="817"/>
                  </a:lnTo>
                  <a:lnTo>
                    <a:pt x="362" y="814"/>
                  </a:lnTo>
                  <a:lnTo>
                    <a:pt x="363" y="812"/>
                  </a:lnTo>
                  <a:lnTo>
                    <a:pt x="365" y="809"/>
                  </a:lnTo>
                  <a:lnTo>
                    <a:pt x="367" y="807"/>
                  </a:lnTo>
                  <a:lnTo>
                    <a:pt x="368" y="804"/>
                  </a:lnTo>
                  <a:lnTo>
                    <a:pt x="368" y="803"/>
                  </a:lnTo>
                  <a:lnTo>
                    <a:pt x="368" y="801"/>
                  </a:lnTo>
                  <a:lnTo>
                    <a:pt x="367" y="799"/>
                  </a:lnTo>
                  <a:lnTo>
                    <a:pt x="367" y="799"/>
                  </a:lnTo>
                  <a:lnTo>
                    <a:pt x="365" y="796"/>
                  </a:lnTo>
                  <a:lnTo>
                    <a:pt x="363" y="796"/>
                  </a:lnTo>
                  <a:lnTo>
                    <a:pt x="362" y="795"/>
                  </a:lnTo>
                  <a:lnTo>
                    <a:pt x="360" y="793"/>
                  </a:lnTo>
                  <a:lnTo>
                    <a:pt x="360" y="792"/>
                  </a:lnTo>
                  <a:lnTo>
                    <a:pt x="360" y="790"/>
                  </a:lnTo>
                  <a:lnTo>
                    <a:pt x="362" y="788"/>
                  </a:lnTo>
                  <a:lnTo>
                    <a:pt x="363" y="787"/>
                  </a:lnTo>
                  <a:lnTo>
                    <a:pt x="365" y="787"/>
                  </a:lnTo>
                  <a:lnTo>
                    <a:pt x="367" y="782"/>
                  </a:lnTo>
                  <a:lnTo>
                    <a:pt x="368" y="782"/>
                  </a:lnTo>
                  <a:lnTo>
                    <a:pt x="368" y="780"/>
                  </a:lnTo>
                  <a:lnTo>
                    <a:pt x="368" y="779"/>
                  </a:lnTo>
                  <a:lnTo>
                    <a:pt x="368" y="777"/>
                  </a:lnTo>
                  <a:lnTo>
                    <a:pt x="367" y="779"/>
                  </a:lnTo>
                  <a:lnTo>
                    <a:pt x="365" y="780"/>
                  </a:lnTo>
                  <a:lnTo>
                    <a:pt x="362" y="780"/>
                  </a:lnTo>
                  <a:lnTo>
                    <a:pt x="362" y="782"/>
                  </a:lnTo>
                  <a:lnTo>
                    <a:pt x="360" y="784"/>
                  </a:lnTo>
                  <a:lnTo>
                    <a:pt x="359" y="782"/>
                  </a:lnTo>
                  <a:lnTo>
                    <a:pt x="359" y="780"/>
                  </a:lnTo>
                  <a:lnTo>
                    <a:pt x="357" y="779"/>
                  </a:lnTo>
                  <a:lnTo>
                    <a:pt x="357" y="776"/>
                  </a:lnTo>
                  <a:lnTo>
                    <a:pt x="356" y="776"/>
                  </a:lnTo>
                  <a:lnTo>
                    <a:pt x="354" y="776"/>
                  </a:lnTo>
                  <a:lnTo>
                    <a:pt x="352" y="776"/>
                  </a:lnTo>
                  <a:lnTo>
                    <a:pt x="352" y="776"/>
                  </a:lnTo>
                  <a:lnTo>
                    <a:pt x="354" y="776"/>
                  </a:lnTo>
                  <a:lnTo>
                    <a:pt x="352" y="777"/>
                  </a:lnTo>
                  <a:lnTo>
                    <a:pt x="352" y="776"/>
                  </a:lnTo>
                  <a:lnTo>
                    <a:pt x="352" y="776"/>
                  </a:lnTo>
                  <a:lnTo>
                    <a:pt x="352" y="774"/>
                  </a:lnTo>
                  <a:lnTo>
                    <a:pt x="351" y="774"/>
                  </a:lnTo>
                  <a:lnTo>
                    <a:pt x="351" y="774"/>
                  </a:lnTo>
                  <a:lnTo>
                    <a:pt x="343" y="776"/>
                  </a:lnTo>
                  <a:lnTo>
                    <a:pt x="343" y="777"/>
                  </a:lnTo>
                  <a:lnTo>
                    <a:pt x="340" y="779"/>
                  </a:lnTo>
                  <a:lnTo>
                    <a:pt x="336" y="780"/>
                  </a:lnTo>
                  <a:lnTo>
                    <a:pt x="330" y="780"/>
                  </a:lnTo>
                  <a:lnTo>
                    <a:pt x="327" y="780"/>
                  </a:lnTo>
                  <a:lnTo>
                    <a:pt x="327" y="780"/>
                  </a:lnTo>
                  <a:lnTo>
                    <a:pt x="324" y="779"/>
                  </a:lnTo>
                  <a:lnTo>
                    <a:pt x="322" y="779"/>
                  </a:lnTo>
                  <a:lnTo>
                    <a:pt x="319" y="777"/>
                  </a:lnTo>
                  <a:lnTo>
                    <a:pt x="319" y="779"/>
                  </a:lnTo>
                  <a:lnTo>
                    <a:pt x="317" y="780"/>
                  </a:lnTo>
                  <a:lnTo>
                    <a:pt x="316" y="780"/>
                  </a:lnTo>
                  <a:lnTo>
                    <a:pt x="311" y="779"/>
                  </a:lnTo>
                  <a:lnTo>
                    <a:pt x="309" y="777"/>
                  </a:lnTo>
                  <a:lnTo>
                    <a:pt x="308" y="779"/>
                  </a:lnTo>
                  <a:lnTo>
                    <a:pt x="306" y="780"/>
                  </a:lnTo>
                  <a:lnTo>
                    <a:pt x="305" y="780"/>
                  </a:lnTo>
                  <a:lnTo>
                    <a:pt x="300" y="782"/>
                  </a:lnTo>
                  <a:lnTo>
                    <a:pt x="295" y="784"/>
                  </a:lnTo>
                  <a:lnTo>
                    <a:pt x="293" y="784"/>
                  </a:lnTo>
                  <a:lnTo>
                    <a:pt x="293" y="784"/>
                  </a:lnTo>
                  <a:lnTo>
                    <a:pt x="290" y="782"/>
                  </a:lnTo>
                  <a:lnTo>
                    <a:pt x="289" y="780"/>
                  </a:lnTo>
                  <a:lnTo>
                    <a:pt x="287" y="780"/>
                  </a:lnTo>
                  <a:lnTo>
                    <a:pt x="274" y="780"/>
                  </a:lnTo>
                  <a:lnTo>
                    <a:pt x="271" y="782"/>
                  </a:lnTo>
                  <a:lnTo>
                    <a:pt x="265" y="782"/>
                  </a:lnTo>
                  <a:lnTo>
                    <a:pt x="263" y="782"/>
                  </a:lnTo>
                  <a:lnTo>
                    <a:pt x="260" y="785"/>
                  </a:lnTo>
                  <a:lnTo>
                    <a:pt x="255" y="785"/>
                  </a:lnTo>
                  <a:lnTo>
                    <a:pt x="252" y="785"/>
                  </a:lnTo>
                  <a:lnTo>
                    <a:pt x="242" y="787"/>
                  </a:lnTo>
                  <a:lnTo>
                    <a:pt x="238" y="787"/>
                  </a:lnTo>
                  <a:lnTo>
                    <a:pt x="236" y="788"/>
                  </a:lnTo>
                  <a:lnTo>
                    <a:pt x="233" y="790"/>
                  </a:lnTo>
                  <a:lnTo>
                    <a:pt x="230" y="792"/>
                  </a:lnTo>
                  <a:lnTo>
                    <a:pt x="228" y="793"/>
                  </a:lnTo>
                  <a:lnTo>
                    <a:pt x="227" y="795"/>
                  </a:lnTo>
                  <a:lnTo>
                    <a:pt x="225" y="796"/>
                  </a:lnTo>
                  <a:lnTo>
                    <a:pt x="223" y="796"/>
                  </a:lnTo>
                  <a:lnTo>
                    <a:pt x="222" y="796"/>
                  </a:lnTo>
                  <a:lnTo>
                    <a:pt x="220" y="796"/>
                  </a:lnTo>
                  <a:lnTo>
                    <a:pt x="214" y="798"/>
                  </a:lnTo>
                  <a:lnTo>
                    <a:pt x="212" y="799"/>
                  </a:lnTo>
                  <a:lnTo>
                    <a:pt x="211" y="801"/>
                  </a:lnTo>
                  <a:lnTo>
                    <a:pt x="209" y="803"/>
                  </a:lnTo>
                  <a:lnTo>
                    <a:pt x="207" y="804"/>
                  </a:lnTo>
                  <a:lnTo>
                    <a:pt x="204" y="806"/>
                  </a:lnTo>
                  <a:lnTo>
                    <a:pt x="201" y="807"/>
                  </a:lnTo>
                  <a:lnTo>
                    <a:pt x="199" y="807"/>
                  </a:lnTo>
                  <a:lnTo>
                    <a:pt x="198" y="806"/>
                  </a:lnTo>
                  <a:lnTo>
                    <a:pt x="195" y="806"/>
                  </a:lnTo>
                  <a:lnTo>
                    <a:pt x="192" y="806"/>
                  </a:lnTo>
                  <a:lnTo>
                    <a:pt x="190" y="806"/>
                  </a:lnTo>
                  <a:lnTo>
                    <a:pt x="190" y="806"/>
                  </a:lnTo>
                  <a:lnTo>
                    <a:pt x="188" y="806"/>
                  </a:lnTo>
                  <a:lnTo>
                    <a:pt x="188" y="804"/>
                  </a:lnTo>
                  <a:lnTo>
                    <a:pt x="188" y="804"/>
                  </a:lnTo>
                  <a:lnTo>
                    <a:pt x="188" y="803"/>
                  </a:lnTo>
                  <a:lnTo>
                    <a:pt x="188" y="803"/>
                  </a:lnTo>
                  <a:lnTo>
                    <a:pt x="187" y="803"/>
                  </a:lnTo>
                  <a:lnTo>
                    <a:pt x="185" y="804"/>
                  </a:lnTo>
                  <a:lnTo>
                    <a:pt x="182" y="804"/>
                  </a:lnTo>
                  <a:lnTo>
                    <a:pt x="180" y="804"/>
                  </a:lnTo>
                  <a:lnTo>
                    <a:pt x="179" y="804"/>
                  </a:lnTo>
                  <a:lnTo>
                    <a:pt x="177" y="804"/>
                  </a:lnTo>
                  <a:lnTo>
                    <a:pt x="174" y="804"/>
                  </a:lnTo>
                  <a:lnTo>
                    <a:pt x="171" y="806"/>
                  </a:lnTo>
                  <a:lnTo>
                    <a:pt x="166" y="804"/>
                  </a:lnTo>
                  <a:lnTo>
                    <a:pt x="163" y="804"/>
                  </a:lnTo>
                  <a:lnTo>
                    <a:pt x="160" y="801"/>
                  </a:lnTo>
                  <a:lnTo>
                    <a:pt x="158" y="799"/>
                  </a:lnTo>
                  <a:lnTo>
                    <a:pt x="156" y="798"/>
                  </a:lnTo>
                  <a:lnTo>
                    <a:pt x="156" y="796"/>
                  </a:lnTo>
                  <a:lnTo>
                    <a:pt x="158" y="795"/>
                  </a:lnTo>
                  <a:lnTo>
                    <a:pt x="156" y="795"/>
                  </a:lnTo>
                  <a:lnTo>
                    <a:pt x="155" y="796"/>
                  </a:lnTo>
                  <a:lnTo>
                    <a:pt x="153" y="796"/>
                  </a:lnTo>
                  <a:lnTo>
                    <a:pt x="152" y="796"/>
                  </a:lnTo>
                  <a:lnTo>
                    <a:pt x="150" y="796"/>
                  </a:lnTo>
                  <a:lnTo>
                    <a:pt x="149" y="798"/>
                  </a:lnTo>
                  <a:lnTo>
                    <a:pt x="144" y="811"/>
                  </a:lnTo>
                  <a:lnTo>
                    <a:pt x="139" y="820"/>
                  </a:lnTo>
                  <a:lnTo>
                    <a:pt x="137" y="823"/>
                  </a:lnTo>
                  <a:lnTo>
                    <a:pt x="134" y="825"/>
                  </a:lnTo>
                  <a:lnTo>
                    <a:pt x="128" y="828"/>
                  </a:lnTo>
                  <a:lnTo>
                    <a:pt x="118" y="831"/>
                  </a:lnTo>
                  <a:lnTo>
                    <a:pt x="117" y="833"/>
                  </a:lnTo>
                  <a:lnTo>
                    <a:pt x="115" y="834"/>
                  </a:lnTo>
                  <a:lnTo>
                    <a:pt x="112" y="838"/>
                  </a:lnTo>
                  <a:lnTo>
                    <a:pt x="107" y="842"/>
                  </a:lnTo>
                  <a:lnTo>
                    <a:pt x="107" y="844"/>
                  </a:lnTo>
                  <a:lnTo>
                    <a:pt x="107" y="847"/>
                  </a:lnTo>
                  <a:lnTo>
                    <a:pt x="106" y="849"/>
                  </a:lnTo>
                  <a:lnTo>
                    <a:pt x="101" y="855"/>
                  </a:lnTo>
                  <a:lnTo>
                    <a:pt x="99" y="858"/>
                  </a:lnTo>
                  <a:lnTo>
                    <a:pt x="99" y="863"/>
                  </a:lnTo>
                  <a:lnTo>
                    <a:pt x="99" y="866"/>
                  </a:lnTo>
                  <a:lnTo>
                    <a:pt x="99" y="869"/>
                  </a:lnTo>
                  <a:lnTo>
                    <a:pt x="99" y="869"/>
                  </a:lnTo>
                  <a:lnTo>
                    <a:pt x="101" y="871"/>
                  </a:lnTo>
                  <a:lnTo>
                    <a:pt x="102" y="873"/>
                  </a:lnTo>
                  <a:lnTo>
                    <a:pt x="102" y="874"/>
                  </a:lnTo>
                  <a:lnTo>
                    <a:pt x="101" y="877"/>
                  </a:lnTo>
                  <a:lnTo>
                    <a:pt x="101" y="879"/>
                  </a:lnTo>
                  <a:lnTo>
                    <a:pt x="99" y="882"/>
                  </a:lnTo>
                  <a:lnTo>
                    <a:pt x="98" y="884"/>
                  </a:lnTo>
                  <a:lnTo>
                    <a:pt x="94" y="887"/>
                  </a:lnTo>
                  <a:lnTo>
                    <a:pt x="91" y="892"/>
                  </a:lnTo>
                  <a:lnTo>
                    <a:pt x="88" y="893"/>
                  </a:lnTo>
                  <a:lnTo>
                    <a:pt x="83" y="896"/>
                  </a:lnTo>
                  <a:lnTo>
                    <a:pt x="80" y="900"/>
                  </a:lnTo>
                  <a:lnTo>
                    <a:pt x="78" y="901"/>
                  </a:lnTo>
                  <a:lnTo>
                    <a:pt x="77" y="903"/>
                  </a:lnTo>
                  <a:lnTo>
                    <a:pt x="72" y="904"/>
                  </a:lnTo>
                  <a:lnTo>
                    <a:pt x="66" y="906"/>
                  </a:lnTo>
                  <a:lnTo>
                    <a:pt x="61" y="906"/>
                  </a:lnTo>
                  <a:lnTo>
                    <a:pt x="59" y="908"/>
                  </a:lnTo>
                  <a:lnTo>
                    <a:pt x="58" y="909"/>
                  </a:lnTo>
                  <a:lnTo>
                    <a:pt x="56" y="911"/>
                  </a:lnTo>
                  <a:lnTo>
                    <a:pt x="55" y="914"/>
                  </a:lnTo>
                  <a:lnTo>
                    <a:pt x="53" y="919"/>
                  </a:lnTo>
                  <a:lnTo>
                    <a:pt x="53" y="922"/>
                  </a:lnTo>
                  <a:lnTo>
                    <a:pt x="51" y="923"/>
                  </a:lnTo>
                  <a:lnTo>
                    <a:pt x="50" y="925"/>
                  </a:lnTo>
                  <a:lnTo>
                    <a:pt x="47" y="927"/>
                  </a:lnTo>
                  <a:lnTo>
                    <a:pt x="43" y="928"/>
                  </a:lnTo>
                  <a:lnTo>
                    <a:pt x="42" y="930"/>
                  </a:lnTo>
                  <a:lnTo>
                    <a:pt x="40" y="930"/>
                  </a:lnTo>
                  <a:lnTo>
                    <a:pt x="40" y="931"/>
                  </a:lnTo>
                  <a:lnTo>
                    <a:pt x="39" y="935"/>
                  </a:lnTo>
                  <a:lnTo>
                    <a:pt x="39" y="936"/>
                  </a:lnTo>
                  <a:lnTo>
                    <a:pt x="37" y="939"/>
                  </a:lnTo>
                  <a:lnTo>
                    <a:pt x="35" y="943"/>
                  </a:lnTo>
                  <a:lnTo>
                    <a:pt x="35" y="944"/>
                  </a:lnTo>
                  <a:lnTo>
                    <a:pt x="35" y="949"/>
                  </a:lnTo>
                  <a:lnTo>
                    <a:pt x="34" y="950"/>
                  </a:lnTo>
                  <a:lnTo>
                    <a:pt x="32" y="954"/>
                  </a:lnTo>
                  <a:lnTo>
                    <a:pt x="31" y="954"/>
                  </a:lnTo>
                  <a:lnTo>
                    <a:pt x="26" y="960"/>
                  </a:lnTo>
                  <a:lnTo>
                    <a:pt x="23" y="962"/>
                  </a:lnTo>
                  <a:lnTo>
                    <a:pt x="21" y="963"/>
                  </a:lnTo>
                  <a:lnTo>
                    <a:pt x="21" y="965"/>
                  </a:lnTo>
                  <a:lnTo>
                    <a:pt x="20" y="965"/>
                  </a:lnTo>
                  <a:lnTo>
                    <a:pt x="21" y="965"/>
                  </a:lnTo>
                  <a:lnTo>
                    <a:pt x="21" y="963"/>
                  </a:lnTo>
                  <a:lnTo>
                    <a:pt x="23" y="963"/>
                  </a:lnTo>
                  <a:lnTo>
                    <a:pt x="23" y="963"/>
                  </a:lnTo>
                  <a:lnTo>
                    <a:pt x="23" y="965"/>
                  </a:lnTo>
                  <a:lnTo>
                    <a:pt x="21" y="966"/>
                  </a:lnTo>
                  <a:lnTo>
                    <a:pt x="20" y="968"/>
                  </a:lnTo>
                  <a:lnTo>
                    <a:pt x="18" y="971"/>
                  </a:lnTo>
                  <a:lnTo>
                    <a:pt x="18" y="973"/>
                  </a:lnTo>
                  <a:lnTo>
                    <a:pt x="18" y="974"/>
                  </a:lnTo>
                  <a:lnTo>
                    <a:pt x="18" y="974"/>
                  </a:lnTo>
                  <a:lnTo>
                    <a:pt x="16" y="976"/>
                  </a:lnTo>
                  <a:lnTo>
                    <a:pt x="15" y="979"/>
                  </a:lnTo>
                  <a:lnTo>
                    <a:pt x="13" y="984"/>
                  </a:lnTo>
                  <a:lnTo>
                    <a:pt x="12" y="984"/>
                  </a:lnTo>
                  <a:lnTo>
                    <a:pt x="10" y="985"/>
                  </a:lnTo>
                  <a:lnTo>
                    <a:pt x="8" y="989"/>
                  </a:lnTo>
                  <a:lnTo>
                    <a:pt x="7" y="997"/>
                  </a:lnTo>
                  <a:lnTo>
                    <a:pt x="5" y="1003"/>
                  </a:lnTo>
                  <a:lnTo>
                    <a:pt x="7" y="1003"/>
                  </a:lnTo>
                  <a:lnTo>
                    <a:pt x="7" y="1000"/>
                  </a:lnTo>
                  <a:lnTo>
                    <a:pt x="7" y="1000"/>
                  </a:lnTo>
                  <a:lnTo>
                    <a:pt x="8" y="1000"/>
                  </a:lnTo>
                  <a:lnTo>
                    <a:pt x="8" y="1000"/>
                  </a:lnTo>
                  <a:lnTo>
                    <a:pt x="10" y="1003"/>
                  </a:lnTo>
                  <a:lnTo>
                    <a:pt x="12" y="1006"/>
                  </a:lnTo>
                  <a:lnTo>
                    <a:pt x="13" y="1006"/>
                  </a:lnTo>
                  <a:lnTo>
                    <a:pt x="13" y="1006"/>
                  </a:lnTo>
                  <a:lnTo>
                    <a:pt x="13" y="1005"/>
                  </a:lnTo>
                  <a:lnTo>
                    <a:pt x="13" y="1005"/>
                  </a:lnTo>
                  <a:lnTo>
                    <a:pt x="15" y="1006"/>
                  </a:lnTo>
                  <a:lnTo>
                    <a:pt x="16" y="1009"/>
                  </a:lnTo>
                  <a:lnTo>
                    <a:pt x="18" y="1011"/>
                  </a:lnTo>
                  <a:lnTo>
                    <a:pt x="16" y="1012"/>
                  </a:lnTo>
                  <a:lnTo>
                    <a:pt x="16" y="1014"/>
                  </a:lnTo>
                  <a:lnTo>
                    <a:pt x="16" y="1017"/>
                  </a:lnTo>
                  <a:lnTo>
                    <a:pt x="15" y="1022"/>
                  </a:lnTo>
                  <a:lnTo>
                    <a:pt x="16" y="1020"/>
                  </a:lnTo>
                  <a:lnTo>
                    <a:pt x="15" y="1022"/>
                  </a:lnTo>
                  <a:lnTo>
                    <a:pt x="13" y="1022"/>
                  </a:lnTo>
                  <a:lnTo>
                    <a:pt x="13" y="1022"/>
                  </a:lnTo>
                  <a:lnTo>
                    <a:pt x="13" y="1024"/>
                  </a:lnTo>
                  <a:lnTo>
                    <a:pt x="16" y="1025"/>
                  </a:lnTo>
                  <a:lnTo>
                    <a:pt x="18" y="1027"/>
                  </a:lnTo>
                  <a:lnTo>
                    <a:pt x="18" y="1032"/>
                  </a:lnTo>
                  <a:lnTo>
                    <a:pt x="20" y="1033"/>
                  </a:lnTo>
                  <a:lnTo>
                    <a:pt x="20" y="1038"/>
                  </a:lnTo>
                  <a:lnTo>
                    <a:pt x="20" y="1043"/>
                  </a:lnTo>
                  <a:lnTo>
                    <a:pt x="20" y="1046"/>
                  </a:lnTo>
                  <a:lnTo>
                    <a:pt x="18" y="1051"/>
                  </a:lnTo>
                  <a:lnTo>
                    <a:pt x="15" y="1055"/>
                  </a:lnTo>
                  <a:lnTo>
                    <a:pt x="15" y="1059"/>
                  </a:lnTo>
                  <a:lnTo>
                    <a:pt x="13" y="1060"/>
                  </a:lnTo>
                  <a:lnTo>
                    <a:pt x="13" y="1063"/>
                  </a:lnTo>
                  <a:lnTo>
                    <a:pt x="13" y="1070"/>
                  </a:lnTo>
                  <a:lnTo>
                    <a:pt x="13" y="1070"/>
                  </a:lnTo>
                  <a:lnTo>
                    <a:pt x="8" y="1076"/>
                  </a:lnTo>
                  <a:lnTo>
                    <a:pt x="5" y="1081"/>
                  </a:lnTo>
                  <a:lnTo>
                    <a:pt x="2" y="1082"/>
                  </a:lnTo>
                  <a:lnTo>
                    <a:pt x="0" y="1082"/>
                  </a:lnTo>
                  <a:lnTo>
                    <a:pt x="2" y="1084"/>
                  </a:lnTo>
                  <a:lnTo>
                    <a:pt x="2" y="1084"/>
                  </a:lnTo>
                  <a:lnTo>
                    <a:pt x="2" y="1084"/>
                  </a:lnTo>
                  <a:lnTo>
                    <a:pt x="4" y="1084"/>
                  </a:lnTo>
                  <a:lnTo>
                    <a:pt x="5" y="1084"/>
                  </a:lnTo>
                  <a:lnTo>
                    <a:pt x="7" y="1087"/>
                  </a:lnTo>
                  <a:lnTo>
                    <a:pt x="7" y="1087"/>
                  </a:lnTo>
                  <a:lnTo>
                    <a:pt x="8" y="1090"/>
                  </a:lnTo>
                  <a:lnTo>
                    <a:pt x="10" y="1092"/>
                  </a:lnTo>
                  <a:lnTo>
                    <a:pt x="10" y="1094"/>
                  </a:lnTo>
                  <a:lnTo>
                    <a:pt x="10" y="1094"/>
                  </a:lnTo>
                  <a:lnTo>
                    <a:pt x="12" y="1092"/>
                  </a:lnTo>
                  <a:lnTo>
                    <a:pt x="12" y="1092"/>
                  </a:lnTo>
                  <a:lnTo>
                    <a:pt x="12" y="1092"/>
                  </a:lnTo>
                  <a:lnTo>
                    <a:pt x="10" y="1094"/>
                  </a:lnTo>
                  <a:lnTo>
                    <a:pt x="10" y="1094"/>
                  </a:lnTo>
                  <a:lnTo>
                    <a:pt x="10" y="1095"/>
                  </a:lnTo>
                  <a:lnTo>
                    <a:pt x="12" y="1095"/>
                  </a:lnTo>
                  <a:lnTo>
                    <a:pt x="13" y="1097"/>
                  </a:lnTo>
                  <a:lnTo>
                    <a:pt x="13" y="1098"/>
                  </a:lnTo>
                  <a:lnTo>
                    <a:pt x="13" y="1100"/>
                  </a:lnTo>
                  <a:lnTo>
                    <a:pt x="15" y="1101"/>
                  </a:lnTo>
                  <a:lnTo>
                    <a:pt x="15" y="1101"/>
                  </a:lnTo>
                  <a:lnTo>
                    <a:pt x="18" y="1100"/>
                  </a:lnTo>
                  <a:lnTo>
                    <a:pt x="21" y="1100"/>
                  </a:lnTo>
                  <a:lnTo>
                    <a:pt x="26" y="1100"/>
                  </a:lnTo>
                  <a:lnTo>
                    <a:pt x="28" y="1100"/>
                  </a:lnTo>
                  <a:lnTo>
                    <a:pt x="28" y="1100"/>
                  </a:lnTo>
                  <a:lnTo>
                    <a:pt x="28" y="1100"/>
                  </a:lnTo>
                  <a:lnTo>
                    <a:pt x="24" y="1100"/>
                  </a:lnTo>
                  <a:lnTo>
                    <a:pt x="23" y="1100"/>
                  </a:lnTo>
                  <a:lnTo>
                    <a:pt x="20" y="1100"/>
                  </a:lnTo>
                  <a:lnTo>
                    <a:pt x="18" y="1101"/>
                  </a:lnTo>
                  <a:lnTo>
                    <a:pt x="18" y="1101"/>
                  </a:lnTo>
                  <a:lnTo>
                    <a:pt x="18" y="1101"/>
                  </a:lnTo>
                  <a:lnTo>
                    <a:pt x="16" y="1101"/>
                  </a:lnTo>
                  <a:lnTo>
                    <a:pt x="15" y="1101"/>
                  </a:lnTo>
                  <a:lnTo>
                    <a:pt x="13" y="1101"/>
                  </a:lnTo>
                  <a:lnTo>
                    <a:pt x="12" y="1101"/>
                  </a:lnTo>
                  <a:lnTo>
                    <a:pt x="12" y="1100"/>
                  </a:lnTo>
                  <a:lnTo>
                    <a:pt x="12" y="1100"/>
                  </a:lnTo>
                  <a:lnTo>
                    <a:pt x="10" y="1100"/>
                  </a:lnTo>
                  <a:lnTo>
                    <a:pt x="10" y="1101"/>
                  </a:lnTo>
                  <a:lnTo>
                    <a:pt x="10" y="1103"/>
                  </a:lnTo>
                  <a:lnTo>
                    <a:pt x="10" y="1105"/>
                  </a:lnTo>
                  <a:lnTo>
                    <a:pt x="10" y="1106"/>
                  </a:lnTo>
                  <a:lnTo>
                    <a:pt x="10" y="1108"/>
                  </a:lnTo>
                  <a:lnTo>
                    <a:pt x="10" y="1109"/>
                  </a:lnTo>
                  <a:lnTo>
                    <a:pt x="10" y="1109"/>
                  </a:lnTo>
                  <a:lnTo>
                    <a:pt x="10" y="1111"/>
                  </a:lnTo>
                  <a:lnTo>
                    <a:pt x="10" y="1111"/>
                  </a:lnTo>
                  <a:lnTo>
                    <a:pt x="12" y="1111"/>
                  </a:lnTo>
                  <a:lnTo>
                    <a:pt x="12" y="1111"/>
                  </a:lnTo>
                  <a:lnTo>
                    <a:pt x="12" y="1109"/>
                  </a:lnTo>
                  <a:lnTo>
                    <a:pt x="12" y="1109"/>
                  </a:lnTo>
                  <a:lnTo>
                    <a:pt x="13" y="1109"/>
                  </a:lnTo>
                  <a:lnTo>
                    <a:pt x="15" y="1111"/>
                  </a:lnTo>
                  <a:lnTo>
                    <a:pt x="15" y="1111"/>
                  </a:lnTo>
                  <a:lnTo>
                    <a:pt x="15" y="1111"/>
                  </a:lnTo>
                  <a:lnTo>
                    <a:pt x="13" y="1111"/>
                  </a:lnTo>
                  <a:lnTo>
                    <a:pt x="13" y="1111"/>
                  </a:lnTo>
                  <a:lnTo>
                    <a:pt x="12" y="1111"/>
                  </a:lnTo>
                  <a:lnTo>
                    <a:pt x="10" y="1113"/>
                  </a:lnTo>
                  <a:lnTo>
                    <a:pt x="10" y="1113"/>
                  </a:lnTo>
                  <a:lnTo>
                    <a:pt x="10" y="1114"/>
                  </a:lnTo>
                  <a:lnTo>
                    <a:pt x="12" y="1114"/>
                  </a:lnTo>
                  <a:lnTo>
                    <a:pt x="15" y="1116"/>
                  </a:lnTo>
                  <a:lnTo>
                    <a:pt x="16" y="1116"/>
                  </a:lnTo>
                  <a:lnTo>
                    <a:pt x="16" y="1116"/>
                  </a:lnTo>
                  <a:lnTo>
                    <a:pt x="16" y="1116"/>
                  </a:lnTo>
                  <a:lnTo>
                    <a:pt x="16" y="1117"/>
                  </a:lnTo>
                  <a:lnTo>
                    <a:pt x="16" y="1117"/>
                  </a:lnTo>
                  <a:lnTo>
                    <a:pt x="16" y="1119"/>
                  </a:lnTo>
                  <a:lnTo>
                    <a:pt x="18" y="1119"/>
                  </a:lnTo>
                  <a:lnTo>
                    <a:pt x="21" y="1119"/>
                  </a:lnTo>
                  <a:lnTo>
                    <a:pt x="21" y="1119"/>
                  </a:lnTo>
                  <a:lnTo>
                    <a:pt x="21" y="1119"/>
                  </a:lnTo>
                  <a:lnTo>
                    <a:pt x="21" y="1122"/>
                  </a:lnTo>
                  <a:lnTo>
                    <a:pt x="23" y="1122"/>
                  </a:lnTo>
                  <a:lnTo>
                    <a:pt x="24" y="1121"/>
                  </a:lnTo>
                  <a:lnTo>
                    <a:pt x="26" y="1119"/>
                  </a:lnTo>
                  <a:lnTo>
                    <a:pt x="28" y="1119"/>
                  </a:lnTo>
                  <a:lnTo>
                    <a:pt x="31" y="1119"/>
                  </a:lnTo>
                  <a:lnTo>
                    <a:pt x="31" y="1119"/>
                  </a:lnTo>
                  <a:lnTo>
                    <a:pt x="32" y="1119"/>
                  </a:lnTo>
                  <a:lnTo>
                    <a:pt x="32" y="1119"/>
                  </a:lnTo>
                  <a:lnTo>
                    <a:pt x="32" y="1121"/>
                  </a:lnTo>
                  <a:lnTo>
                    <a:pt x="31" y="1121"/>
                  </a:lnTo>
                  <a:lnTo>
                    <a:pt x="31" y="1121"/>
                  </a:lnTo>
                  <a:lnTo>
                    <a:pt x="28" y="1121"/>
                  </a:lnTo>
                  <a:lnTo>
                    <a:pt x="28" y="1121"/>
                  </a:lnTo>
                  <a:lnTo>
                    <a:pt x="26" y="1122"/>
                  </a:lnTo>
                  <a:lnTo>
                    <a:pt x="26" y="1122"/>
                  </a:lnTo>
                  <a:lnTo>
                    <a:pt x="28" y="1124"/>
                  </a:lnTo>
                  <a:lnTo>
                    <a:pt x="28" y="1124"/>
                  </a:lnTo>
                  <a:lnTo>
                    <a:pt x="29" y="1124"/>
                  </a:lnTo>
                  <a:lnTo>
                    <a:pt x="29" y="1122"/>
                  </a:lnTo>
                  <a:lnTo>
                    <a:pt x="31" y="1124"/>
                  </a:lnTo>
                  <a:lnTo>
                    <a:pt x="32" y="1124"/>
                  </a:lnTo>
                  <a:lnTo>
                    <a:pt x="31" y="1124"/>
                  </a:lnTo>
                  <a:lnTo>
                    <a:pt x="29" y="1124"/>
                  </a:lnTo>
                  <a:lnTo>
                    <a:pt x="28" y="1125"/>
                  </a:lnTo>
                  <a:lnTo>
                    <a:pt x="26" y="1127"/>
                  </a:lnTo>
                  <a:lnTo>
                    <a:pt x="28" y="1127"/>
                  </a:lnTo>
                  <a:lnTo>
                    <a:pt x="28" y="1127"/>
                  </a:lnTo>
                  <a:lnTo>
                    <a:pt x="28" y="1127"/>
                  </a:lnTo>
                  <a:lnTo>
                    <a:pt x="29" y="1127"/>
                  </a:lnTo>
                  <a:lnTo>
                    <a:pt x="28" y="1127"/>
                  </a:lnTo>
                  <a:lnTo>
                    <a:pt x="28" y="1129"/>
                  </a:lnTo>
                  <a:lnTo>
                    <a:pt x="28" y="1129"/>
                  </a:lnTo>
                  <a:lnTo>
                    <a:pt x="29" y="1130"/>
                  </a:lnTo>
                  <a:lnTo>
                    <a:pt x="29" y="1130"/>
                  </a:lnTo>
                  <a:lnTo>
                    <a:pt x="31" y="1130"/>
                  </a:lnTo>
                  <a:lnTo>
                    <a:pt x="31" y="1132"/>
                  </a:lnTo>
                  <a:lnTo>
                    <a:pt x="31" y="1132"/>
                  </a:lnTo>
                  <a:lnTo>
                    <a:pt x="32" y="1130"/>
                  </a:lnTo>
                  <a:lnTo>
                    <a:pt x="32" y="1130"/>
                  </a:lnTo>
                  <a:lnTo>
                    <a:pt x="32" y="1132"/>
                  </a:lnTo>
                  <a:lnTo>
                    <a:pt x="32" y="1132"/>
                  </a:lnTo>
                  <a:lnTo>
                    <a:pt x="32" y="1133"/>
                  </a:lnTo>
                  <a:lnTo>
                    <a:pt x="32" y="1135"/>
                  </a:lnTo>
                  <a:lnTo>
                    <a:pt x="34" y="1135"/>
                  </a:lnTo>
                  <a:lnTo>
                    <a:pt x="34" y="1132"/>
                  </a:lnTo>
                  <a:lnTo>
                    <a:pt x="34" y="1132"/>
                  </a:lnTo>
                  <a:lnTo>
                    <a:pt x="35" y="1132"/>
                  </a:lnTo>
                  <a:lnTo>
                    <a:pt x="35" y="1132"/>
                  </a:lnTo>
                  <a:lnTo>
                    <a:pt x="35" y="1133"/>
                  </a:lnTo>
                  <a:lnTo>
                    <a:pt x="37" y="1135"/>
                  </a:lnTo>
                  <a:lnTo>
                    <a:pt x="37" y="1135"/>
                  </a:lnTo>
                  <a:lnTo>
                    <a:pt x="39" y="1135"/>
                  </a:lnTo>
                  <a:lnTo>
                    <a:pt x="39" y="1135"/>
                  </a:lnTo>
                  <a:lnTo>
                    <a:pt x="37" y="1136"/>
                  </a:lnTo>
                  <a:lnTo>
                    <a:pt x="39" y="1138"/>
                  </a:lnTo>
                  <a:lnTo>
                    <a:pt x="40" y="1141"/>
                  </a:lnTo>
                  <a:lnTo>
                    <a:pt x="43" y="1143"/>
                  </a:lnTo>
                  <a:lnTo>
                    <a:pt x="45" y="1143"/>
                  </a:lnTo>
                  <a:lnTo>
                    <a:pt x="45" y="1143"/>
                  </a:lnTo>
                  <a:lnTo>
                    <a:pt x="45" y="1143"/>
                  </a:lnTo>
                  <a:lnTo>
                    <a:pt x="45" y="1144"/>
                  </a:lnTo>
                  <a:lnTo>
                    <a:pt x="47" y="1144"/>
                  </a:lnTo>
                  <a:lnTo>
                    <a:pt x="48" y="1146"/>
                  </a:lnTo>
                  <a:lnTo>
                    <a:pt x="48" y="1146"/>
                  </a:lnTo>
                  <a:lnTo>
                    <a:pt x="50" y="1146"/>
                  </a:lnTo>
                  <a:lnTo>
                    <a:pt x="50" y="1146"/>
                  </a:lnTo>
                  <a:lnTo>
                    <a:pt x="50" y="1146"/>
                  </a:lnTo>
                  <a:lnTo>
                    <a:pt x="50" y="1148"/>
                  </a:lnTo>
                  <a:lnTo>
                    <a:pt x="50" y="1149"/>
                  </a:lnTo>
                  <a:lnTo>
                    <a:pt x="50" y="1151"/>
                  </a:lnTo>
                  <a:lnTo>
                    <a:pt x="51" y="1151"/>
                  </a:lnTo>
                  <a:lnTo>
                    <a:pt x="53" y="1152"/>
                  </a:lnTo>
                  <a:lnTo>
                    <a:pt x="53" y="1152"/>
                  </a:lnTo>
                  <a:lnTo>
                    <a:pt x="53" y="1154"/>
                  </a:lnTo>
                  <a:lnTo>
                    <a:pt x="55" y="1154"/>
                  </a:lnTo>
                  <a:lnTo>
                    <a:pt x="55" y="1156"/>
                  </a:lnTo>
                  <a:lnTo>
                    <a:pt x="55" y="1156"/>
                  </a:lnTo>
                  <a:lnTo>
                    <a:pt x="55" y="1157"/>
                  </a:lnTo>
                  <a:lnTo>
                    <a:pt x="55" y="1157"/>
                  </a:lnTo>
                  <a:lnTo>
                    <a:pt x="56" y="1159"/>
                  </a:lnTo>
                  <a:lnTo>
                    <a:pt x="58" y="1159"/>
                  </a:lnTo>
                  <a:lnTo>
                    <a:pt x="58" y="1159"/>
                  </a:lnTo>
                  <a:lnTo>
                    <a:pt x="56" y="1159"/>
                  </a:lnTo>
                  <a:lnTo>
                    <a:pt x="56" y="1160"/>
                  </a:lnTo>
                  <a:lnTo>
                    <a:pt x="56" y="1162"/>
                  </a:lnTo>
                  <a:lnTo>
                    <a:pt x="56" y="1162"/>
                  </a:lnTo>
                  <a:lnTo>
                    <a:pt x="58" y="1162"/>
                  </a:lnTo>
                  <a:lnTo>
                    <a:pt x="58" y="1162"/>
                  </a:lnTo>
                  <a:lnTo>
                    <a:pt x="59" y="1162"/>
                  </a:lnTo>
                  <a:lnTo>
                    <a:pt x="59" y="1162"/>
                  </a:lnTo>
                  <a:lnTo>
                    <a:pt x="59" y="1162"/>
                  </a:lnTo>
                  <a:lnTo>
                    <a:pt x="59" y="1162"/>
                  </a:lnTo>
                  <a:lnTo>
                    <a:pt x="59" y="1163"/>
                  </a:lnTo>
                  <a:lnTo>
                    <a:pt x="58" y="1165"/>
                  </a:lnTo>
                  <a:lnTo>
                    <a:pt x="56" y="1165"/>
                  </a:lnTo>
                  <a:lnTo>
                    <a:pt x="56" y="1163"/>
                  </a:lnTo>
                  <a:lnTo>
                    <a:pt x="55" y="1163"/>
                  </a:lnTo>
                  <a:lnTo>
                    <a:pt x="55" y="1165"/>
                  </a:lnTo>
                  <a:lnTo>
                    <a:pt x="56" y="1165"/>
                  </a:lnTo>
                  <a:lnTo>
                    <a:pt x="56" y="1167"/>
                  </a:lnTo>
                  <a:lnTo>
                    <a:pt x="58" y="1168"/>
                  </a:lnTo>
                  <a:lnTo>
                    <a:pt x="59" y="1168"/>
                  </a:lnTo>
                  <a:lnTo>
                    <a:pt x="59" y="1170"/>
                  </a:lnTo>
                  <a:lnTo>
                    <a:pt x="59" y="1171"/>
                  </a:lnTo>
                  <a:lnTo>
                    <a:pt x="61" y="1173"/>
                  </a:lnTo>
                  <a:lnTo>
                    <a:pt x="61" y="1173"/>
                  </a:lnTo>
                  <a:lnTo>
                    <a:pt x="63" y="1173"/>
                  </a:lnTo>
                  <a:lnTo>
                    <a:pt x="64" y="1175"/>
                  </a:lnTo>
                  <a:lnTo>
                    <a:pt x="64" y="1173"/>
                  </a:lnTo>
                  <a:lnTo>
                    <a:pt x="66" y="1173"/>
                  </a:lnTo>
                  <a:lnTo>
                    <a:pt x="64" y="1175"/>
                  </a:lnTo>
                  <a:lnTo>
                    <a:pt x="66" y="1176"/>
                  </a:lnTo>
                  <a:lnTo>
                    <a:pt x="66" y="1178"/>
                  </a:lnTo>
                  <a:lnTo>
                    <a:pt x="66" y="1178"/>
                  </a:lnTo>
                  <a:lnTo>
                    <a:pt x="67" y="1178"/>
                  </a:lnTo>
                  <a:lnTo>
                    <a:pt x="72" y="1181"/>
                  </a:lnTo>
                  <a:lnTo>
                    <a:pt x="75" y="1181"/>
                  </a:lnTo>
                  <a:lnTo>
                    <a:pt x="77" y="1184"/>
                  </a:lnTo>
                  <a:lnTo>
                    <a:pt x="78" y="1184"/>
                  </a:lnTo>
                  <a:lnTo>
                    <a:pt x="80" y="1187"/>
                  </a:lnTo>
                  <a:lnTo>
                    <a:pt x="85" y="1189"/>
                  </a:lnTo>
                  <a:lnTo>
                    <a:pt x="86" y="1189"/>
                  </a:lnTo>
                  <a:lnTo>
                    <a:pt x="86" y="1192"/>
                  </a:lnTo>
                  <a:lnTo>
                    <a:pt x="88" y="1192"/>
                  </a:lnTo>
                  <a:lnTo>
                    <a:pt x="90" y="1194"/>
                  </a:lnTo>
                  <a:lnTo>
                    <a:pt x="91" y="1194"/>
                  </a:lnTo>
                  <a:lnTo>
                    <a:pt x="94" y="1195"/>
                  </a:lnTo>
                  <a:lnTo>
                    <a:pt x="102" y="1202"/>
                  </a:lnTo>
                  <a:lnTo>
                    <a:pt x="106" y="1205"/>
                  </a:lnTo>
                  <a:lnTo>
                    <a:pt x="109" y="1208"/>
                  </a:lnTo>
                  <a:lnTo>
                    <a:pt x="120" y="1214"/>
                  </a:lnTo>
                  <a:lnTo>
                    <a:pt x="123" y="1214"/>
                  </a:lnTo>
                  <a:lnTo>
                    <a:pt x="128" y="1216"/>
                  </a:lnTo>
                  <a:lnTo>
                    <a:pt x="129" y="1216"/>
                  </a:lnTo>
                  <a:lnTo>
                    <a:pt x="131" y="1216"/>
                  </a:lnTo>
                  <a:lnTo>
                    <a:pt x="133" y="1214"/>
                  </a:lnTo>
                  <a:lnTo>
                    <a:pt x="136" y="1214"/>
                  </a:lnTo>
                  <a:lnTo>
                    <a:pt x="137" y="1213"/>
                  </a:lnTo>
                  <a:lnTo>
                    <a:pt x="137" y="1213"/>
                  </a:lnTo>
                  <a:lnTo>
                    <a:pt x="142" y="1211"/>
                  </a:lnTo>
                  <a:lnTo>
                    <a:pt x="149" y="1210"/>
                  </a:lnTo>
                  <a:lnTo>
                    <a:pt x="150" y="1208"/>
                  </a:lnTo>
                  <a:lnTo>
                    <a:pt x="155" y="1208"/>
                  </a:lnTo>
                  <a:lnTo>
                    <a:pt x="161" y="1206"/>
                  </a:lnTo>
                  <a:lnTo>
                    <a:pt x="160" y="1206"/>
                  </a:lnTo>
                  <a:lnTo>
                    <a:pt x="158" y="1206"/>
                  </a:lnTo>
                  <a:lnTo>
                    <a:pt x="156" y="1206"/>
                  </a:lnTo>
                  <a:lnTo>
                    <a:pt x="156" y="1206"/>
                  </a:lnTo>
                  <a:lnTo>
                    <a:pt x="158" y="1206"/>
                  </a:lnTo>
                  <a:lnTo>
                    <a:pt x="161" y="1206"/>
                  </a:lnTo>
                  <a:lnTo>
                    <a:pt x="161" y="1206"/>
                  </a:lnTo>
                  <a:lnTo>
                    <a:pt x="163" y="1206"/>
                  </a:lnTo>
                  <a:lnTo>
                    <a:pt x="166" y="1206"/>
                  </a:lnTo>
                  <a:lnTo>
                    <a:pt x="174" y="1205"/>
                  </a:lnTo>
                  <a:lnTo>
                    <a:pt x="174" y="1205"/>
                  </a:lnTo>
                  <a:lnTo>
                    <a:pt x="172" y="1205"/>
                  </a:lnTo>
                  <a:lnTo>
                    <a:pt x="166" y="1205"/>
                  </a:lnTo>
                  <a:lnTo>
                    <a:pt x="168" y="1205"/>
                  </a:lnTo>
                  <a:lnTo>
                    <a:pt x="169" y="1205"/>
                  </a:lnTo>
                  <a:lnTo>
                    <a:pt x="172" y="1205"/>
                  </a:lnTo>
                  <a:lnTo>
                    <a:pt x="174" y="1205"/>
                  </a:lnTo>
                  <a:lnTo>
                    <a:pt x="176" y="1205"/>
                  </a:lnTo>
                  <a:lnTo>
                    <a:pt x="184" y="1206"/>
                  </a:lnTo>
                  <a:lnTo>
                    <a:pt x="184" y="1206"/>
                  </a:lnTo>
                  <a:lnTo>
                    <a:pt x="184" y="1205"/>
                  </a:lnTo>
                  <a:lnTo>
                    <a:pt x="185" y="1203"/>
                  </a:lnTo>
                  <a:lnTo>
                    <a:pt x="185" y="1203"/>
                  </a:lnTo>
                  <a:lnTo>
                    <a:pt x="185" y="1206"/>
                  </a:lnTo>
                  <a:lnTo>
                    <a:pt x="187" y="1206"/>
                  </a:lnTo>
                  <a:lnTo>
                    <a:pt x="187" y="1206"/>
                  </a:lnTo>
                  <a:lnTo>
                    <a:pt x="187" y="1206"/>
                  </a:lnTo>
                  <a:lnTo>
                    <a:pt x="187" y="1206"/>
                  </a:lnTo>
                  <a:lnTo>
                    <a:pt x="185" y="1206"/>
                  </a:lnTo>
                  <a:lnTo>
                    <a:pt x="184" y="1206"/>
                  </a:lnTo>
                  <a:lnTo>
                    <a:pt x="185" y="1208"/>
                  </a:lnTo>
                  <a:lnTo>
                    <a:pt x="187" y="1208"/>
                  </a:lnTo>
                  <a:lnTo>
                    <a:pt x="188" y="1208"/>
                  </a:lnTo>
                  <a:lnTo>
                    <a:pt x="192" y="1208"/>
                  </a:lnTo>
                  <a:lnTo>
                    <a:pt x="195" y="1210"/>
                  </a:lnTo>
                  <a:lnTo>
                    <a:pt x="196" y="1210"/>
                  </a:lnTo>
                  <a:lnTo>
                    <a:pt x="199" y="1211"/>
                  </a:lnTo>
                  <a:lnTo>
                    <a:pt x="199" y="1211"/>
                  </a:lnTo>
                  <a:lnTo>
                    <a:pt x="203" y="1210"/>
                  </a:lnTo>
                  <a:lnTo>
                    <a:pt x="204" y="1208"/>
                  </a:lnTo>
                  <a:lnTo>
                    <a:pt x="206" y="1208"/>
                  </a:lnTo>
                  <a:lnTo>
                    <a:pt x="212" y="1206"/>
                  </a:lnTo>
                  <a:lnTo>
                    <a:pt x="215" y="1205"/>
                  </a:lnTo>
                  <a:lnTo>
                    <a:pt x="217" y="1205"/>
                  </a:lnTo>
                  <a:lnTo>
                    <a:pt x="220" y="1203"/>
                  </a:lnTo>
                  <a:lnTo>
                    <a:pt x="222" y="1202"/>
                  </a:lnTo>
                  <a:lnTo>
                    <a:pt x="225" y="1202"/>
                  </a:lnTo>
                  <a:lnTo>
                    <a:pt x="230" y="1198"/>
                  </a:lnTo>
                  <a:lnTo>
                    <a:pt x="235" y="1198"/>
                  </a:lnTo>
                  <a:lnTo>
                    <a:pt x="236" y="1198"/>
                  </a:lnTo>
                  <a:lnTo>
                    <a:pt x="238" y="1198"/>
                  </a:lnTo>
                  <a:lnTo>
                    <a:pt x="239" y="1197"/>
                  </a:lnTo>
                  <a:lnTo>
                    <a:pt x="239" y="1195"/>
                  </a:lnTo>
                  <a:lnTo>
                    <a:pt x="239" y="1195"/>
                  </a:lnTo>
                  <a:lnTo>
                    <a:pt x="241" y="1195"/>
                  </a:lnTo>
                  <a:lnTo>
                    <a:pt x="242" y="1194"/>
                  </a:lnTo>
                  <a:lnTo>
                    <a:pt x="247" y="1192"/>
                  </a:lnTo>
                  <a:lnTo>
                    <a:pt x="249" y="1192"/>
                  </a:lnTo>
                  <a:lnTo>
                    <a:pt x="255" y="1192"/>
                  </a:lnTo>
                  <a:lnTo>
                    <a:pt x="260" y="1191"/>
                  </a:lnTo>
                  <a:lnTo>
                    <a:pt x="262" y="1191"/>
                  </a:lnTo>
                  <a:lnTo>
                    <a:pt x="270" y="1191"/>
                  </a:lnTo>
                  <a:lnTo>
                    <a:pt x="270" y="1189"/>
                  </a:lnTo>
                  <a:lnTo>
                    <a:pt x="271" y="1189"/>
                  </a:lnTo>
                  <a:lnTo>
                    <a:pt x="274" y="1187"/>
                  </a:lnTo>
                  <a:lnTo>
                    <a:pt x="274" y="1189"/>
                  </a:lnTo>
                  <a:lnTo>
                    <a:pt x="271" y="1189"/>
                  </a:lnTo>
                  <a:lnTo>
                    <a:pt x="271" y="1191"/>
                  </a:lnTo>
                  <a:lnTo>
                    <a:pt x="270" y="1191"/>
                  </a:lnTo>
                  <a:lnTo>
                    <a:pt x="271" y="1191"/>
                  </a:lnTo>
                  <a:lnTo>
                    <a:pt x="279" y="1191"/>
                  </a:lnTo>
                  <a:lnTo>
                    <a:pt x="282" y="1191"/>
                  </a:lnTo>
                  <a:lnTo>
                    <a:pt x="285" y="1192"/>
                  </a:lnTo>
                  <a:lnTo>
                    <a:pt x="289" y="1195"/>
                  </a:lnTo>
                  <a:lnTo>
                    <a:pt x="290" y="1198"/>
                  </a:lnTo>
                  <a:lnTo>
                    <a:pt x="292" y="1198"/>
                  </a:lnTo>
                  <a:lnTo>
                    <a:pt x="292" y="1198"/>
                  </a:lnTo>
                  <a:lnTo>
                    <a:pt x="292" y="1200"/>
                  </a:lnTo>
                  <a:lnTo>
                    <a:pt x="292" y="1200"/>
                  </a:lnTo>
                  <a:lnTo>
                    <a:pt x="293" y="1200"/>
                  </a:lnTo>
                  <a:lnTo>
                    <a:pt x="293" y="1200"/>
                  </a:lnTo>
                  <a:lnTo>
                    <a:pt x="295" y="1200"/>
                  </a:lnTo>
                  <a:lnTo>
                    <a:pt x="295" y="1200"/>
                  </a:lnTo>
                  <a:lnTo>
                    <a:pt x="295" y="1200"/>
                  </a:lnTo>
                  <a:lnTo>
                    <a:pt x="295" y="1200"/>
                  </a:lnTo>
                  <a:lnTo>
                    <a:pt x="297" y="1200"/>
                  </a:lnTo>
                  <a:lnTo>
                    <a:pt x="295" y="1202"/>
                  </a:lnTo>
                  <a:lnTo>
                    <a:pt x="293" y="1202"/>
                  </a:lnTo>
                  <a:lnTo>
                    <a:pt x="293" y="1202"/>
                  </a:lnTo>
                  <a:lnTo>
                    <a:pt x="293" y="1202"/>
                  </a:lnTo>
                  <a:lnTo>
                    <a:pt x="293" y="1202"/>
                  </a:lnTo>
                  <a:lnTo>
                    <a:pt x="295" y="1203"/>
                  </a:lnTo>
                  <a:lnTo>
                    <a:pt x="297" y="1202"/>
                  </a:lnTo>
                  <a:lnTo>
                    <a:pt x="297" y="1203"/>
                  </a:lnTo>
                  <a:lnTo>
                    <a:pt x="297" y="1203"/>
                  </a:lnTo>
                  <a:lnTo>
                    <a:pt x="297" y="1203"/>
                  </a:lnTo>
                  <a:lnTo>
                    <a:pt x="295" y="1205"/>
                  </a:lnTo>
                  <a:lnTo>
                    <a:pt x="295" y="1205"/>
                  </a:lnTo>
                  <a:lnTo>
                    <a:pt x="295" y="1206"/>
                  </a:lnTo>
                  <a:lnTo>
                    <a:pt x="295" y="1206"/>
                  </a:lnTo>
                  <a:lnTo>
                    <a:pt x="297" y="1206"/>
                  </a:lnTo>
                  <a:lnTo>
                    <a:pt x="297" y="1206"/>
                  </a:lnTo>
                  <a:lnTo>
                    <a:pt x="295" y="1206"/>
                  </a:lnTo>
                  <a:lnTo>
                    <a:pt x="295" y="1206"/>
                  </a:lnTo>
                  <a:lnTo>
                    <a:pt x="297" y="1210"/>
                  </a:lnTo>
                  <a:lnTo>
                    <a:pt x="297" y="1211"/>
                  </a:lnTo>
                  <a:lnTo>
                    <a:pt x="297" y="1211"/>
                  </a:lnTo>
                  <a:lnTo>
                    <a:pt x="298" y="1213"/>
                  </a:lnTo>
                  <a:lnTo>
                    <a:pt x="300" y="1216"/>
                  </a:lnTo>
                  <a:lnTo>
                    <a:pt x="301" y="1216"/>
                  </a:lnTo>
                  <a:lnTo>
                    <a:pt x="303" y="1218"/>
                  </a:lnTo>
                  <a:lnTo>
                    <a:pt x="305" y="1218"/>
                  </a:lnTo>
                  <a:lnTo>
                    <a:pt x="305" y="1218"/>
                  </a:lnTo>
                  <a:lnTo>
                    <a:pt x="306" y="1218"/>
                  </a:lnTo>
                  <a:lnTo>
                    <a:pt x="306" y="1216"/>
                  </a:lnTo>
                  <a:lnTo>
                    <a:pt x="306" y="1216"/>
                  </a:lnTo>
                  <a:lnTo>
                    <a:pt x="306" y="1216"/>
                  </a:lnTo>
                  <a:lnTo>
                    <a:pt x="306" y="1218"/>
                  </a:lnTo>
                  <a:lnTo>
                    <a:pt x="306" y="1218"/>
                  </a:lnTo>
                  <a:lnTo>
                    <a:pt x="306" y="1218"/>
                  </a:lnTo>
                  <a:lnTo>
                    <a:pt x="309" y="1218"/>
                  </a:lnTo>
                  <a:lnTo>
                    <a:pt x="309" y="1218"/>
                  </a:lnTo>
                  <a:lnTo>
                    <a:pt x="311" y="1218"/>
                  </a:lnTo>
                  <a:lnTo>
                    <a:pt x="311" y="1214"/>
                  </a:lnTo>
                  <a:lnTo>
                    <a:pt x="311" y="1216"/>
                  </a:lnTo>
                  <a:lnTo>
                    <a:pt x="311" y="1216"/>
                  </a:lnTo>
                  <a:lnTo>
                    <a:pt x="311" y="1218"/>
                  </a:lnTo>
                  <a:lnTo>
                    <a:pt x="313" y="1218"/>
                  </a:lnTo>
                  <a:lnTo>
                    <a:pt x="313" y="1218"/>
                  </a:lnTo>
                  <a:lnTo>
                    <a:pt x="314" y="1216"/>
                  </a:lnTo>
                  <a:lnTo>
                    <a:pt x="313" y="1216"/>
                  </a:lnTo>
                  <a:lnTo>
                    <a:pt x="313" y="1214"/>
                  </a:lnTo>
                  <a:lnTo>
                    <a:pt x="313" y="1213"/>
                  </a:lnTo>
                  <a:lnTo>
                    <a:pt x="313" y="1211"/>
                  </a:lnTo>
                  <a:lnTo>
                    <a:pt x="313" y="1211"/>
                  </a:lnTo>
                  <a:lnTo>
                    <a:pt x="314" y="1213"/>
                  </a:lnTo>
                  <a:lnTo>
                    <a:pt x="314" y="1214"/>
                  </a:lnTo>
                  <a:lnTo>
                    <a:pt x="314" y="1216"/>
                  </a:lnTo>
                  <a:lnTo>
                    <a:pt x="316" y="1216"/>
                  </a:lnTo>
                  <a:lnTo>
                    <a:pt x="316" y="1216"/>
                  </a:lnTo>
                  <a:lnTo>
                    <a:pt x="317" y="1214"/>
                  </a:lnTo>
                  <a:lnTo>
                    <a:pt x="317" y="1213"/>
                  </a:lnTo>
                  <a:lnTo>
                    <a:pt x="317" y="1213"/>
                  </a:lnTo>
                  <a:lnTo>
                    <a:pt x="317" y="1213"/>
                  </a:lnTo>
                  <a:lnTo>
                    <a:pt x="317" y="1213"/>
                  </a:lnTo>
                  <a:lnTo>
                    <a:pt x="319" y="1213"/>
                  </a:lnTo>
                  <a:lnTo>
                    <a:pt x="319" y="1214"/>
                  </a:lnTo>
                  <a:lnTo>
                    <a:pt x="322" y="1214"/>
                  </a:lnTo>
                  <a:lnTo>
                    <a:pt x="322" y="1214"/>
                  </a:lnTo>
                  <a:lnTo>
                    <a:pt x="322" y="1213"/>
                  </a:lnTo>
                  <a:lnTo>
                    <a:pt x="322" y="1213"/>
                  </a:lnTo>
                  <a:lnTo>
                    <a:pt x="324" y="1214"/>
                  </a:lnTo>
                  <a:lnTo>
                    <a:pt x="324" y="1214"/>
                  </a:lnTo>
                  <a:lnTo>
                    <a:pt x="327" y="1214"/>
                  </a:lnTo>
                  <a:lnTo>
                    <a:pt x="328" y="1214"/>
                  </a:lnTo>
                  <a:lnTo>
                    <a:pt x="333" y="1214"/>
                  </a:lnTo>
                  <a:lnTo>
                    <a:pt x="333" y="1213"/>
                  </a:lnTo>
                  <a:lnTo>
                    <a:pt x="332" y="1210"/>
                  </a:lnTo>
                  <a:lnTo>
                    <a:pt x="332" y="1210"/>
                  </a:lnTo>
                  <a:lnTo>
                    <a:pt x="333" y="1211"/>
                  </a:lnTo>
                  <a:lnTo>
                    <a:pt x="333" y="1211"/>
                  </a:lnTo>
                  <a:lnTo>
                    <a:pt x="335" y="1211"/>
                  </a:lnTo>
                  <a:lnTo>
                    <a:pt x="335" y="1211"/>
                  </a:lnTo>
                  <a:lnTo>
                    <a:pt x="336" y="1211"/>
                  </a:lnTo>
                  <a:lnTo>
                    <a:pt x="336" y="1211"/>
                  </a:lnTo>
                  <a:lnTo>
                    <a:pt x="336" y="1211"/>
                  </a:lnTo>
                  <a:lnTo>
                    <a:pt x="336" y="1213"/>
                  </a:lnTo>
                  <a:lnTo>
                    <a:pt x="336" y="1214"/>
                  </a:lnTo>
                  <a:lnTo>
                    <a:pt x="336" y="1214"/>
                  </a:lnTo>
                  <a:lnTo>
                    <a:pt x="338" y="1214"/>
                  </a:lnTo>
                  <a:lnTo>
                    <a:pt x="338" y="1214"/>
                  </a:lnTo>
                  <a:lnTo>
                    <a:pt x="338" y="1213"/>
                  </a:lnTo>
                  <a:lnTo>
                    <a:pt x="338" y="1213"/>
                  </a:lnTo>
                  <a:lnTo>
                    <a:pt x="338" y="1214"/>
                  </a:lnTo>
                  <a:lnTo>
                    <a:pt x="340" y="1214"/>
                  </a:lnTo>
                  <a:lnTo>
                    <a:pt x="340" y="1214"/>
                  </a:lnTo>
                  <a:lnTo>
                    <a:pt x="340" y="1214"/>
                  </a:lnTo>
                  <a:lnTo>
                    <a:pt x="341" y="1214"/>
                  </a:lnTo>
                  <a:lnTo>
                    <a:pt x="341" y="1216"/>
                  </a:lnTo>
                  <a:lnTo>
                    <a:pt x="341" y="1216"/>
                  </a:lnTo>
                  <a:lnTo>
                    <a:pt x="341" y="1218"/>
                  </a:lnTo>
                  <a:lnTo>
                    <a:pt x="341" y="1218"/>
                  </a:lnTo>
                  <a:lnTo>
                    <a:pt x="341" y="1221"/>
                  </a:lnTo>
                  <a:lnTo>
                    <a:pt x="343" y="1221"/>
                  </a:lnTo>
                  <a:lnTo>
                    <a:pt x="344" y="1221"/>
                  </a:lnTo>
                  <a:lnTo>
                    <a:pt x="346" y="1221"/>
                  </a:lnTo>
                  <a:lnTo>
                    <a:pt x="346" y="1222"/>
                  </a:lnTo>
                  <a:lnTo>
                    <a:pt x="346" y="1222"/>
                  </a:lnTo>
                  <a:lnTo>
                    <a:pt x="348" y="1222"/>
                  </a:lnTo>
                  <a:lnTo>
                    <a:pt x="348" y="1222"/>
                  </a:lnTo>
                  <a:lnTo>
                    <a:pt x="348" y="1221"/>
                  </a:lnTo>
                  <a:lnTo>
                    <a:pt x="348" y="1221"/>
                  </a:lnTo>
                  <a:lnTo>
                    <a:pt x="348" y="1221"/>
                  </a:lnTo>
                  <a:lnTo>
                    <a:pt x="349" y="1221"/>
                  </a:lnTo>
                  <a:lnTo>
                    <a:pt x="349" y="1221"/>
                  </a:lnTo>
                  <a:lnTo>
                    <a:pt x="351" y="1221"/>
                  </a:lnTo>
                  <a:lnTo>
                    <a:pt x="351" y="1221"/>
                  </a:lnTo>
                  <a:lnTo>
                    <a:pt x="351" y="1221"/>
                  </a:lnTo>
                  <a:lnTo>
                    <a:pt x="349" y="1222"/>
                  </a:lnTo>
                  <a:lnTo>
                    <a:pt x="351" y="1222"/>
                  </a:lnTo>
                  <a:lnTo>
                    <a:pt x="351" y="1222"/>
                  </a:lnTo>
                  <a:lnTo>
                    <a:pt x="349" y="1222"/>
                  </a:lnTo>
                  <a:lnTo>
                    <a:pt x="349" y="1224"/>
                  </a:lnTo>
                  <a:lnTo>
                    <a:pt x="349" y="1224"/>
                  </a:lnTo>
                  <a:lnTo>
                    <a:pt x="349" y="1225"/>
                  </a:lnTo>
                  <a:lnTo>
                    <a:pt x="349" y="1225"/>
                  </a:lnTo>
                  <a:lnTo>
                    <a:pt x="351" y="1225"/>
                  </a:lnTo>
                  <a:lnTo>
                    <a:pt x="351" y="1227"/>
                  </a:lnTo>
                  <a:lnTo>
                    <a:pt x="352" y="1230"/>
                  </a:lnTo>
                  <a:lnTo>
                    <a:pt x="354" y="1230"/>
                  </a:lnTo>
                  <a:lnTo>
                    <a:pt x="354" y="1233"/>
                  </a:lnTo>
                  <a:lnTo>
                    <a:pt x="352" y="1235"/>
                  </a:lnTo>
                  <a:lnTo>
                    <a:pt x="352" y="1237"/>
                  </a:lnTo>
                  <a:lnTo>
                    <a:pt x="352" y="1240"/>
                  </a:lnTo>
                  <a:lnTo>
                    <a:pt x="352" y="1243"/>
                  </a:lnTo>
                  <a:lnTo>
                    <a:pt x="352" y="1246"/>
                  </a:lnTo>
                  <a:lnTo>
                    <a:pt x="352" y="1248"/>
                  </a:lnTo>
                  <a:lnTo>
                    <a:pt x="351" y="1249"/>
                  </a:lnTo>
                  <a:lnTo>
                    <a:pt x="351" y="1251"/>
                  </a:lnTo>
                  <a:lnTo>
                    <a:pt x="349" y="1253"/>
                  </a:lnTo>
                  <a:lnTo>
                    <a:pt x="349" y="1253"/>
                  </a:lnTo>
                  <a:lnTo>
                    <a:pt x="348" y="1254"/>
                  </a:lnTo>
                  <a:lnTo>
                    <a:pt x="348" y="1256"/>
                  </a:lnTo>
                  <a:lnTo>
                    <a:pt x="346" y="1257"/>
                  </a:lnTo>
                  <a:lnTo>
                    <a:pt x="348" y="1257"/>
                  </a:lnTo>
                  <a:lnTo>
                    <a:pt x="348" y="1257"/>
                  </a:lnTo>
                  <a:lnTo>
                    <a:pt x="349" y="1259"/>
                  </a:lnTo>
                  <a:lnTo>
                    <a:pt x="349" y="1259"/>
                  </a:lnTo>
                  <a:lnTo>
                    <a:pt x="349" y="1259"/>
                  </a:lnTo>
                  <a:lnTo>
                    <a:pt x="349" y="1262"/>
                  </a:lnTo>
                  <a:lnTo>
                    <a:pt x="349" y="1264"/>
                  </a:lnTo>
                  <a:lnTo>
                    <a:pt x="349" y="1265"/>
                  </a:lnTo>
                  <a:lnTo>
                    <a:pt x="349" y="1265"/>
                  </a:lnTo>
                  <a:lnTo>
                    <a:pt x="349" y="1265"/>
                  </a:lnTo>
                  <a:lnTo>
                    <a:pt x="349" y="1264"/>
                  </a:lnTo>
                  <a:lnTo>
                    <a:pt x="348" y="1264"/>
                  </a:lnTo>
                  <a:lnTo>
                    <a:pt x="346" y="1264"/>
                  </a:lnTo>
                  <a:lnTo>
                    <a:pt x="346" y="1265"/>
                  </a:lnTo>
                  <a:lnTo>
                    <a:pt x="348" y="1265"/>
                  </a:lnTo>
                  <a:lnTo>
                    <a:pt x="348" y="1267"/>
                  </a:lnTo>
                  <a:lnTo>
                    <a:pt x="349" y="1268"/>
                  </a:lnTo>
                  <a:lnTo>
                    <a:pt x="352" y="1270"/>
                  </a:lnTo>
                  <a:lnTo>
                    <a:pt x="354" y="1270"/>
                  </a:lnTo>
                  <a:lnTo>
                    <a:pt x="354" y="1270"/>
                  </a:lnTo>
                  <a:lnTo>
                    <a:pt x="352" y="1270"/>
                  </a:lnTo>
                  <a:lnTo>
                    <a:pt x="352" y="1272"/>
                  </a:lnTo>
                  <a:lnTo>
                    <a:pt x="351" y="1272"/>
                  </a:lnTo>
                  <a:lnTo>
                    <a:pt x="349" y="1270"/>
                  </a:lnTo>
                  <a:lnTo>
                    <a:pt x="348" y="1270"/>
                  </a:lnTo>
                  <a:lnTo>
                    <a:pt x="348" y="1270"/>
                  </a:lnTo>
                  <a:lnTo>
                    <a:pt x="346" y="1268"/>
                  </a:lnTo>
                  <a:lnTo>
                    <a:pt x="346" y="1268"/>
                  </a:lnTo>
                  <a:lnTo>
                    <a:pt x="346" y="1268"/>
                  </a:lnTo>
                  <a:lnTo>
                    <a:pt x="346" y="1268"/>
                  </a:lnTo>
                  <a:lnTo>
                    <a:pt x="346" y="1270"/>
                  </a:lnTo>
                  <a:lnTo>
                    <a:pt x="346" y="1273"/>
                  </a:lnTo>
                  <a:lnTo>
                    <a:pt x="346" y="1276"/>
                  </a:lnTo>
                  <a:lnTo>
                    <a:pt x="343" y="1280"/>
                  </a:lnTo>
                  <a:lnTo>
                    <a:pt x="343" y="1280"/>
                  </a:lnTo>
                  <a:lnTo>
                    <a:pt x="343" y="1280"/>
                  </a:lnTo>
                  <a:lnTo>
                    <a:pt x="341" y="1280"/>
                  </a:lnTo>
                  <a:lnTo>
                    <a:pt x="341" y="1281"/>
                  </a:lnTo>
                  <a:lnTo>
                    <a:pt x="340" y="1281"/>
                  </a:lnTo>
                  <a:lnTo>
                    <a:pt x="338" y="1280"/>
                  </a:lnTo>
                  <a:lnTo>
                    <a:pt x="338" y="1280"/>
                  </a:lnTo>
                  <a:lnTo>
                    <a:pt x="340" y="1284"/>
                  </a:lnTo>
                  <a:lnTo>
                    <a:pt x="340" y="1284"/>
                  </a:lnTo>
                  <a:lnTo>
                    <a:pt x="341" y="1286"/>
                  </a:lnTo>
                  <a:lnTo>
                    <a:pt x="341" y="1286"/>
                  </a:lnTo>
                  <a:lnTo>
                    <a:pt x="343" y="1289"/>
                  </a:lnTo>
                  <a:lnTo>
                    <a:pt x="344" y="1289"/>
                  </a:lnTo>
                  <a:lnTo>
                    <a:pt x="344" y="1289"/>
                  </a:lnTo>
                  <a:lnTo>
                    <a:pt x="346" y="1289"/>
                  </a:lnTo>
                  <a:lnTo>
                    <a:pt x="346" y="1289"/>
                  </a:lnTo>
                  <a:lnTo>
                    <a:pt x="346" y="1289"/>
                  </a:lnTo>
                  <a:lnTo>
                    <a:pt x="346" y="1291"/>
                  </a:lnTo>
                  <a:lnTo>
                    <a:pt x="346" y="1291"/>
                  </a:lnTo>
                  <a:lnTo>
                    <a:pt x="346" y="1292"/>
                  </a:lnTo>
                  <a:lnTo>
                    <a:pt x="346" y="1292"/>
                  </a:lnTo>
                  <a:lnTo>
                    <a:pt x="348" y="1291"/>
                  </a:lnTo>
                  <a:lnTo>
                    <a:pt x="348" y="1292"/>
                  </a:lnTo>
                  <a:lnTo>
                    <a:pt x="349" y="1292"/>
                  </a:lnTo>
                  <a:lnTo>
                    <a:pt x="348" y="1292"/>
                  </a:lnTo>
                  <a:lnTo>
                    <a:pt x="346" y="1292"/>
                  </a:lnTo>
                  <a:lnTo>
                    <a:pt x="346" y="1292"/>
                  </a:lnTo>
                  <a:lnTo>
                    <a:pt x="343" y="1289"/>
                  </a:lnTo>
                  <a:lnTo>
                    <a:pt x="343" y="1289"/>
                  </a:lnTo>
                  <a:lnTo>
                    <a:pt x="344" y="1292"/>
                  </a:lnTo>
                  <a:lnTo>
                    <a:pt x="344" y="1294"/>
                  </a:lnTo>
                  <a:lnTo>
                    <a:pt x="344" y="1295"/>
                  </a:lnTo>
                  <a:lnTo>
                    <a:pt x="344" y="1295"/>
                  </a:lnTo>
                  <a:lnTo>
                    <a:pt x="346" y="1295"/>
                  </a:lnTo>
                  <a:lnTo>
                    <a:pt x="348" y="1295"/>
                  </a:lnTo>
                  <a:lnTo>
                    <a:pt x="348" y="1297"/>
                  </a:lnTo>
                  <a:lnTo>
                    <a:pt x="348" y="1297"/>
                  </a:lnTo>
                  <a:lnTo>
                    <a:pt x="346" y="1295"/>
                  </a:lnTo>
                  <a:lnTo>
                    <a:pt x="346" y="1297"/>
                  </a:lnTo>
                  <a:lnTo>
                    <a:pt x="346" y="1297"/>
                  </a:lnTo>
                  <a:lnTo>
                    <a:pt x="348" y="1299"/>
                  </a:lnTo>
                  <a:lnTo>
                    <a:pt x="349" y="1300"/>
                  </a:lnTo>
                  <a:lnTo>
                    <a:pt x="349" y="1300"/>
                  </a:lnTo>
                  <a:lnTo>
                    <a:pt x="349" y="1302"/>
                  </a:lnTo>
                  <a:lnTo>
                    <a:pt x="349" y="1302"/>
                  </a:lnTo>
                  <a:lnTo>
                    <a:pt x="351" y="1303"/>
                  </a:lnTo>
                  <a:lnTo>
                    <a:pt x="352" y="1303"/>
                  </a:lnTo>
                  <a:lnTo>
                    <a:pt x="352" y="1303"/>
                  </a:lnTo>
                  <a:lnTo>
                    <a:pt x="354" y="1303"/>
                  </a:lnTo>
                  <a:lnTo>
                    <a:pt x="356" y="1305"/>
                  </a:lnTo>
                  <a:lnTo>
                    <a:pt x="356" y="1305"/>
                  </a:lnTo>
                  <a:lnTo>
                    <a:pt x="354" y="1305"/>
                  </a:lnTo>
                  <a:lnTo>
                    <a:pt x="351" y="1303"/>
                  </a:lnTo>
                  <a:lnTo>
                    <a:pt x="351" y="1303"/>
                  </a:lnTo>
                  <a:lnTo>
                    <a:pt x="351" y="1303"/>
                  </a:lnTo>
                  <a:lnTo>
                    <a:pt x="354" y="1307"/>
                  </a:lnTo>
                  <a:lnTo>
                    <a:pt x="359" y="1310"/>
                  </a:lnTo>
                  <a:lnTo>
                    <a:pt x="362" y="1314"/>
                  </a:lnTo>
                  <a:lnTo>
                    <a:pt x="363" y="1316"/>
                  </a:lnTo>
                  <a:lnTo>
                    <a:pt x="365" y="1318"/>
                  </a:lnTo>
                  <a:lnTo>
                    <a:pt x="367" y="1319"/>
                  </a:lnTo>
                  <a:lnTo>
                    <a:pt x="368" y="1321"/>
                  </a:lnTo>
                  <a:lnTo>
                    <a:pt x="370" y="1322"/>
                  </a:lnTo>
                  <a:lnTo>
                    <a:pt x="371" y="1324"/>
                  </a:lnTo>
                  <a:lnTo>
                    <a:pt x="373" y="1326"/>
                  </a:lnTo>
                  <a:lnTo>
                    <a:pt x="376" y="1329"/>
                  </a:lnTo>
                  <a:lnTo>
                    <a:pt x="378" y="1330"/>
                  </a:lnTo>
                  <a:lnTo>
                    <a:pt x="378" y="1332"/>
                  </a:lnTo>
                  <a:lnTo>
                    <a:pt x="378" y="1332"/>
                  </a:lnTo>
                  <a:lnTo>
                    <a:pt x="378" y="1332"/>
                  </a:lnTo>
                  <a:lnTo>
                    <a:pt x="379" y="1334"/>
                  </a:lnTo>
                  <a:lnTo>
                    <a:pt x="379" y="1335"/>
                  </a:lnTo>
                  <a:lnTo>
                    <a:pt x="381" y="1335"/>
                  </a:lnTo>
                  <a:lnTo>
                    <a:pt x="381" y="1335"/>
                  </a:lnTo>
                  <a:lnTo>
                    <a:pt x="381" y="1337"/>
                  </a:lnTo>
                  <a:lnTo>
                    <a:pt x="381" y="1338"/>
                  </a:lnTo>
                  <a:lnTo>
                    <a:pt x="383" y="1340"/>
                  </a:lnTo>
                  <a:lnTo>
                    <a:pt x="383" y="1342"/>
                  </a:lnTo>
                  <a:lnTo>
                    <a:pt x="383" y="1343"/>
                  </a:lnTo>
                  <a:lnTo>
                    <a:pt x="383" y="1343"/>
                  </a:lnTo>
                  <a:lnTo>
                    <a:pt x="383" y="1345"/>
                  </a:lnTo>
                  <a:lnTo>
                    <a:pt x="383" y="1346"/>
                  </a:lnTo>
                  <a:lnTo>
                    <a:pt x="384" y="1348"/>
                  </a:lnTo>
                  <a:lnTo>
                    <a:pt x="386" y="1348"/>
                  </a:lnTo>
                  <a:lnTo>
                    <a:pt x="386" y="1348"/>
                  </a:lnTo>
                  <a:lnTo>
                    <a:pt x="387" y="1348"/>
                  </a:lnTo>
                  <a:lnTo>
                    <a:pt x="389" y="1348"/>
                  </a:lnTo>
                  <a:lnTo>
                    <a:pt x="391" y="1346"/>
                  </a:lnTo>
                  <a:lnTo>
                    <a:pt x="391" y="1346"/>
                  </a:lnTo>
                  <a:lnTo>
                    <a:pt x="394" y="1346"/>
                  </a:lnTo>
                  <a:lnTo>
                    <a:pt x="394" y="1346"/>
                  </a:lnTo>
                  <a:lnTo>
                    <a:pt x="394" y="1348"/>
                  </a:lnTo>
                  <a:lnTo>
                    <a:pt x="391" y="1348"/>
                  </a:lnTo>
                  <a:lnTo>
                    <a:pt x="387" y="1349"/>
                  </a:lnTo>
                  <a:lnTo>
                    <a:pt x="386" y="1349"/>
                  </a:lnTo>
                  <a:lnTo>
                    <a:pt x="384" y="1349"/>
                  </a:lnTo>
                  <a:lnTo>
                    <a:pt x="384" y="1349"/>
                  </a:lnTo>
                  <a:lnTo>
                    <a:pt x="384" y="1351"/>
                  </a:lnTo>
                  <a:lnTo>
                    <a:pt x="386" y="1353"/>
                  </a:lnTo>
                  <a:lnTo>
                    <a:pt x="387" y="1356"/>
                  </a:lnTo>
                  <a:lnTo>
                    <a:pt x="391" y="1361"/>
                  </a:lnTo>
                  <a:lnTo>
                    <a:pt x="392" y="1364"/>
                  </a:lnTo>
                  <a:lnTo>
                    <a:pt x="394" y="1372"/>
                  </a:lnTo>
                  <a:lnTo>
                    <a:pt x="398" y="1378"/>
                  </a:lnTo>
                  <a:lnTo>
                    <a:pt x="398" y="1380"/>
                  </a:lnTo>
                  <a:lnTo>
                    <a:pt x="398" y="1381"/>
                  </a:lnTo>
                  <a:lnTo>
                    <a:pt x="398" y="1381"/>
                  </a:lnTo>
                  <a:lnTo>
                    <a:pt x="398" y="1383"/>
                  </a:lnTo>
                  <a:lnTo>
                    <a:pt x="394" y="1388"/>
                  </a:lnTo>
                  <a:lnTo>
                    <a:pt x="394" y="1386"/>
                  </a:lnTo>
                  <a:lnTo>
                    <a:pt x="394" y="1386"/>
                  </a:lnTo>
                  <a:lnTo>
                    <a:pt x="394" y="1386"/>
                  </a:lnTo>
                  <a:lnTo>
                    <a:pt x="394" y="1386"/>
                  </a:lnTo>
                  <a:lnTo>
                    <a:pt x="394" y="1386"/>
                  </a:lnTo>
                  <a:lnTo>
                    <a:pt x="394" y="1388"/>
                  </a:lnTo>
                  <a:lnTo>
                    <a:pt x="394" y="1389"/>
                  </a:lnTo>
                  <a:lnTo>
                    <a:pt x="395" y="1392"/>
                  </a:lnTo>
                  <a:lnTo>
                    <a:pt x="395" y="1394"/>
                  </a:lnTo>
                  <a:lnTo>
                    <a:pt x="395" y="1396"/>
                  </a:lnTo>
                  <a:lnTo>
                    <a:pt x="397" y="1397"/>
                  </a:lnTo>
                  <a:lnTo>
                    <a:pt x="397" y="1400"/>
                  </a:lnTo>
                  <a:lnTo>
                    <a:pt x="400" y="1404"/>
                  </a:lnTo>
                  <a:lnTo>
                    <a:pt x="400" y="1405"/>
                  </a:lnTo>
                  <a:lnTo>
                    <a:pt x="402" y="1407"/>
                  </a:lnTo>
                  <a:lnTo>
                    <a:pt x="402" y="1408"/>
                  </a:lnTo>
                  <a:lnTo>
                    <a:pt x="403" y="1410"/>
                  </a:lnTo>
                  <a:lnTo>
                    <a:pt x="403" y="1411"/>
                  </a:lnTo>
                  <a:lnTo>
                    <a:pt x="403" y="1413"/>
                  </a:lnTo>
                  <a:lnTo>
                    <a:pt x="403" y="1419"/>
                  </a:lnTo>
                  <a:lnTo>
                    <a:pt x="403" y="1423"/>
                  </a:lnTo>
                  <a:lnTo>
                    <a:pt x="402" y="1427"/>
                  </a:lnTo>
                  <a:lnTo>
                    <a:pt x="400" y="1429"/>
                  </a:lnTo>
                  <a:lnTo>
                    <a:pt x="398" y="1432"/>
                  </a:lnTo>
                  <a:lnTo>
                    <a:pt x="395" y="1434"/>
                  </a:lnTo>
                  <a:lnTo>
                    <a:pt x="392" y="1435"/>
                  </a:lnTo>
                  <a:lnTo>
                    <a:pt x="392" y="1438"/>
                  </a:lnTo>
                  <a:lnTo>
                    <a:pt x="387" y="1443"/>
                  </a:lnTo>
                  <a:lnTo>
                    <a:pt x="387" y="1448"/>
                  </a:lnTo>
                  <a:lnTo>
                    <a:pt x="386" y="1451"/>
                  </a:lnTo>
                  <a:lnTo>
                    <a:pt x="384" y="1459"/>
                  </a:lnTo>
                  <a:lnTo>
                    <a:pt x="381" y="1467"/>
                  </a:lnTo>
                  <a:lnTo>
                    <a:pt x="381" y="1470"/>
                  </a:lnTo>
                  <a:lnTo>
                    <a:pt x="379" y="1472"/>
                  </a:lnTo>
                  <a:lnTo>
                    <a:pt x="379" y="1473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78" y="1477"/>
                  </a:lnTo>
                  <a:lnTo>
                    <a:pt x="378" y="1477"/>
                  </a:lnTo>
                  <a:lnTo>
                    <a:pt x="378" y="1485"/>
                  </a:lnTo>
                  <a:lnTo>
                    <a:pt x="378" y="1486"/>
                  </a:lnTo>
                  <a:lnTo>
                    <a:pt x="378" y="1489"/>
                  </a:lnTo>
                  <a:lnTo>
                    <a:pt x="376" y="1494"/>
                  </a:lnTo>
                  <a:lnTo>
                    <a:pt x="376" y="1496"/>
                  </a:lnTo>
                  <a:lnTo>
                    <a:pt x="376" y="1500"/>
                  </a:lnTo>
                  <a:lnTo>
                    <a:pt x="378" y="1504"/>
                  </a:lnTo>
                  <a:lnTo>
                    <a:pt x="379" y="1507"/>
                  </a:lnTo>
                  <a:lnTo>
                    <a:pt x="381" y="1510"/>
                  </a:lnTo>
                  <a:lnTo>
                    <a:pt x="381" y="1510"/>
                  </a:lnTo>
                  <a:lnTo>
                    <a:pt x="384" y="1513"/>
                  </a:lnTo>
                  <a:lnTo>
                    <a:pt x="386" y="1516"/>
                  </a:lnTo>
                  <a:lnTo>
                    <a:pt x="394" y="1531"/>
                  </a:lnTo>
                  <a:lnTo>
                    <a:pt x="395" y="1532"/>
                  </a:lnTo>
                  <a:lnTo>
                    <a:pt x="397" y="1537"/>
                  </a:lnTo>
                  <a:lnTo>
                    <a:pt x="398" y="1542"/>
                  </a:lnTo>
                  <a:lnTo>
                    <a:pt x="403" y="1550"/>
                  </a:lnTo>
                  <a:lnTo>
                    <a:pt x="405" y="1551"/>
                  </a:lnTo>
                  <a:lnTo>
                    <a:pt x="405" y="1553"/>
                  </a:lnTo>
                  <a:lnTo>
                    <a:pt x="410" y="1559"/>
                  </a:lnTo>
                  <a:lnTo>
                    <a:pt x="411" y="1562"/>
                  </a:lnTo>
                  <a:lnTo>
                    <a:pt x="413" y="1566"/>
                  </a:lnTo>
                  <a:lnTo>
                    <a:pt x="413" y="1567"/>
                  </a:lnTo>
                  <a:lnTo>
                    <a:pt x="413" y="1569"/>
                  </a:lnTo>
                  <a:lnTo>
                    <a:pt x="411" y="1569"/>
                  </a:lnTo>
                  <a:lnTo>
                    <a:pt x="411" y="1569"/>
                  </a:lnTo>
                  <a:lnTo>
                    <a:pt x="411" y="1569"/>
                  </a:lnTo>
                  <a:lnTo>
                    <a:pt x="411" y="1570"/>
                  </a:lnTo>
                  <a:lnTo>
                    <a:pt x="413" y="1574"/>
                  </a:lnTo>
                  <a:lnTo>
                    <a:pt x="413" y="1577"/>
                  </a:lnTo>
                  <a:lnTo>
                    <a:pt x="413" y="1578"/>
                  </a:lnTo>
                  <a:lnTo>
                    <a:pt x="413" y="1583"/>
                  </a:lnTo>
                  <a:lnTo>
                    <a:pt x="413" y="1586"/>
                  </a:lnTo>
                  <a:lnTo>
                    <a:pt x="414" y="1591"/>
                  </a:lnTo>
                  <a:lnTo>
                    <a:pt x="416" y="1594"/>
                  </a:lnTo>
                  <a:lnTo>
                    <a:pt x="416" y="1597"/>
                  </a:lnTo>
                  <a:lnTo>
                    <a:pt x="416" y="1601"/>
                  </a:lnTo>
                  <a:lnTo>
                    <a:pt x="416" y="1602"/>
                  </a:lnTo>
                  <a:lnTo>
                    <a:pt x="418" y="1604"/>
                  </a:lnTo>
                  <a:lnTo>
                    <a:pt x="418" y="1607"/>
                  </a:lnTo>
                  <a:lnTo>
                    <a:pt x="418" y="1610"/>
                  </a:lnTo>
                  <a:lnTo>
                    <a:pt x="419" y="1615"/>
                  </a:lnTo>
                  <a:lnTo>
                    <a:pt x="421" y="1617"/>
                  </a:lnTo>
                  <a:lnTo>
                    <a:pt x="421" y="1617"/>
                  </a:lnTo>
                  <a:lnTo>
                    <a:pt x="421" y="1618"/>
                  </a:lnTo>
                  <a:lnTo>
                    <a:pt x="421" y="1620"/>
                  </a:lnTo>
                  <a:lnTo>
                    <a:pt x="421" y="1621"/>
                  </a:lnTo>
                  <a:lnTo>
                    <a:pt x="422" y="1624"/>
                  </a:lnTo>
                  <a:lnTo>
                    <a:pt x="422" y="1628"/>
                  </a:lnTo>
                  <a:lnTo>
                    <a:pt x="424" y="1629"/>
                  </a:lnTo>
                  <a:lnTo>
                    <a:pt x="429" y="1637"/>
                  </a:lnTo>
                  <a:lnTo>
                    <a:pt x="430" y="1640"/>
                  </a:lnTo>
                  <a:lnTo>
                    <a:pt x="432" y="1640"/>
                  </a:lnTo>
                  <a:lnTo>
                    <a:pt x="437" y="1645"/>
                  </a:lnTo>
                  <a:lnTo>
                    <a:pt x="437" y="1647"/>
                  </a:lnTo>
                  <a:lnTo>
                    <a:pt x="438" y="1647"/>
                  </a:lnTo>
                  <a:lnTo>
                    <a:pt x="441" y="1651"/>
                  </a:lnTo>
                  <a:lnTo>
                    <a:pt x="445" y="1656"/>
                  </a:lnTo>
                  <a:lnTo>
                    <a:pt x="446" y="1667"/>
                  </a:lnTo>
                  <a:lnTo>
                    <a:pt x="449" y="1672"/>
                  </a:lnTo>
                  <a:lnTo>
                    <a:pt x="453" y="1680"/>
                  </a:lnTo>
                  <a:lnTo>
                    <a:pt x="457" y="1685"/>
                  </a:lnTo>
                  <a:lnTo>
                    <a:pt x="459" y="1688"/>
                  </a:lnTo>
                  <a:lnTo>
                    <a:pt x="461" y="1690"/>
                  </a:lnTo>
                  <a:lnTo>
                    <a:pt x="462" y="1694"/>
                  </a:lnTo>
                  <a:lnTo>
                    <a:pt x="462" y="1698"/>
                  </a:lnTo>
                  <a:lnTo>
                    <a:pt x="462" y="1701"/>
                  </a:lnTo>
                  <a:lnTo>
                    <a:pt x="461" y="1702"/>
                  </a:lnTo>
                  <a:lnTo>
                    <a:pt x="459" y="1704"/>
                  </a:lnTo>
                  <a:lnTo>
                    <a:pt x="457" y="1704"/>
                  </a:lnTo>
                  <a:lnTo>
                    <a:pt x="457" y="1704"/>
                  </a:lnTo>
                  <a:lnTo>
                    <a:pt x="456" y="1704"/>
                  </a:lnTo>
                  <a:lnTo>
                    <a:pt x="456" y="1706"/>
                  </a:lnTo>
                  <a:lnTo>
                    <a:pt x="456" y="1707"/>
                  </a:lnTo>
                  <a:lnTo>
                    <a:pt x="457" y="1709"/>
                  </a:lnTo>
                  <a:lnTo>
                    <a:pt x="457" y="1710"/>
                  </a:lnTo>
                  <a:lnTo>
                    <a:pt x="459" y="1710"/>
                  </a:lnTo>
                  <a:lnTo>
                    <a:pt x="459" y="1712"/>
                  </a:lnTo>
                  <a:lnTo>
                    <a:pt x="461" y="1713"/>
                  </a:lnTo>
                  <a:lnTo>
                    <a:pt x="462" y="1715"/>
                  </a:lnTo>
                  <a:lnTo>
                    <a:pt x="464" y="1718"/>
                  </a:lnTo>
                  <a:lnTo>
                    <a:pt x="464" y="1718"/>
                  </a:lnTo>
                  <a:lnTo>
                    <a:pt x="464" y="1720"/>
                  </a:lnTo>
                  <a:lnTo>
                    <a:pt x="462" y="1721"/>
                  </a:lnTo>
                  <a:lnTo>
                    <a:pt x="462" y="1723"/>
                  </a:lnTo>
                  <a:lnTo>
                    <a:pt x="462" y="1725"/>
                  </a:lnTo>
                  <a:lnTo>
                    <a:pt x="462" y="1726"/>
                  </a:lnTo>
                  <a:lnTo>
                    <a:pt x="464" y="1726"/>
                  </a:lnTo>
                  <a:lnTo>
                    <a:pt x="464" y="1725"/>
                  </a:lnTo>
                  <a:lnTo>
                    <a:pt x="464" y="1723"/>
                  </a:lnTo>
                  <a:lnTo>
                    <a:pt x="464" y="1723"/>
                  </a:lnTo>
                  <a:lnTo>
                    <a:pt x="465" y="1723"/>
                  </a:lnTo>
                  <a:lnTo>
                    <a:pt x="467" y="1723"/>
                  </a:lnTo>
                  <a:lnTo>
                    <a:pt x="467" y="1723"/>
                  </a:lnTo>
                  <a:lnTo>
                    <a:pt x="469" y="1723"/>
                  </a:lnTo>
                  <a:lnTo>
                    <a:pt x="469" y="1725"/>
                  </a:lnTo>
                  <a:lnTo>
                    <a:pt x="469" y="1725"/>
                  </a:lnTo>
                  <a:lnTo>
                    <a:pt x="469" y="1726"/>
                  </a:lnTo>
                  <a:lnTo>
                    <a:pt x="469" y="1726"/>
                  </a:lnTo>
                  <a:lnTo>
                    <a:pt x="469" y="1726"/>
                  </a:lnTo>
                  <a:lnTo>
                    <a:pt x="470" y="1726"/>
                  </a:lnTo>
                  <a:lnTo>
                    <a:pt x="472" y="1726"/>
                  </a:lnTo>
                  <a:lnTo>
                    <a:pt x="472" y="1728"/>
                  </a:lnTo>
                  <a:lnTo>
                    <a:pt x="473" y="1728"/>
                  </a:lnTo>
                  <a:lnTo>
                    <a:pt x="473" y="1728"/>
                  </a:lnTo>
                  <a:lnTo>
                    <a:pt x="475" y="1729"/>
                  </a:lnTo>
                  <a:lnTo>
                    <a:pt x="475" y="1729"/>
                  </a:lnTo>
                  <a:lnTo>
                    <a:pt x="475" y="1731"/>
                  </a:lnTo>
                  <a:lnTo>
                    <a:pt x="475" y="1731"/>
                  </a:lnTo>
                  <a:lnTo>
                    <a:pt x="478" y="1733"/>
                  </a:lnTo>
                  <a:lnTo>
                    <a:pt x="481" y="1733"/>
                  </a:lnTo>
                  <a:lnTo>
                    <a:pt x="483" y="1733"/>
                  </a:lnTo>
                  <a:lnTo>
                    <a:pt x="483" y="1733"/>
                  </a:lnTo>
                  <a:lnTo>
                    <a:pt x="489" y="1729"/>
                  </a:lnTo>
                  <a:lnTo>
                    <a:pt x="489" y="1728"/>
                  </a:lnTo>
                  <a:lnTo>
                    <a:pt x="492" y="1728"/>
                  </a:lnTo>
                  <a:lnTo>
                    <a:pt x="494" y="1728"/>
                  </a:lnTo>
                  <a:lnTo>
                    <a:pt x="496" y="1728"/>
                  </a:lnTo>
                  <a:lnTo>
                    <a:pt x="497" y="1726"/>
                  </a:lnTo>
                  <a:lnTo>
                    <a:pt x="499" y="1728"/>
                  </a:lnTo>
                  <a:lnTo>
                    <a:pt x="500" y="1728"/>
                  </a:lnTo>
                  <a:lnTo>
                    <a:pt x="504" y="1728"/>
                  </a:lnTo>
                  <a:lnTo>
                    <a:pt x="507" y="1728"/>
                  </a:lnTo>
                  <a:lnTo>
                    <a:pt x="512" y="1723"/>
                  </a:lnTo>
                  <a:lnTo>
                    <a:pt x="515" y="1723"/>
                  </a:lnTo>
                  <a:lnTo>
                    <a:pt x="516" y="1721"/>
                  </a:lnTo>
                  <a:lnTo>
                    <a:pt x="518" y="1721"/>
                  </a:lnTo>
                  <a:lnTo>
                    <a:pt x="521" y="1723"/>
                  </a:lnTo>
                  <a:lnTo>
                    <a:pt x="526" y="1723"/>
                  </a:lnTo>
                  <a:lnTo>
                    <a:pt x="526" y="1723"/>
                  </a:lnTo>
                  <a:lnTo>
                    <a:pt x="529" y="1721"/>
                  </a:lnTo>
                  <a:lnTo>
                    <a:pt x="531" y="1721"/>
                  </a:lnTo>
                  <a:lnTo>
                    <a:pt x="537" y="1723"/>
                  </a:lnTo>
                  <a:lnTo>
                    <a:pt x="542" y="1725"/>
                  </a:lnTo>
                  <a:lnTo>
                    <a:pt x="545" y="1725"/>
                  </a:lnTo>
                  <a:lnTo>
                    <a:pt x="547" y="1723"/>
                  </a:lnTo>
                  <a:lnTo>
                    <a:pt x="548" y="1721"/>
                  </a:lnTo>
                  <a:lnTo>
                    <a:pt x="550" y="1721"/>
                  </a:lnTo>
                  <a:lnTo>
                    <a:pt x="553" y="1721"/>
                  </a:lnTo>
                  <a:lnTo>
                    <a:pt x="555" y="1723"/>
                  </a:lnTo>
                  <a:lnTo>
                    <a:pt x="556" y="1721"/>
                  </a:lnTo>
                  <a:lnTo>
                    <a:pt x="556" y="1720"/>
                  </a:lnTo>
                  <a:lnTo>
                    <a:pt x="558" y="1718"/>
                  </a:lnTo>
                  <a:lnTo>
                    <a:pt x="561" y="1718"/>
                  </a:lnTo>
                  <a:lnTo>
                    <a:pt x="566" y="1718"/>
                  </a:lnTo>
                  <a:lnTo>
                    <a:pt x="569" y="1718"/>
                  </a:lnTo>
                  <a:lnTo>
                    <a:pt x="574" y="1715"/>
                  </a:lnTo>
                  <a:lnTo>
                    <a:pt x="578" y="1712"/>
                  </a:lnTo>
                  <a:lnTo>
                    <a:pt x="583" y="1709"/>
                  </a:lnTo>
                  <a:lnTo>
                    <a:pt x="585" y="1709"/>
                  </a:lnTo>
                  <a:lnTo>
                    <a:pt x="590" y="1704"/>
                  </a:lnTo>
                  <a:lnTo>
                    <a:pt x="591" y="1702"/>
                  </a:lnTo>
                  <a:lnTo>
                    <a:pt x="598" y="1698"/>
                  </a:lnTo>
                  <a:lnTo>
                    <a:pt x="601" y="1693"/>
                  </a:lnTo>
                  <a:lnTo>
                    <a:pt x="605" y="1688"/>
                  </a:lnTo>
                  <a:lnTo>
                    <a:pt x="609" y="1686"/>
                  </a:lnTo>
                  <a:lnTo>
                    <a:pt x="610" y="1685"/>
                  </a:lnTo>
                  <a:lnTo>
                    <a:pt x="612" y="1683"/>
                  </a:lnTo>
                  <a:lnTo>
                    <a:pt x="615" y="1679"/>
                  </a:lnTo>
                  <a:lnTo>
                    <a:pt x="618" y="1675"/>
                  </a:lnTo>
                  <a:lnTo>
                    <a:pt x="620" y="1672"/>
                  </a:lnTo>
                  <a:lnTo>
                    <a:pt x="623" y="1666"/>
                  </a:lnTo>
                  <a:lnTo>
                    <a:pt x="625" y="1664"/>
                  </a:lnTo>
                  <a:lnTo>
                    <a:pt x="626" y="1659"/>
                  </a:lnTo>
                  <a:lnTo>
                    <a:pt x="629" y="1656"/>
                  </a:lnTo>
                  <a:lnTo>
                    <a:pt x="634" y="1650"/>
                  </a:lnTo>
                  <a:lnTo>
                    <a:pt x="636" y="1650"/>
                  </a:lnTo>
                  <a:lnTo>
                    <a:pt x="637" y="1650"/>
                  </a:lnTo>
                  <a:lnTo>
                    <a:pt x="637" y="1650"/>
                  </a:lnTo>
                  <a:lnTo>
                    <a:pt x="640" y="1647"/>
                  </a:lnTo>
                  <a:lnTo>
                    <a:pt x="642" y="1645"/>
                  </a:lnTo>
                  <a:lnTo>
                    <a:pt x="644" y="1640"/>
                  </a:lnTo>
                  <a:lnTo>
                    <a:pt x="645" y="1632"/>
                  </a:lnTo>
                  <a:lnTo>
                    <a:pt x="647" y="1629"/>
                  </a:lnTo>
                  <a:lnTo>
                    <a:pt x="648" y="1624"/>
                  </a:lnTo>
                  <a:lnTo>
                    <a:pt x="648" y="1621"/>
                  </a:lnTo>
                  <a:lnTo>
                    <a:pt x="648" y="1621"/>
                  </a:lnTo>
                  <a:lnTo>
                    <a:pt x="650" y="1613"/>
                  </a:lnTo>
                  <a:lnTo>
                    <a:pt x="650" y="1612"/>
                  </a:lnTo>
                  <a:lnTo>
                    <a:pt x="650" y="1612"/>
                  </a:lnTo>
                  <a:lnTo>
                    <a:pt x="648" y="1612"/>
                  </a:lnTo>
                  <a:lnTo>
                    <a:pt x="648" y="1613"/>
                  </a:lnTo>
                  <a:lnTo>
                    <a:pt x="648" y="1613"/>
                  </a:lnTo>
                  <a:lnTo>
                    <a:pt x="647" y="1613"/>
                  </a:lnTo>
                  <a:lnTo>
                    <a:pt x="647" y="1612"/>
                  </a:lnTo>
                  <a:lnTo>
                    <a:pt x="645" y="1612"/>
                  </a:lnTo>
                  <a:lnTo>
                    <a:pt x="645" y="1610"/>
                  </a:lnTo>
                  <a:lnTo>
                    <a:pt x="645" y="1609"/>
                  </a:lnTo>
                  <a:lnTo>
                    <a:pt x="647" y="1609"/>
                  </a:lnTo>
                  <a:lnTo>
                    <a:pt x="648" y="1605"/>
                  </a:lnTo>
                  <a:lnTo>
                    <a:pt x="650" y="1604"/>
                  </a:lnTo>
                  <a:lnTo>
                    <a:pt x="655" y="1601"/>
                  </a:lnTo>
                  <a:lnTo>
                    <a:pt x="658" y="1599"/>
                  </a:lnTo>
                  <a:lnTo>
                    <a:pt x="661" y="1597"/>
                  </a:lnTo>
                  <a:lnTo>
                    <a:pt x="671" y="1594"/>
                  </a:lnTo>
                  <a:lnTo>
                    <a:pt x="676" y="1593"/>
                  </a:lnTo>
                  <a:lnTo>
                    <a:pt x="679" y="1591"/>
                  </a:lnTo>
                  <a:lnTo>
                    <a:pt x="679" y="1589"/>
                  </a:lnTo>
                  <a:lnTo>
                    <a:pt x="682" y="1585"/>
                  </a:lnTo>
                  <a:lnTo>
                    <a:pt x="682" y="1585"/>
                  </a:lnTo>
                  <a:lnTo>
                    <a:pt x="683" y="1582"/>
                  </a:lnTo>
                  <a:lnTo>
                    <a:pt x="683" y="1580"/>
                  </a:lnTo>
                  <a:lnTo>
                    <a:pt x="682" y="1580"/>
                  </a:lnTo>
                  <a:lnTo>
                    <a:pt x="682" y="1582"/>
                  </a:lnTo>
                  <a:lnTo>
                    <a:pt x="682" y="1582"/>
                  </a:lnTo>
                  <a:lnTo>
                    <a:pt x="680" y="1580"/>
                  </a:lnTo>
                  <a:lnTo>
                    <a:pt x="680" y="1580"/>
                  </a:lnTo>
                  <a:lnTo>
                    <a:pt x="682" y="1572"/>
                  </a:lnTo>
                  <a:lnTo>
                    <a:pt x="683" y="1569"/>
                  </a:lnTo>
                  <a:lnTo>
                    <a:pt x="682" y="1567"/>
                  </a:lnTo>
                  <a:lnTo>
                    <a:pt x="682" y="1566"/>
                  </a:lnTo>
                  <a:lnTo>
                    <a:pt x="683" y="1561"/>
                  </a:lnTo>
                  <a:lnTo>
                    <a:pt x="683" y="1561"/>
                  </a:lnTo>
                  <a:lnTo>
                    <a:pt x="683" y="1559"/>
                  </a:lnTo>
                  <a:lnTo>
                    <a:pt x="682" y="1559"/>
                  </a:lnTo>
                  <a:lnTo>
                    <a:pt x="682" y="1558"/>
                  </a:lnTo>
                  <a:lnTo>
                    <a:pt x="682" y="1558"/>
                  </a:lnTo>
                  <a:lnTo>
                    <a:pt x="682" y="1559"/>
                  </a:lnTo>
                  <a:lnTo>
                    <a:pt x="682" y="1561"/>
                  </a:lnTo>
                  <a:lnTo>
                    <a:pt x="682" y="1562"/>
                  </a:lnTo>
                  <a:lnTo>
                    <a:pt x="680" y="1562"/>
                  </a:lnTo>
                  <a:lnTo>
                    <a:pt x="680" y="1562"/>
                  </a:lnTo>
                  <a:lnTo>
                    <a:pt x="680" y="1559"/>
                  </a:lnTo>
                  <a:lnTo>
                    <a:pt x="680" y="1556"/>
                  </a:lnTo>
                  <a:lnTo>
                    <a:pt x="680" y="1553"/>
                  </a:lnTo>
                  <a:lnTo>
                    <a:pt x="680" y="1551"/>
                  </a:lnTo>
                  <a:lnTo>
                    <a:pt x="677" y="1548"/>
                  </a:lnTo>
                  <a:lnTo>
                    <a:pt x="677" y="1545"/>
                  </a:lnTo>
                  <a:lnTo>
                    <a:pt x="676" y="1540"/>
                  </a:lnTo>
                  <a:lnTo>
                    <a:pt x="674" y="1539"/>
                  </a:lnTo>
                  <a:lnTo>
                    <a:pt x="672" y="1537"/>
                  </a:lnTo>
                  <a:lnTo>
                    <a:pt x="672" y="1535"/>
                  </a:lnTo>
                  <a:lnTo>
                    <a:pt x="672" y="1535"/>
                  </a:lnTo>
                  <a:lnTo>
                    <a:pt x="672" y="1531"/>
                  </a:lnTo>
                  <a:lnTo>
                    <a:pt x="672" y="1529"/>
                  </a:lnTo>
                  <a:lnTo>
                    <a:pt x="672" y="1528"/>
                  </a:lnTo>
                  <a:lnTo>
                    <a:pt x="672" y="1528"/>
                  </a:lnTo>
                  <a:lnTo>
                    <a:pt x="672" y="1526"/>
                  </a:lnTo>
                  <a:lnTo>
                    <a:pt x="672" y="1526"/>
                  </a:lnTo>
                  <a:lnTo>
                    <a:pt x="674" y="1528"/>
                  </a:lnTo>
                  <a:lnTo>
                    <a:pt x="676" y="1528"/>
                  </a:lnTo>
                  <a:lnTo>
                    <a:pt x="676" y="1528"/>
                  </a:lnTo>
                  <a:lnTo>
                    <a:pt x="680" y="1523"/>
                  </a:lnTo>
                  <a:lnTo>
                    <a:pt x="685" y="1520"/>
                  </a:lnTo>
                  <a:lnTo>
                    <a:pt x="687" y="1516"/>
                  </a:lnTo>
                  <a:lnTo>
                    <a:pt x="688" y="1515"/>
                  </a:lnTo>
                  <a:lnTo>
                    <a:pt x="690" y="1515"/>
                  </a:lnTo>
                  <a:lnTo>
                    <a:pt x="691" y="1515"/>
                  </a:lnTo>
                  <a:lnTo>
                    <a:pt x="691" y="1515"/>
                  </a:lnTo>
                  <a:lnTo>
                    <a:pt x="693" y="1513"/>
                  </a:lnTo>
                  <a:lnTo>
                    <a:pt x="693" y="1513"/>
                  </a:lnTo>
                  <a:lnTo>
                    <a:pt x="695" y="1513"/>
                  </a:lnTo>
                  <a:lnTo>
                    <a:pt x="695" y="1513"/>
                  </a:lnTo>
                  <a:lnTo>
                    <a:pt x="695" y="1512"/>
                  </a:lnTo>
                  <a:lnTo>
                    <a:pt x="696" y="1510"/>
                  </a:lnTo>
                  <a:lnTo>
                    <a:pt x="699" y="1507"/>
                  </a:lnTo>
                  <a:lnTo>
                    <a:pt x="701" y="1505"/>
                  </a:lnTo>
                  <a:lnTo>
                    <a:pt x="701" y="1505"/>
                  </a:lnTo>
                  <a:lnTo>
                    <a:pt x="701" y="1504"/>
                  </a:lnTo>
                  <a:lnTo>
                    <a:pt x="703" y="1502"/>
                  </a:lnTo>
                  <a:lnTo>
                    <a:pt x="703" y="1502"/>
                  </a:lnTo>
                  <a:lnTo>
                    <a:pt x="706" y="1500"/>
                  </a:lnTo>
                  <a:lnTo>
                    <a:pt x="709" y="1497"/>
                  </a:lnTo>
                  <a:lnTo>
                    <a:pt x="712" y="1496"/>
                  </a:lnTo>
                  <a:lnTo>
                    <a:pt x="715" y="1494"/>
                  </a:lnTo>
                  <a:lnTo>
                    <a:pt x="715" y="1494"/>
                  </a:lnTo>
                  <a:lnTo>
                    <a:pt x="717" y="1494"/>
                  </a:lnTo>
                  <a:lnTo>
                    <a:pt x="720" y="1493"/>
                  </a:lnTo>
                  <a:lnTo>
                    <a:pt x="723" y="1491"/>
                  </a:lnTo>
                  <a:lnTo>
                    <a:pt x="723" y="1491"/>
                  </a:lnTo>
                  <a:lnTo>
                    <a:pt x="723" y="1491"/>
                  </a:lnTo>
                  <a:lnTo>
                    <a:pt x="725" y="1491"/>
                  </a:lnTo>
                  <a:lnTo>
                    <a:pt x="726" y="1491"/>
                  </a:lnTo>
                  <a:lnTo>
                    <a:pt x="726" y="1491"/>
                  </a:lnTo>
                  <a:lnTo>
                    <a:pt x="728" y="1489"/>
                  </a:lnTo>
                  <a:lnTo>
                    <a:pt x="730" y="1488"/>
                  </a:lnTo>
                  <a:lnTo>
                    <a:pt x="731" y="1488"/>
                  </a:lnTo>
                  <a:lnTo>
                    <a:pt x="736" y="1485"/>
                  </a:lnTo>
                  <a:lnTo>
                    <a:pt x="738" y="1483"/>
                  </a:lnTo>
                  <a:lnTo>
                    <a:pt x="739" y="1483"/>
                  </a:lnTo>
                  <a:lnTo>
                    <a:pt x="738" y="1481"/>
                  </a:lnTo>
                  <a:lnTo>
                    <a:pt x="739" y="1480"/>
                  </a:lnTo>
                  <a:lnTo>
                    <a:pt x="741" y="1480"/>
                  </a:lnTo>
                  <a:lnTo>
                    <a:pt x="742" y="1478"/>
                  </a:lnTo>
                  <a:lnTo>
                    <a:pt x="742" y="1478"/>
                  </a:lnTo>
                  <a:lnTo>
                    <a:pt x="742" y="1477"/>
                  </a:lnTo>
                  <a:lnTo>
                    <a:pt x="742" y="1475"/>
                  </a:lnTo>
                  <a:lnTo>
                    <a:pt x="744" y="1473"/>
                  </a:lnTo>
                  <a:lnTo>
                    <a:pt x="747" y="1470"/>
                  </a:lnTo>
                  <a:lnTo>
                    <a:pt x="749" y="1467"/>
                  </a:lnTo>
                  <a:lnTo>
                    <a:pt x="749" y="1467"/>
                  </a:lnTo>
                  <a:lnTo>
                    <a:pt x="749" y="1466"/>
                  </a:lnTo>
                  <a:lnTo>
                    <a:pt x="749" y="1466"/>
                  </a:lnTo>
                  <a:lnTo>
                    <a:pt x="749" y="1466"/>
                  </a:lnTo>
                  <a:lnTo>
                    <a:pt x="749" y="1464"/>
                  </a:lnTo>
                  <a:lnTo>
                    <a:pt x="749" y="1464"/>
                  </a:lnTo>
                  <a:lnTo>
                    <a:pt x="750" y="1462"/>
                  </a:lnTo>
                  <a:lnTo>
                    <a:pt x="752" y="1462"/>
                  </a:lnTo>
                  <a:lnTo>
                    <a:pt x="752" y="1461"/>
                  </a:lnTo>
                  <a:lnTo>
                    <a:pt x="750" y="1459"/>
                  </a:lnTo>
                  <a:lnTo>
                    <a:pt x="750" y="1459"/>
                  </a:lnTo>
                  <a:lnTo>
                    <a:pt x="750" y="1458"/>
                  </a:lnTo>
                  <a:lnTo>
                    <a:pt x="750" y="1458"/>
                  </a:lnTo>
                  <a:lnTo>
                    <a:pt x="750" y="1456"/>
                  </a:lnTo>
                  <a:lnTo>
                    <a:pt x="750" y="1456"/>
                  </a:lnTo>
                  <a:lnTo>
                    <a:pt x="749" y="1458"/>
                  </a:lnTo>
                  <a:lnTo>
                    <a:pt x="749" y="1458"/>
                  </a:lnTo>
                  <a:lnTo>
                    <a:pt x="749" y="1456"/>
                  </a:lnTo>
                  <a:lnTo>
                    <a:pt x="750" y="1454"/>
                  </a:lnTo>
                  <a:lnTo>
                    <a:pt x="750" y="1454"/>
                  </a:lnTo>
                  <a:lnTo>
                    <a:pt x="749" y="1454"/>
                  </a:lnTo>
                  <a:lnTo>
                    <a:pt x="749" y="1453"/>
                  </a:lnTo>
                  <a:lnTo>
                    <a:pt x="749" y="1453"/>
                  </a:lnTo>
                  <a:lnTo>
                    <a:pt x="749" y="1450"/>
                  </a:lnTo>
                  <a:lnTo>
                    <a:pt x="747" y="1446"/>
                  </a:lnTo>
                  <a:lnTo>
                    <a:pt x="747" y="1445"/>
                  </a:lnTo>
                  <a:lnTo>
                    <a:pt x="747" y="1445"/>
                  </a:lnTo>
                  <a:lnTo>
                    <a:pt x="749" y="1443"/>
                  </a:lnTo>
                  <a:lnTo>
                    <a:pt x="747" y="1442"/>
                  </a:lnTo>
                  <a:lnTo>
                    <a:pt x="747" y="1442"/>
                  </a:lnTo>
                  <a:lnTo>
                    <a:pt x="747" y="1440"/>
                  </a:lnTo>
                  <a:lnTo>
                    <a:pt x="747" y="1438"/>
                  </a:lnTo>
                  <a:lnTo>
                    <a:pt x="747" y="1438"/>
                  </a:lnTo>
                  <a:lnTo>
                    <a:pt x="746" y="1438"/>
                  </a:lnTo>
                  <a:lnTo>
                    <a:pt x="746" y="1437"/>
                  </a:lnTo>
                  <a:lnTo>
                    <a:pt x="746" y="1437"/>
                  </a:lnTo>
                  <a:lnTo>
                    <a:pt x="747" y="1435"/>
                  </a:lnTo>
                  <a:lnTo>
                    <a:pt x="747" y="1435"/>
                  </a:lnTo>
                  <a:lnTo>
                    <a:pt x="747" y="1434"/>
                  </a:lnTo>
                  <a:lnTo>
                    <a:pt x="747" y="1432"/>
                  </a:lnTo>
                  <a:lnTo>
                    <a:pt x="747" y="1432"/>
                  </a:lnTo>
                  <a:lnTo>
                    <a:pt x="747" y="1431"/>
                  </a:lnTo>
                  <a:lnTo>
                    <a:pt x="747" y="1429"/>
                  </a:lnTo>
                  <a:lnTo>
                    <a:pt x="747" y="1427"/>
                  </a:lnTo>
                  <a:lnTo>
                    <a:pt x="747" y="1426"/>
                  </a:lnTo>
                  <a:lnTo>
                    <a:pt x="747" y="1424"/>
                  </a:lnTo>
                  <a:lnTo>
                    <a:pt x="747" y="1424"/>
                  </a:lnTo>
                  <a:lnTo>
                    <a:pt x="746" y="1421"/>
                  </a:lnTo>
                  <a:lnTo>
                    <a:pt x="747" y="1418"/>
                  </a:lnTo>
                  <a:lnTo>
                    <a:pt x="746" y="1416"/>
                  </a:lnTo>
                  <a:lnTo>
                    <a:pt x="746" y="1416"/>
                  </a:lnTo>
                  <a:lnTo>
                    <a:pt x="747" y="1415"/>
                  </a:lnTo>
                  <a:lnTo>
                    <a:pt x="747" y="1413"/>
                  </a:lnTo>
                  <a:lnTo>
                    <a:pt x="747" y="1413"/>
                  </a:lnTo>
                  <a:lnTo>
                    <a:pt x="747" y="1413"/>
                  </a:lnTo>
                  <a:lnTo>
                    <a:pt x="747" y="1411"/>
                  </a:lnTo>
                  <a:lnTo>
                    <a:pt x="749" y="1410"/>
                  </a:lnTo>
                  <a:lnTo>
                    <a:pt x="747" y="1410"/>
                  </a:lnTo>
                  <a:lnTo>
                    <a:pt x="747" y="1408"/>
                  </a:lnTo>
                  <a:lnTo>
                    <a:pt x="749" y="1408"/>
                  </a:lnTo>
                  <a:lnTo>
                    <a:pt x="747" y="1407"/>
                  </a:lnTo>
                  <a:lnTo>
                    <a:pt x="747" y="1405"/>
                  </a:lnTo>
                  <a:lnTo>
                    <a:pt x="746" y="1405"/>
                  </a:lnTo>
                  <a:lnTo>
                    <a:pt x="746" y="1405"/>
                  </a:lnTo>
                  <a:lnTo>
                    <a:pt x="746" y="1404"/>
                  </a:lnTo>
                  <a:lnTo>
                    <a:pt x="744" y="1404"/>
                  </a:lnTo>
                  <a:lnTo>
                    <a:pt x="742" y="1402"/>
                  </a:lnTo>
                  <a:lnTo>
                    <a:pt x="741" y="1402"/>
                  </a:lnTo>
                  <a:lnTo>
                    <a:pt x="741" y="1402"/>
                  </a:lnTo>
                  <a:lnTo>
                    <a:pt x="739" y="1400"/>
                  </a:lnTo>
                  <a:lnTo>
                    <a:pt x="739" y="1400"/>
                  </a:lnTo>
                  <a:lnTo>
                    <a:pt x="738" y="1400"/>
                  </a:lnTo>
                  <a:lnTo>
                    <a:pt x="738" y="1399"/>
                  </a:lnTo>
                  <a:lnTo>
                    <a:pt x="738" y="1397"/>
                  </a:lnTo>
                  <a:lnTo>
                    <a:pt x="738" y="1396"/>
                  </a:lnTo>
                  <a:lnTo>
                    <a:pt x="736" y="1394"/>
                  </a:lnTo>
                  <a:lnTo>
                    <a:pt x="736" y="1392"/>
                  </a:lnTo>
                  <a:lnTo>
                    <a:pt x="736" y="1389"/>
                  </a:lnTo>
                  <a:lnTo>
                    <a:pt x="733" y="1386"/>
                  </a:lnTo>
                  <a:lnTo>
                    <a:pt x="734" y="1386"/>
                  </a:lnTo>
                  <a:lnTo>
                    <a:pt x="734" y="1384"/>
                  </a:lnTo>
                  <a:lnTo>
                    <a:pt x="733" y="1383"/>
                  </a:lnTo>
                  <a:lnTo>
                    <a:pt x="731" y="1380"/>
                  </a:lnTo>
                  <a:lnTo>
                    <a:pt x="731" y="1378"/>
                  </a:lnTo>
                  <a:lnTo>
                    <a:pt x="731" y="1376"/>
                  </a:lnTo>
                  <a:lnTo>
                    <a:pt x="733" y="1375"/>
                  </a:lnTo>
                  <a:lnTo>
                    <a:pt x="733" y="1372"/>
                  </a:lnTo>
                  <a:lnTo>
                    <a:pt x="731" y="1370"/>
                  </a:lnTo>
                  <a:lnTo>
                    <a:pt x="731" y="1372"/>
                  </a:lnTo>
                  <a:lnTo>
                    <a:pt x="731" y="1369"/>
                  </a:lnTo>
                  <a:lnTo>
                    <a:pt x="733" y="1365"/>
                  </a:lnTo>
                  <a:lnTo>
                    <a:pt x="733" y="1364"/>
                  </a:lnTo>
                  <a:lnTo>
                    <a:pt x="734" y="1362"/>
                  </a:lnTo>
                  <a:lnTo>
                    <a:pt x="734" y="1362"/>
                  </a:lnTo>
                  <a:lnTo>
                    <a:pt x="734" y="1359"/>
                  </a:lnTo>
                  <a:lnTo>
                    <a:pt x="731" y="1359"/>
                  </a:lnTo>
                  <a:lnTo>
                    <a:pt x="731" y="1357"/>
                  </a:lnTo>
                  <a:lnTo>
                    <a:pt x="730" y="1356"/>
                  </a:lnTo>
                  <a:lnTo>
                    <a:pt x="728" y="1354"/>
                  </a:lnTo>
                  <a:lnTo>
                    <a:pt x="728" y="1354"/>
                  </a:lnTo>
                  <a:lnTo>
                    <a:pt x="726" y="1353"/>
                  </a:lnTo>
                  <a:lnTo>
                    <a:pt x="726" y="1351"/>
                  </a:lnTo>
                  <a:lnTo>
                    <a:pt x="725" y="1349"/>
                  </a:lnTo>
                  <a:lnTo>
                    <a:pt x="725" y="1346"/>
                  </a:lnTo>
                  <a:lnTo>
                    <a:pt x="726" y="1343"/>
                  </a:lnTo>
                  <a:lnTo>
                    <a:pt x="728" y="1343"/>
                  </a:lnTo>
                  <a:lnTo>
                    <a:pt x="728" y="1338"/>
                  </a:lnTo>
                  <a:lnTo>
                    <a:pt x="728" y="1338"/>
                  </a:lnTo>
                  <a:lnTo>
                    <a:pt x="730" y="1337"/>
                  </a:lnTo>
                  <a:lnTo>
                    <a:pt x="730" y="1335"/>
                  </a:lnTo>
                  <a:lnTo>
                    <a:pt x="730" y="1334"/>
                  </a:lnTo>
                  <a:lnTo>
                    <a:pt x="731" y="1332"/>
                  </a:lnTo>
                  <a:lnTo>
                    <a:pt x="731" y="1332"/>
                  </a:lnTo>
                  <a:lnTo>
                    <a:pt x="731" y="1330"/>
                  </a:lnTo>
                  <a:lnTo>
                    <a:pt x="733" y="1330"/>
                  </a:lnTo>
                  <a:lnTo>
                    <a:pt x="734" y="1329"/>
                  </a:lnTo>
                  <a:lnTo>
                    <a:pt x="736" y="1326"/>
                  </a:lnTo>
                  <a:lnTo>
                    <a:pt x="736" y="1324"/>
                  </a:lnTo>
                  <a:lnTo>
                    <a:pt x="736" y="1324"/>
                  </a:lnTo>
                  <a:lnTo>
                    <a:pt x="738" y="1322"/>
                  </a:lnTo>
                  <a:lnTo>
                    <a:pt x="738" y="1322"/>
                  </a:lnTo>
                  <a:lnTo>
                    <a:pt x="738" y="1322"/>
                  </a:lnTo>
                  <a:lnTo>
                    <a:pt x="738" y="1321"/>
                  </a:lnTo>
                  <a:lnTo>
                    <a:pt x="739" y="1318"/>
                  </a:lnTo>
                  <a:lnTo>
                    <a:pt x="739" y="1318"/>
                  </a:lnTo>
                  <a:lnTo>
                    <a:pt x="739" y="1316"/>
                  </a:lnTo>
                  <a:lnTo>
                    <a:pt x="741" y="1314"/>
                  </a:lnTo>
                  <a:lnTo>
                    <a:pt x="742" y="1313"/>
                  </a:lnTo>
                  <a:lnTo>
                    <a:pt x="742" y="1313"/>
                  </a:lnTo>
                  <a:lnTo>
                    <a:pt x="742" y="1310"/>
                  </a:lnTo>
                  <a:lnTo>
                    <a:pt x="742" y="1308"/>
                  </a:lnTo>
                  <a:lnTo>
                    <a:pt x="744" y="1307"/>
                  </a:lnTo>
                  <a:lnTo>
                    <a:pt x="744" y="1305"/>
                  </a:lnTo>
                  <a:lnTo>
                    <a:pt x="746" y="1305"/>
                  </a:lnTo>
                  <a:lnTo>
                    <a:pt x="749" y="1305"/>
                  </a:lnTo>
                  <a:lnTo>
                    <a:pt x="750" y="1302"/>
                  </a:lnTo>
                  <a:lnTo>
                    <a:pt x="750" y="1302"/>
                  </a:lnTo>
                  <a:lnTo>
                    <a:pt x="752" y="1300"/>
                  </a:lnTo>
                  <a:lnTo>
                    <a:pt x="752" y="1300"/>
                  </a:lnTo>
                  <a:lnTo>
                    <a:pt x="752" y="1299"/>
                  </a:lnTo>
                  <a:lnTo>
                    <a:pt x="752" y="1297"/>
                  </a:lnTo>
                  <a:lnTo>
                    <a:pt x="752" y="1299"/>
                  </a:lnTo>
                  <a:lnTo>
                    <a:pt x="752" y="1299"/>
                  </a:lnTo>
                  <a:lnTo>
                    <a:pt x="754" y="1297"/>
                  </a:lnTo>
                  <a:lnTo>
                    <a:pt x="754" y="1297"/>
                  </a:lnTo>
                  <a:lnTo>
                    <a:pt x="754" y="1297"/>
                  </a:lnTo>
                  <a:lnTo>
                    <a:pt x="755" y="1297"/>
                  </a:lnTo>
                  <a:lnTo>
                    <a:pt x="757" y="1297"/>
                  </a:lnTo>
                  <a:lnTo>
                    <a:pt x="758" y="1295"/>
                  </a:lnTo>
                  <a:lnTo>
                    <a:pt x="760" y="1294"/>
                  </a:lnTo>
                  <a:lnTo>
                    <a:pt x="761" y="1292"/>
                  </a:lnTo>
                  <a:lnTo>
                    <a:pt x="763" y="1291"/>
                  </a:lnTo>
                  <a:lnTo>
                    <a:pt x="765" y="1287"/>
                  </a:lnTo>
                  <a:lnTo>
                    <a:pt x="765" y="1287"/>
                  </a:lnTo>
                  <a:lnTo>
                    <a:pt x="765" y="1286"/>
                  </a:lnTo>
                  <a:lnTo>
                    <a:pt x="766" y="1284"/>
                  </a:lnTo>
                  <a:lnTo>
                    <a:pt x="768" y="1283"/>
                  </a:lnTo>
                  <a:lnTo>
                    <a:pt x="769" y="1281"/>
                  </a:lnTo>
                  <a:lnTo>
                    <a:pt x="771" y="1278"/>
                  </a:lnTo>
                  <a:lnTo>
                    <a:pt x="773" y="1278"/>
                  </a:lnTo>
                  <a:lnTo>
                    <a:pt x="773" y="1276"/>
                  </a:lnTo>
                  <a:lnTo>
                    <a:pt x="774" y="1275"/>
                  </a:lnTo>
                  <a:lnTo>
                    <a:pt x="776" y="1275"/>
                  </a:lnTo>
                  <a:lnTo>
                    <a:pt x="785" y="1264"/>
                  </a:lnTo>
                  <a:lnTo>
                    <a:pt x="789" y="1260"/>
                  </a:lnTo>
                  <a:lnTo>
                    <a:pt x="792" y="1257"/>
                  </a:lnTo>
                  <a:lnTo>
                    <a:pt x="797" y="1254"/>
                  </a:lnTo>
                  <a:lnTo>
                    <a:pt x="804" y="1249"/>
                  </a:lnTo>
                  <a:lnTo>
                    <a:pt x="816" y="1243"/>
                  </a:lnTo>
                  <a:lnTo>
                    <a:pt x="819" y="1240"/>
                  </a:lnTo>
                  <a:lnTo>
                    <a:pt x="828" y="1230"/>
                  </a:lnTo>
                  <a:lnTo>
                    <a:pt x="838" y="1222"/>
                  </a:lnTo>
                  <a:lnTo>
                    <a:pt x="843" y="1214"/>
                  </a:lnTo>
                  <a:lnTo>
                    <a:pt x="846" y="1210"/>
                  </a:lnTo>
                  <a:lnTo>
                    <a:pt x="852" y="1202"/>
                  </a:lnTo>
                  <a:lnTo>
                    <a:pt x="857" y="1194"/>
                  </a:lnTo>
                  <a:lnTo>
                    <a:pt x="857" y="1191"/>
                  </a:lnTo>
                  <a:lnTo>
                    <a:pt x="859" y="1186"/>
                  </a:lnTo>
                  <a:lnTo>
                    <a:pt x="860" y="1183"/>
                  </a:lnTo>
                  <a:lnTo>
                    <a:pt x="863" y="1179"/>
                  </a:lnTo>
                  <a:lnTo>
                    <a:pt x="865" y="1176"/>
                  </a:lnTo>
                  <a:lnTo>
                    <a:pt x="867" y="1175"/>
                  </a:lnTo>
                  <a:lnTo>
                    <a:pt x="867" y="1170"/>
                  </a:lnTo>
                  <a:lnTo>
                    <a:pt x="870" y="1168"/>
                  </a:lnTo>
                  <a:lnTo>
                    <a:pt x="873" y="1163"/>
                  </a:lnTo>
                  <a:lnTo>
                    <a:pt x="873" y="1162"/>
                  </a:lnTo>
                  <a:lnTo>
                    <a:pt x="875" y="1159"/>
                  </a:lnTo>
                  <a:lnTo>
                    <a:pt x="878" y="1156"/>
                  </a:lnTo>
                  <a:lnTo>
                    <a:pt x="878" y="1154"/>
                  </a:lnTo>
                  <a:lnTo>
                    <a:pt x="879" y="1152"/>
                  </a:lnTo>
                  <a:lnTo>
                    <a:pt x="879" y="1148"/>
                  </a:lnTo>
                  <a:lnTo>
                    <a:pt x="881" y="1146"/>
                  </a:lnTo>
                  <a:lnTo>
                    <a:pt x="881" y="1141"/>
                  </a:lnTo>
                  <a:lnTo>
                    <a:pt x="881" y="1140"/>
                  </a:lnTo>
                  <a:lnTo>
                    <a:pt x="882" y="1140"/>
                  </a:lnTo>
                  <a:lnTo>
                    <a:pt x="884" y="1140"/>
                  </a:lnTo>
                  <a:lnTo>
                    <a:pt x="886" y="1140"/>
                  </a:lnTo>
                  <a:lnTo>
                    <a:pt x="887" y="1140"/>
                  </a:lnTo>
                  <a:lnTo>
                    <a:pt x="887" y="1140"/>
                  </a:lnTo>
                  <a:lnTo>
                    <a:pt x="887" y="1138"/>
                  </a:lnTo>
                  <a:lnTo>
                    <a:pt x="886" y="1138"/>
                  </a:lnTo>
                  <a:lnTo>
                    <a:pt x="884" y="1138"/>
                  </a:lnTo>
                  <a:lnTo>
                    <a:pt x="884" y="1138"/>
                  </a:lnTo>
                  <a:lnTo>
                    <a:pt x="884" y="1138"/>
                  </a:lnTo>
                  <a:lnTo>
                    <a:pt x="882" y="1140"/>
                  </a:lnTo>
                  <a:lnTo>
                    <a:pt x="882" y="1138"/>
                  </a:lnTo>
                  <a:lnTo>
                    <a:pt x="882" y="1138"/>
                  </a:lnTo>
                  <a:lnTo>
                    <a:pt x="882" y="1138"/>
                  </a:lnTo>
                  <a:lnTo>
                    <a:pt x="884" y="1138"/>
                  </a:lnTo>
                  <a:lnTo>
                    <a:pt x="884" y="1136"/>
                  </a:lnTo>
                  <a:lnTo>
                    <a:pt x="884" y="1136"/>
                  </a:lnTo>
                  <a:lnTo>
                    <a:pt x="884" y="1130"/>
                  </a:lnTo>
                  <a:lnTo>
                    <a:pt x="882" y="1127"/>
                  </a:lnTo>
                  <a:lnTo>
                    <a:pt x="884" y="1125"/>
                  </a:lnTo>
                  <a:lnTo>
                    <a:pt x="884" y="1124"/>
                  </a:lnTo>
                  <a:lnTo>
                    <a:pt x="886" y="1122"/>
                  </a:lnTo>
                  <a:lnTo>
                    <a:pt x="886" y="1121"/>
                  </a:lnTo>
                  <a:lnTo>
                    <a:pt x="884" y="1121"/>
                  </a:lnTo>
                  <a:lnTo>
                    <a:pt x="879" y="1119"/>
                  </a:lnTo>
                  <a:lnTo>
                    <a:pt x="878" y="1119"/>
                  </a:lnTo>
                  <a:lnTo>
                    <a:pt x="876" y="1121"/>
                  </a:lnTo>
                  <a:lnTo>
                    <a:pt x="875" y="1122"/>
                  </a:lnTo>
                  <a:lnTo>
                    <a:pt x="870" y="1125"/>
                  </a:lnTo>
                  <a:lnTo>
                    <a:pt x="865" y="1125"/>
                  </a:lnTo>
                  <a:lnTo>
                    <a:pt x="862" y="1127"/>
                  </a:lnTo>
                  <a:lnTo>
                    <a:pt x="857" y="1129"/>
                  </a:lnTo>
                  <a:lnTo>
                    <a:pt x="855" y="1129"/>
                  </a:lnTo>
                  <a:lnTo>
                    <a:pt x="855" y="1129"/>
                  </a:lnTo>
                  <a:lnTo>
                    <a:pt x="852" y="1127"/>
                  </a:lnTo>
                  <a:lnTo>
                    <a:pt x="851" y="1127"/>
                  </a:lnTo>
                  <a:lnTo>
                    <a:pt x="849" y="1129"/>
                  </a:lnTo>
                  <a:lnTo>
                    <a:pt x="844" y="1130"/>
                  </a:lnTo>
                  <a:lnTo>
                    <a:pt x="840" y="1130"/>
                  </a:lnTo>
                  <a:lnTo>
                    <a:pt x="836" y="1130"/>
                  </a:lnTo>
                  <a:lnTo>
                    <a:pt x="836" y="1130"/>
                  </a:lnTo>
                  <a:lnTo>
                    <a:pt x="833" y="1130"/>
                  </a:lnTo>
                  <a:lnTo>
                    <a:pt x="830" y="1133"/>
                  </a:lnTo>
                  <a:lnTo>
                    <a:pt x="825" y="1135"/>
                  </a:lnTo>
                  <a:lnTo>
                    <a:pt x="824" y="1135"/>
                  </a:lnTo>
                  <a:lnTo>
                    <a:pt x="820" y="1135"/>
                  </a:lnTo>
                  <a:lnTo>
                    <a:pt x="817" y="1135"/>
                  </a:lnTo>
                  <a:lnTo>
                    <a:pt x="816" y="1133"/>
                  </a:lnTo>
                  <a:lnTo>
                    <a:pt x="814" y="1135"/>
                  </a:lnTo>
                  <a:lnTo>
                    <a:pt x="809" y="1136"/>
                  </a:lnTo>
                  <a:lnTo>
                    <a:pt x="804" y="1138"/>
                  </a:lnTo>
                  <a:lnTo>
                    <a:pt x="797" y="1140"/>
                  </a:lnTo>
                  <a:lnTo>
                    <a:pt x="795" y="1138"/>
                  </a:lnTo>
                  <a:lnTo>
                    <a:pt x="793" y="1138"/>
                  </a:lnTo>
                  <a:lnTo>
                    <a:pt x="790" y="1135"/>
                  </a:lnTo>
                  <a:lnTo>
                    <a:pt x="787" y="1132"/>
                  </a:lnTo>
                  <a:lnTo>
                    <a:pt x="785" y="1127"/>
                  </a:lnTo>
                  <a:lnTo>
                    <a:pt x="782" y="1125"/>
                  </a:lnTo>
                  <a:lnTo>
                    <a:pt x="781" y="1124"/>
                  </a:lnTo>
                  <a:lnTo>
                    <a:pt x="779" y="1124"/>
                  </a:lnTo>
                  <a:lnTo>
                    <a:pt x="777" y="1124"/>
                  </a:lnTo>
                  <a:lnTo>
                    <a:pt x="776" y="1124"/>
                  </a:lnTo>
                  <a:lnTo>
                    <a:pt x="774" y="1125"/>
                  </a:lnTo>
                  <a:lnTo>
                    <a:pt x="774" y="1125"/>
                  </a:lnTo>
                  <a:lnTo>
                    <a:pt x="773" y="1125"/>
                  </a:lnTo>
                  <a:lnTo>
                    <a:pt x="773" y="1124"/>
                  </a:lnTo>
                  <a:lnTo>
                    <a:pt x="774" y="1124"/>
                  </a:lnTo>
                  <a:lnTo>
                    <a:pt x="776" y="1122"/>
                  </a:lnTo>
                  <a:lnTo>
                    <a:pt x="779" y="1121"/>
                  </a:lnTo>
                  <a:lnTo>
                    <a:pt x="782" y="1119"/>
                  </a:lnTo>
                  <a:lnTo>
                    <a:pt x="784" y="1119"/>
                  </a:lnTo>
                  <a:lnTo>
                    <a:pt x="784" y="1117"/>
                  </a:lnTo>
                  <a:lnTo>
                    <a:pt x="784" y="1116"/>
                  </a:lnTo>
                  <a:lnTo>
                    <a:pt x="784" y="1114"/>
                  </a:lnTo>
                  <a:lnTo>
                    <a:pt x="782" y="1113"/>
                  </a:lnTo>
                  <a:lnTo>
                    <a:pt x="781" y="1109"/>
                  </a:lnTo>
                  <a:lnTo>
                    <a:pt x="781" y="1109"/>
                  </a:lnTo>
                  <a:lnTo>
                    <a:pt x="781" y="1108"/>
                  </a:lnTo>
                  <a:lnTo>
                    <a:pt x="779" y="1108"/>
                  </a:lnTo>
                  <a:lnTo>
                    <a:pt x="779" y="1108"/>
                  </a:lnTo>
                  <a:lnTo>
                    <a:pt x="776" y="1108"/>
                  </a:lnTo>
                  <a:lnTo>
                    <a:pt x="776" y="1106"/>
                  </a:lnTo>
                  <a:lnTo>
                    <a:pt x="773" y="1103"/>
                  </a:lnTo>
                  <a:lnTo>
                    <a:pt x="771" y="1103"/>
                  </a:lnTo>
                  <a:lnTo>
                    <a:pt x="771" y="1100"/>
                  </a:lnTo>
                  <a:lnTo>
                    <a:pt x="769" y="1098"/>
                  </a:lnTo>
                  <a:lnTo>
                    <a:pt x="761" y="1094"/>
                  </a:lnTo>
                  <a:lnTo>
                    <a:pt x="760" y="1090"/>
                  </a:lnTo>
                  <a:lnTo>
                    <a:pt x="755" y="1084"/>
                  </a:lnTo>
                  <a:lnTo>
                    <a:pt x="750" y="1082"/>
                  </a:lnTo>
                  <a:lnTo>
                    <a:pt x="749" y="1081"/>
                  </a:lnTo>
                  <a:lnTo>
                    <a:pt x="747" y="1081"/>
                  </a:lnTo>
                  <a:lnTo>
                    <a:pt x="746" y="1081"/>
                  </a:lnTo>
                  <a:lnTo>
                    <a:pt x="744" y="1081"/>
                  </a:lnTo>
                  <a:lnTo>
                    <a:pt x="742" y="1079"/>
                  </a:lnTo>
                  <a:lnTo>
                    <a:pt x="741" y="1078"/>
                  </a:lnTo>
                  <a:lnTo>
                    <a:pt x="741" y="1078"/>
                  </a:lnTo>
                  <a:lnTo>
                    <a:pt x="741" y="1076"/>
                  </a:lnTo>
                  <a:lnTo>
                    <a:pt x="741" y="1074"/>
                  </a:lnTo>
                  <a:lnTo>
                    <a:pt x="739" y="1074"/>
                  </a:lnTo>
                  <a:lnTo>
                    <a:pt x="738" y="1074"/>
                  </a:lnTo>
                  <a:lnTo>
                    <a:pt x="738" y="1076"/>
                  </a:lnTo>
                  <a:lnTo>
                    <a:pt x="738" y="1076"/>
                  </a:lnTo>
                  <a:lnTo>
                    <a:pt x="738" y="1078"/>
                  </a:lnTo>
                  <a:lnTo>
                    <a:pt x="738" y="1078"/>
                  </a:lnTo>
                  <a:lnTo>
                    <a:pt x="738" y="1078"/>
                  </a:lnTo>
                  <a:lnTo>
                    <a:pt x="736" y="1074"/>
                  </a:lnTo>
                  <a:lnTo>
                    <a:pt x="734" y="1073"/>
                  </a:lnTo>
                  <a:lnTo>
                    <a:pt x="734" y="1073"/>
                  </a:lnTo>
                  <a:lnTo>
                    <a:pt x="733" y="1070"/>
                  </a:lnTo>
                  <a:lnTo>
                    <a:pt x="731" y="1068"/>
                  </a:lnTo>
                  <a:lnTo>
                    <a:pt x="731" y="1065"/>
                  </a:lnTo>
                  <a:lnTo>
                    <a:pt x="730" y="1057"/>
                  </a:lnTo>
                  <a:lnTo>
                    <a:pt x="728" y="1052"/>
                  </a:lnTo>
                  <a:lnTo>
                    <a:pt x="726" y="1047"/>
                  </a:lnTo>
                  <a:lnTo>
                    <a:pt x="723" y="1041"/>
                  </a:lnTo>
                  <a:lnTo>
                    <a:pt x="722" y="1039"/>
                  </a:lnTo>
                  <a:lnTo>
                    <a:pt x="719" y="1038"/>
                  </a:lnTo>
                  <a:lnTo>
                    <a:pt x="719" y="1036"/>
                  </a:lnTo>
                  <a:lnTo>
                    <a:pt x="719" y="1038"/>
                  </a:lnTo>
                  <a:lnTo>
                    <a:pt x="717" y="1038"/>
                  </a:lnTo>
                  <a:lnTo>
                    <a:pt x="717" y="1036"/>
                  </a:lnTo>
                  <a:lnTo>
                    <a:pt x="715" y="1035"/>
                  </a:lnTo>
                  <a:lnTo>
                    <a:pt x="714" y="1033"/>
                  </a:lnTo>
                  <a:lnTo>
                    <a:pt x="711" y="1032"/>
                  </a:lnTo>
                  <a:lnTo>
                    <a:pt x="709" y="1032"/>
                  </a:lnTo>
                  <a:lnTo>
                    <a:pt x="709" y="1030"/>
                  </a:lnTo>
                  <a:lnTo>
                    <a:pt x="707" y="1030"/>
                  </a:lnTo>
                  <a:lnTo>
                    <a:pt x="706" y="1027"/>
                  </a:lnTo>
                  <a:lnTo>
                    <a:pt x="706" y="1020"/>
                  </a:lnTo>
                  <a:lnTo>
                    <a:pt x="706" y="1017"/>
                  </a:lnTo>
                  <a:lnTo>
                    <a:pt x="704" y="1012"/>
                  </a:lnTo>
                  <a:lnTo>
                    <a:pt x="704" y="1009"/>
                  </a:lnTo>
                  <a:lnTo>
                    <a:pt x="704" y="1006"/>
                  </a:lnTo>
                  <a:lnTo>
                    <a:pt x="704" y="1005"/>
                  </a:lnTo>
                  <a:lnTo>
                    <a:pt x="704" y="1003"/>
                  </a:lnTo>
                  <a:lnTo>
                    <a:pt x="704" y="1001"/>
                  </a:lnTo>
                  <a:lnTo>
                    <a:pt x="704" y="1000"/>
                  </a:lnTo>
                  <a:lnTo>
                    <a:pt x="704" y="1000"/>
                  </a:lnTo>
                  <a:lnTo>
                    <a:pt x="706" y="1000"/>
                  </a:lnTo>
                  <a:lnTo>
                    <a:pt x="706" y="1000"/>
                  </a:lnTo>
                  <a:lnTo>
                    <a:pt x="706" y="1000"/>
                  </a:lnTo>
                  <a:lnTo>
                    <a:pt x="704" y="998"/>
                  </a:lnTo>
                  <a:lnTo>
                    <a:pt x="703" y="997"/>
                  </a:lnTo>
                  <a:lnTo>
                    <a:pt x="701" y="993"/>
                  </a:lnTo>
                  <a:lnTo>
                    <a:pt x="701" y="990"/>
                  </a:lnTo>
                  <a:lnTo>
                    <a:pt x="701" y="987"/>
                  </a:lnTo>
                  <a:lnTo>
                    <a:pt x="701" y="987"/>
                  </a:lnTo>
                  <a:lnTo>
                    <a:pt x="699" y="987"/>
                  </a:lnTo>
                  <a:lnTo>
                    <a:pt x="695" y="982"/>
                  </a:lnTo>
                  <a:lnTo>
                    <a:pt x="691" y="979"/>
                  </a:lnTo>
                  <a:lnTo>
                    <a:pt x="688" y="978"/>
                  </a:lnTo>
                  <a:lnTo>
                    <a:pt x="687" y="978"/>
                  </a:lnTo>
                  <a:lnTo>
                    <a:pt x="687" y="976"/>
                  </a:lnTo>
                  <a:lnTo>
                    <a:pt x="685" y="974"/>
                  </a:lnTo>
                  <a:lnTo>
                    <a:pt x="683" y="971"/>
                  </a:lnTo>
                  <a:lnTo>
                    <a:pt x="683" y="968"/>
                  </a:lnTo>
                  <a:lnTo>
                    <a:pt x="682" y="963"/>
                  </a:lnTo>
                  <a:lnTo>
                    <a:pt x="683" y="963"/>
                  </a:lnTo>
                  <a:lnTo>
                    <a:pt x="683" y="962"/>
                  </a:lnTo>
                  <a:lnTo>
                    <a:pt x="683" y="962"/>
                  </a:lnTo>
                  <a:lnTo>
                    <a:pt x="683" y="962"/>
                  </a:lnTo>
                  <a:lnTo>
                    <a:pt x="687" y="962"/>
                  </a:lnTo>
                  <a:lnTo>
                    <a:pt x="683" y="960"/>
                  </a:lnTo>
                  <a:lnTo>
                    <a:pt x="682" y="958"/>
                  </a:lnTo>
                  <a:lnTo>
                    <a:pt x="682" y="957"/>
                  </a:lnTo>
                  <a:lnTo>
                    <a:pt x="679" y="955"/>
                  </a:lnTo>
                  <a:lnTo>
                    <a:pt x="674" y="946"/>
                  </a:lnTo>
                  <a:lnTo>
                    <a:pt x="672" y="941"/>
                  </a:lnTo>
                  <a:lnTo>
                    <a:pt x="671" y="938"/>
                  </a:lnTo>
                  <a:lnTo>
                    <a:pt x="668" y="933"/>
                  </a:lnTo>
                  <a:lnTo>
                    <a:pt x="664" y="927"/>
                  </a:lnTo>
                  <a:lnTo>
                    <a:pt x="663" y="925"/>
                  </a:lnTo>
                  <a:lnTo>
                    <a:pt x="661" y="920"/>
                  </a:lnTo>
                  <a:lnTo>
                    <a:pt x="661" y="917"/>
                  </a:lnTo>
                  <a:lnTo>
                    <a:pt x="661" y="917"/>
                  </a:lnTo>
                  <a:lnTo>
                    <a:pt x="660" y="916"/>
                  </a:lnTo>
                  <a:lnTo>
                    <a:pt x="660" y="914"/>
                  </a:lnTo>
                  <a:lnTo>
                    <a:pt x="658" y="912"/>
                  </a:lnTo>
                  <a:lnTo>
                    <a:pt x="658" y="911"/>
                  </a:lnTo>
                  <a:lnTo>
                    <a:pt x="658" y="908"/>
                  </a:lnTo>
                  <a:lnTo>
                    <a:pt x="656" y="908"/>
                  </a:lnTo>
                  <a:lnTo>
                    <a:pt x="655" y="906"/>
                  </a:lnTo>
                  <a:lnTo>
                    <a:pt x="653" y="903"/>
                  </a:lnTo>
                  <a:lnTo>
                    <a:pt x="650" y="900"/>
                  </a:lnTo>
                  <a:lnTo>
                    <a:pt x="648" y="898"/>
                  </a:lnTo>
                  <a:lnTo>
                    <a:pt x="648" y="898"/>
                  </a:lnTo>
                  <a:lnTo>
                    <a:pt x="648" y="896"/>
                  </a:lnTo>
                  <a:lnTo>
                    <a:pt x="647" y="895"/>
                  </a:lnTo>
                  <a:lnTo>
                    <a:pt x="645" y="893"/>
                  </a:lnTo>
                  <a:lnTo>
                    <a:pt x="645" y="893"/>
                  </a:lnTo>
                  <a:lnTo>
                    <a:pt x="645" y="890"/>
                  </a:lnTo>
                  <a:lnTo>
                    <a:pt x="645" y="888"/>
                  </a:lnTo>
                  <a:lnTo>
                    <a:pt x="645" y="887"/>
                  </a:lnTo>
                  <a:lnTo>
                    <a:pt x="642" y="885"/>
                  </a:lnTo>
                  <a:lnTo>
                    <a:pt x="642" y="884"/>
                  </a:lnTo>
                  <a:lnTo>
                    <a:pt x="642" y="882"/>
                  </a:lnTo>
                  <a:lnTo>
                    <a:pt x="644" y="881"/>
                  </a:lnTo>
                  <a:lnTo>
                    <a:pt x="644" y="881"/>
                  </a:lnTo>
                  <a:lnTo>
                    <a:pt x="645" y="879"/>
                  </a:lnTo>
                  <a:lnTo>
                    <a:pt x="645" y="882"/>
                  </a:lnTo>
                  <a:lnTo>
                    <a:pt x="647" y="885"/>
                  </a:lnTo>
                  <a:lnTo>
                    <a:pt x="647" y="887"/>
                  </a:lnTo>
                  <a:lnTo>
                    <a:pt x="648" y="887"/>
                  </a:lnTo>
                  <a:lnTo>
                    <a:pt x="648" y="888"/>
                  </a:lnTo>
                  <a:lnTo>
                    <a:pt x="652" y="892"/>
                  </a:lnTo>
                  <a:lnTo>
                    <a:pt x="652" y="893"/>
                  </a:lnTo>
                  <a:lnTo>
                    <a:pt x="653" y="896"/>
                  </a:lnTo>
                  <a:lnTo>
                    <a:pt x="653" y="896"/>
                  </a:lnTo>
                  <a:lnTo>
                    <a:pt x="653" y="898"/>
                  </a:lnTo>
                  <a:lnTo>
                    <a:pt x="656" y="901"/>
                  </a:lnTo>
                  <a:lnTo>
                    <a:pt x="658" y="903"/>
                  </a:lnTo>
                  <a:lnTo>
                    <a:pt x="660" y="906"/>
                  </a:lnTo>
                  <a:lnTo>
                    <a:pt x="664" y="909"/>
                  </a:lnTo>
                  <a:lnTo>
                    <a:pt x="666" y="909"/>
                  </a:lnTo>
                  <a:lnTo>
                    <a:pt x="668" y="908"/>
                  </a:lnTo>
                  <a:lnTo>
                    <a:pt x="669" y="906"/>
                  </a:lnTo>
                  <a:lnTo>
                    <a:pt x="669" y="904"/>
                  </a:lnTo>
                  <a:lnTo>
                    <a:pt x="669" y="901"/>
                  </a:lnTo>
                  <a:lnTo>
                    <a:pt x="671" y="896"/>
                  </a:lnTo>
                  <a:lnTo>
                    <a:pt x="672" y="888"/>
                  </a:lnTo>
                  <a:lnTo>
                    <a:pt x="674" y="887"/>
                  </a:lnTo>
                  <a:lnTo>
                    <a:pt x="676" y="885"/>
                  </a:lnTo>
                  <a:lnTo>
                    <a:pt x="676" y="885"/>
                  </a:lnTo>
                  <a:lnTo>
                    <a:pt x="676" y="885"/>
                  </a:lnTo>
                  <a:lnTo>
                    <a:pt x="676" y="888"/>
                  </a:lnTo>
                  <a:lnTo>
                    <a:pt x="674" y="896"/>
                  </a:lnTo>
                  <a:lnTo>
                    <a:pt x="674" y="900"/>
                  </a:lnTo>
                  <a:lnTo>
                    <a:pt x="672" y="903"/>
                  </a:lnTo>
                  <a:lnTo>
                    <a:pt x="671" y="904"/>
                  </a:lnTo>
                  <a:lnTo>
                    <a:pt x="671" y="906"/>
                  </a:lnTo>
                  <a:lnTo>
                    <a:pt x="672" y="904"/>
                  </a:lnTo>
                  <a:lnTo>
                    <a:pt x="674" y="904"/>
                  </a:lnTo>
                  <a:lnTo>
                    <a:pt x="677" y="906"/>
                  </a:lnTo>
                  <a:lnTo>
                    <a:pt x="679" y="906"/>
                  </a:lnTo>
                  <a:lnTo>
                    <a:pt x="682" y="911"/>
                  </a:lnTo>
                  <a:lnTo>
                    <a:pt x="683" y="914"/>
                  </a:lnTo>
                  <a:lnTo>
                    <a:pt x="687" y="917"/>
                  </a:lnTo>
                  <a:lnTo>
                    <a:pt x="687" y="919"/>
                  </a:lnTo>
                  <a:lnTo>
                    <a:pt x="690" y="922"/>
                  </a:lnTo>
                  <a:lnTo>
                    <a:pt x="690" y="923"/>
                  </a:lnTo>
                  <a:lnTo>
                    <a:pt x="691" y="925"/>
                  </a:lnTo>
                  <a:lnTo>
                    <a:pt x="696" y="933"/>
                  </a:lnTo>
                  <a:lnTo>
                    <a:pt x="698" y="933"/>
                  </a:lnTo>
                  <a:lnTo>
                    <a:pt x="698" y="935"/>
                  </a:lnTo>
                  <a:lnTo>
                    <a:pt x="699" y="938"/>
                  </a:lnTo>
                  <a:lnTo>
                    <a:pt x="699" y="938"/>
                  </a:lnTo>
                  <a:lnTo>
                    <a:pt x="701" y="939"/>
                  </a:lnTo>
                  <a:lnTo>
                    <a:pt x="704" y="944"/>
                  </a:lnTo>
                  <a:lnTo>
                    <a:pt x="704" y="946"/>
                  </a:lnTo>
                  <a:lnTo>
                    <a:pt x="706" y="946"/>
                  </a:lnTo>
                  <a:lnTo>
                    <a:pt x="706" y="947"/>
                  </a:lnTo>
                  <a:lnTo>
                    <a:pt x="704" y="949"/>
                  </a:lnTo>
                  <a:lnTo>
                    <a:pt x="704" y="950"/>
                  </a:lnTo>
                  <a:lnTo>
                    <a:pt x="706" y="952"/>
                  </a:lnTo>
                  <a:lnTo>
                    <a:pt x="707" y="955"/>
                  </a:lnTo>
                  <a:lnTo>
                    <a:pt x="709" y="957"/>
                  </a:lnTo>
                  <a:lnTo>
                    <a:pt x="711" y="957"/>
                  </a:lnTo>
                  <a:lnTo>
                    <a:pt x="711" y="957"/>
                  </a:lnTo>
                  <a:lnTo>
                    <a:pt x="712" y="958"/>
                  </a:lnTo>
                  <a:lnTo>
                    <a:pt x="714" y="958"/>
                  </a:lnTo>
                  <a:lnTo>
                    <a:pt x="714" y="958"/>
                  </a:lnTo>
                  <a:lnTo>
                    <a:pt x="715" y="960"/>
                  </a:lnTo>
                  <a:lnTo>
                    <a:pt x="719" y="962"/>
                  </a:lnTo>
                  <a:lnTo>
                    <a:pt x="720" y="965"/>
                  </a:lnTo>
                  <a:lnTo>
                    <a:pt x="722" y="966"/>
                  </a:lnTo>
                  <a:lnTo>
                    <a:pt x="723" y="970"/>
                  </a:lnTo>
                  <a:lnTo>
                    <a:pt x="725" y="971"/>
                  </a:lnTo>
                  <a:lnTo>
                    <a:pt x="725" y="974"/>
                  </a:lnTo>
                  <a:lnTo>
                    <a:pt x="725" y="974"/>
                  </a:lnTo>
                  <a:lnTo>
                    <a:pt x="726" y="976"/>
                  </a:lnTo>
                  <a:lnTo>
                    <a:pt x="726" y="976"/>
                  </a:lnTo>
                  <a:lnTo>
                    <a:pt x="726" y="978"/>
                  </a:lnTo>
                  <a:lnTo>
                    <a:pt x="728" y="978"/>
                  </a:lnTo>
                  <a:lnTo>
                    <a:pt x="728" y="979"/>
                  </a:lnTo>
                  <a:lnTo>
                    <a:pt x="728" y="979"/>
                  </a:lnTo>
                  <a:lnTo>
                    <a:pt x="728" y="982"/>
                  </a:lnTo>
                  <a:lnTo>
                    <a:pt x="728" y="984"/>
                  </a:lnTo>
                  <a:lnTo>
                    <a:pt x="728" y="985"/>
                  </a:lnTo>
                  <a:lnTo>
                    <a:pt x="728" y="987"/>
                  </a:lnTo>
                  <a:lnTo>
                    <a:pt x="728" y="989"/>
                  </a:lnTo>
                  <a:lnTo>
                    <a:pt x="728" y="990"/>
                  </a:lnTo>
                  <a:lnTo>
                    <a:pt x="728" y="992"/>
                  </a:lnTo>
                  <a:lnTo>
                    <a:pt x="730" y="993"/>
                  </a:lnTo>
                  <a:lnTo>
                    <a:pt x="730" y="995"/>
                  </a:lnTo>
                  <a:lnTo>
                    <a:pt x="728" y="997"/>
                  </a:lnTo>
                  <a:lnTo>
                    <a:pt x="731" y="1001"/>
                  </a:lnTo>
                  <a:lnTo>
                    <a:pt x="734" y="1005"/>
                  </a:lnTo>
                  <a:lnTo>
                    <a:pt x="736" y="1008"/>
                  </a:lnTo>
                  <a:lnTo>
                    <a:pt x="738" y="1009"/>
                  </a:lnTo>
                  <a:lnTo>
                    <a:pt x="739" y="1011"/>
                  </a:lnTo>
                  <a:lnTo>
                    <a:pt x="741" y="1011"/>
                  </a:lnTo>
                  <a:lnTo>
                    <a:pt x="747" y="1014"/>
                  </a:lnTo>
                  <a:lnTo>
                    <a:pt x="749" y="1017"/>
                  </a:lnTo>
                  <a:lnTo>
                    <a:pt x="750" y="1017"/>
                  </a:lnTo>
                  <a:lnTo>
                    <a:pt x="750" y="1017"/>
                  </a:lnTo>
                  <a:lnTo>
                    <a:pt x="750" y="1019"/>
                  </a:lnTo>
                  <a:lnTo>
                    <a:pt x="752" y="1020"/>
                  </a:lnTo>
                  <a:lnTo>
                    <a:pt x="752" y="1020"/>
                  </a:lnTo>
                  <a:lnTo>
                    <a:pt x="755" y="1027"/>
                  </a:lnTo>
                  <a:lnTo>
                    <a:pt x="755" y="1028"/>
                  </a:lnTo>
                  <a:lnTo>
                    <a:pt x="755" y="1030"/>
                  </a:lnTo>
                  <a:lnTo>
                    <a:pt x="757" y="1030"/>
                  </a:lnTo>
                  <a:lnTo>
                    <a:pt x="757" y="1032"/>
                  </a:lnTo>
                  <a:lnTo>
                    <a:pt x="758" y="1035"/>
                  </a:lnTo>
                  <a:lnTo>
                    <a:pt x="760" y="1038"/>
                  </a:lnTo>
                  <a:lnTo>
                    <a:pt x="761" y="1041"/>
                  </a:lnTo>
                  <a:lnTo>
                    <a:pt x="763" y="1043"/>
                  </a:lnTo>
                  <a:lnTo>
                    <a:pt x="766" y="1044"/>
                  </a:lnTo>
                  <a:lnTo>
                    <a:pt x="769" y="1047"/>
                  </a:lnTo>
                  <a:lnTo>
                    <a:pt x="771" y="1051"/>
                  </a:lnTo>
                  <a:lnTo>
                    <a:pt x="771" y="1052"/>
                  </a:lnTo>
                  <a:lnTo>
                    <a:pt x="773" y="1054"/>
                  </a:lnTo>
                  <a:lnTo>
                    <a:pt x="773" y="1054"/>
                  </a:lnTo>
                  <a:lnTo>
                    <a:pt x="773" y="1055"/>
                  </a:lnTo>
                  <a:lnTo>
                    <a:pt x="774" y="1057"/>
                  </a:lnTo>
                  <a:lnTo>
                    <a:pt x="776" y="1057"/>
                  </a:lnTo>
                  <a:lnTo>
                    <a:pt x="776" y="1059"/>
                  </a:lnTo>
                  <a:lnTo>
                    <a:pt x="776" y="1060"/>
                  </a:lnTo>
                  <a:lnTo>
                    <a:pt x="776" y="1060"/>
                  </a:lnTo>
                  <a:lnTo>
                    <a:pt x="776" y="1062"/>
                  </a:lnTo>
                  <a:lnTo>
                    <a:pt x="777" y="1067"/>
                  </a:lnTo>
                  <a:lnTo>
                    <a:pt x="776" y="1071"/>
                  </a:lnTo>
                  <a:lnTo>
                    <a:pt x="776" y="1074"/>
                  </a:lnTo>
                  <a:lnTo>
                    <a:pt x="776" y="1076"/>
                  </a:lnTo>
                  <a:lnTo>
                    <a:pt x="776" y="1076"/>
                  </a:lnTo>
                  <a:lnTo>
                    <a:pt x="776" y="1076"/>
                  </a:lnTo>
                  <a:lnTo>
                    <a:pt x="776" y="1076"/>
                  </a:lnTo>
                  <a:lnTo>
                    <a:pt x="774" y="1076"/>
                  </a:lnTo>
                  <a:lnTo>
                    <a:pt x="777" y="1078"/>
                  </a:lnTo>
                  <a:lnTo>
                    <a:pt x="777" y="1079"/>
                  </a:lnTo>
                  <a:lnTo>
                    <a:pt x="779" y="1081"/>
                  </a:lnTo>
                  <a:lnTo>
                    <a:pt x="779" y="1081"/>
                  </a:lnTo>
                  <a:lnTo>
                    <a:pt x="777" y="1081"/>
                  </a:lnTo>
                  <a:lnTo>
                    <a:pt x="777" y="1082"/>
                  </a:lnTo>
                  <a:lnTo>
                    <a:pt x="779" y="1082"/>
                  </a:lnTo>
                  <a:lnTo>
                    <a:pt x="779" y="1086"/>
                  </a:lnTo>
                  <a:lnTo>
                    <a:pt x="779" y="1086"/>
                  </a:lnTo>
                  <a:lnTo>
                    <a:pt x="779" y="1087"/>
                  </a:lnTo>
                  <a:lnTo>
                    <a:pt x="779" y="1089"/>
                  </a:lnTo>
                  <a:lnTo>
                    <a:pt x="781" y="1090"/>
                  </a:lnTo>
                  <a:lnTo>
                    <a:pt x="781" y="1092"/>
                  </a:lnTo>
                  <a:lnTo>
                    <a:pt x="782" y="1095"/>
                  </a:lnTo>
                  <a:lnTo>
                    <a:pt x="782" y="1097"/>
                  </a:lnTo>
                  <a:lnTo>
                    <a:pt x="782" y="1097"/>
                  </a:lnTo>
                  <a:lnTo>
                    <a:pt x="782" y="1103"/>
                  </a:lnTo>
                  <a:lnTo>
                    <a:pt x="785" y="1108"/>
                  </a:lnTo>
                  <a:lnTo>
                    <a:pt x="785" y="1109"/>
                  </a:lnTo>
                  <a:lnTo>
                    <a:pt x="787" y="1109"/>
                  </a:lnTo>
                  <a:lnTo>
                    <a:pt x="790" y="1109"/>
                  </a:lnTo>
                  <a:lnTo>
                    <a:pt x="792" y="1111"/>
                  </a:lnTo>
                  <a:lnTo>
                    <a:pt x="792" y="1111"/>
                  </a:lnTo>
                  <a:lnTo>
                    <a:pt x="793" y="1111"/>
                  </a:lnTo>
                  <a:lnTo>
                    <a:pt x="795" y="1111"/>
                  </a:lnTo>
                  <a:lnTo>
                    <a:pt x="797" y="1109"/>
                  </a:lnTo>
                  <a:lnTo>
                    <a:pt x="800" y="1108"/>
                  </a:lnTo>
                  <a:lnTo>
                    <a:pt x="801" y="1109"/>
                  </a:lnTo>
                  <a:lnTo>
                    <a:pt x="803" y="1108"/>
                  </a:lnTo>
                  <a:lnTo>
                    <a:pt x="806" y="1108"/>
                  </a:lnTo>
                  <a:lnTo>
                    <a:pt x="806" y="1106"/>
                  </a:lnTo>
                  <a:lnTo>
                    <a:pt x="808" y="1106"/>
                  </a:lnTo>
                  <a:lnTo>
                    <a:pt x="809" y="1105"/>
                  </a:lnTo>
                  <a:lnTo>
                    <a:pt x="812" y="1103"/>
                  </a:lnTo>
                  <a:lnTo>
                    <a:pt x="814" y="1101"/>
                  </a:lnTo>
                  <a:lnTo>
                    <a:pt x="817" y="1100"/>
                  </a:lnTo>
                  <a:lnTo>
                    <a:pt x="820" y="1100"/>
                  </a:lnTo>
                  <a:lnTo>
                    <a:pt x="824" y="1100"/>
                  </a:lnTo>
                  <a:lnTo>
                    <a:pt x="827" y="1100"/>
                  </a:lnTo>
                  <a:lnTo>
                    <a:pt x="828" y="1100"/>
                  </a:lnTo>
                  <a:lnTo>
                    <a:pt x="830" y="1098"/>
                  </a:lnTo>
                  <a:lnTo>
                    <a:pt x="833" y="1098"/>
                  </a:lnTo>
                  <a:lnTo>
                    <a:pt x="836" y="1097"/>
                  </a:lnTo>
                  <a:lnTo>
                    <a:pt x="838" y="1095"/>
                  </a:lnTo>
                  <a:lnTo>
                    <a:pt x="841" y="1094"/>
                  </a:lnTo>
                  <a:lnTo>
                    <a:pt x="843" y="1092"/>
                  </a:lnTo>
                  <a:lnTo>
                    <a:pt x="843" y="1092"/>
                  </a:lnTo>
                  <a:lnTo>
                    <a:pt x="847" y="1094"/>
                  </a:lnTo>
                  <a:lnTo>
                    <a:pt x="849" y="1094"/>
                  </a:lnTo>
                  <a:lnTo>
                    <a:pt x="851" y="1092"/>
                  </a:lnTo>
                  <a:lnTo>
                    <a:pt x="852" y="1092"/>
                  </a:lnTo>
                  <a:lnTo>
                    <a:pt x="854" y="1092"/>
                  </a:lnTo>
                  <a:lnTo>
                    <a:pt x="855" y="1089"/>
                  </a:lnTo>
                  <a:lnTo>
                    <a:pt x="857" y="1089"/>
                  </a:lnTo>
                  <a:lnTo>
                    <a:pt x="857" y="1087"/>
                  </a:lnTo>
                  <a:lnTo>
                    <a:pt x="857" y="1086"/>
                  </a:lnTo>
                  <a:lnTo>
                    <a:pt x="860" y="1084"/>
                  </a:lnTo>
                  <a:lnTo>
                    <a:pt x="863" y="1084"/>
                  </a:lnTo>
                  <a:lnTo>
                    <a:pt x="868" y="1082"/>
                  </a:lnTo>
                  <a:lnTo>
                    <a:pt x="871" y="1082"/>
                  </a:lnTo>
                  <a:lnTo>
                    <a:pt x="873" y="1081"/>
                  </a:lnTo>
                  <a:lnTo>
                    <a:pt x="876" y="1079"/>
                  </a:lnTo>
                  <a:lnTo>
                    <a:pt x="882" y="1078"/>
                  </a:lnTo>
                  <a:lnTo>
                    <a:pt x="886" y="1078"/>
                  </a:lnTo>
                  <a:lnTo>
                    <a:pt x="890" y="1076"/>
                  </a:lnTo>
                  <a:lnTo>
                    <a:pt x="890" y="1074"/>
                  </a:lnTo>
                  <a:lnTo>
                    <a:pt x="892" y="1074"/>
                  </a:lnTo>
                  <a:lnTo>
                    <a:pt x="892" y="1074"/>
                  </a:lnTo>
                  <a:lnTo>
                    <a:pt x="894" y="1073"/>
                  </a:lnTo>
                  <a:lnTo>
                    <a:pt x="895" y="1073"/>
                  </a:lnTo>
                  <a:lnTo>
                    <a:pt x="898" y="1071"/>
                  </a:lnTo>
                  <a:lnTo>
                    <a:pt x="898" y="1070"/>
                  </a:lnTo>
                  <a:lnTo>
                    <a:pt x="897" y="1068"/>
                  </a:lnTo>
                  <a:lnTo>
                    <a:pt x="898" y="1065"/>
                  </a:lnTo>
                  <a:lnTo>
                    <a:pt x="898" y="1063"/>
                  </a:lnTo>
                  <a:lnTo>
                    <a:pt x="900" y="1062"/>
                  </a:lnTo>
                  <a:lnTo>
                    <a:pt x="902" y="1060"/>
                  </a:lnTo>
                  <a:lnTo>
                    <a:pt x="910" y="1059"/>
                  </a:lnTo>
                  <a:lnTo>
                    <a:pt x="911" y="1057"/>
                  </a:lnTo>
                  <a:lnTo>
                    <a:pt x="916" y="1057"/>
                  </a:lnTo>
                  <a:lnTo>
                    <a:pt x="918" y="1055"/>
                  </a:lnTo>
                  <a:lnTo>
                    <a:pt x="921" y="1055"/>
                  </a:lnTo>
                  <a:lnTo>
                    <a:pt x="921" y="1054"/>
                  </a:lnTo>
                  <a:lnTo>
                    <a:pt x="925" y="1054"/>
                  </a:lnTo>
                  <a:lnTo>
                    <a:pt x="929" y="1054"/>
                  </a:lnTo>
                  <a:lnTo>
                    <a:pt x="929" y="1054"/>
                  </a:lnTo>
                  <a:lnTo>
                    <a:pt x="930" y="1054"/>
                  </a:lnTo>
                  <a:lnTo>
                    <a:pt x="935" y="1054"/>
                  </a:lnTo>
                  <a:lnTo>
                    <a:pt x="935" y="1052"/>
                  </a:lnTo>
                  <a:lnTo>
                    <a:pt x="937" y="1049"/>
                  </a:lnTo>
                  <a:lnTo>
                    <a:pt x="937" y="1049"/>
                  </a:lnTo>
                  <a:lnTo>
                    <a:pt x="937" y="1047"/>
                  </a:lnTo>
                  <a:lnTo>
                    <a:pt x="937" y="1047"/>
                  </a:lnTo>
                  <a:lnTo>
                    <a:pt x="937" y="1046"/>
                  </a:lnTo>
                  <a:lnTo>
                    <a:pt x="940" y="1043"/>
                  </a:lnTo>
                  <a:lnTo>
                    <a:pt x="941" y="1043"/>
                  </a:lnTo>
                  <a:lnTo>
                    <a:pt x="946" y="1041"/>
                  </a:lnTo>
                  <a:lnTo>
                    <a:pt x="949" y="1041"/>
                  </a:lnTo>
                  <a:lnTo>
                    <a:pt x="951" y="1041"/>
                  </a:lnTo>
                  <a:lnTo>
                    <a:pt x="954" y="1038"/>
                  </a:lnTo>
                  <a:lnTo>
                    <a:pt x="954" y="1033"/>
                  </a:lnTo>
                  <a:lnTo>
                    <a:pt x="957" y="1030"/>
                  </a:lnTo>
                  <a:lnTo>
                    <a:pt x="959" y="1030"/>
                  </a:lnTo>
                  <a:lnTo>
                    <a:pt x="962" y="1028"/>
                  </a:lnTo>
                  <a:lnTo>
                    <a:pt x="965" y="1028"/>
                  </a:lnTo>
                  <a:lnTo>
                    <a:pt x="968" y="1028"/>
                  </a:lnTo>
                  <a:lnTo>
                    <a:pt x="968" y="1028"/>
                  </a:lnTo>
                  <a:lnTo>
                    <a:pt x="970" y="1027"/>
                  </a:lnTo>
                  <a:lnTo>
                    <a:pt x="970" y="1025"/>
                  </a:lnTo>
                  <a:lnTo>
                    <a:pt x="968" y="1024"/>
                  </a:lnTo>
                  <a:lnTo>
                    <a:pt x="968" y="1022"/>
                  </a:lnTo>
                  <a:lnTo>
                    <a:pt x="968" y="1019"/>
                  </a:lnTo>
                  <a:lnTo>
                    <a:pt x="968" y="1019"/>
                  </a:lnTo>
                  <a:lnTo>
                    <a:pt x="968" y="1017"/>
                  </a:lnTo>
                  <a:lnTo>
                    <a:pt x="970" y="1016"/>
                  </a:lnTo>
                  <a:lnTo>
                    <a:pt x="970" y="1012"/>
                  </a:lnTo>
                  <a:lnTo>
                    <a:pt x="970" y="1011"/>
                  </a:lnTo>
                  <a:lnTo>
                    <a:pt x="972" y="1009"/>
                  </a:lnTo>
                  <a:lnTo>
                    <a:pt x="973" y="1006"/>
                  </a:lnTo>
                  <a:lnTo>
                    <a:pt x="975" y="1006"/>
                  </a:lnTo>
                  <a:lnTo>
                    <a:pt x="975" y="1006"/>
                  </a:lnTo>
                  <a:lnTo>
                    <a:pt x="975" y="1008"/>
                  </a:lnTo>
                  <a:lnTo>
                    <a:pt x="975" y="1009"/>
                  </a:lnTo>
                  <a:lnTo>
                    <a:pt x="975" y="1009"/>
                  </a:lnTo>
                  <a:lnTo>
                    <a:pt x="976" y="1009"/>
                  </a:lnTo>
                  <a:lnTo>
                    <a:pt x="978" y="1009"/>
                  </a:lnTo>
                  <a:lnTo>
                    <a:pt x="980" y="1008"/>
                  </a:lnTo>
                  <a:lnTo>
                    <a:pt x="981" y="1003"/>
                  </a:lnTo>
                  <a:lnTo>
                    <a:pt x="983" y="1000"/>
                  </a:lnTo>
                  <a:lnTo>
                    <a:pt x="986" y="997"/>
                  </a:lnTo>
                  <a:lnTo>
                    <a:pt x="989" y="995"/>
                  </a:lnTo>
                  <a:lnTo>
                    <a:pt x="989" y="995"/>
                  </a:lnTo>
                  <a:lnTo>
                    <a:pt x="992" y="990"/>
                  </a:lnTo>
                  <a:lnTo>
                    <a:pt x="994" y="989"/>
                  </a:lnTo>
                  <a:lnTo>
                    <a:pt x="994" y="987"/>
                  </a:lnTo>
                  <a:lnTo>
                    <a:pt x="996" y="985"/>
                  </a:lnTo>
                  <a:lnTo>
                    <a:pt x="996" y="984"/>
                  </a:lnTo>
                  <a:lnTo>
                    <a:pt x="996" y="982"/>
                  </a:lnTo>
                  <a:lnTo>
                    <a:pt x="996" y="981"/>
                  </a:lnTo>
                  <a:lnTo>
                    <a:pt x="994" y="981"/>
                  </a:lnTo>
                  <a:lnTo>
                    <a:pt x="992" y="981"/>
                  </a:lnTo>
                  <a:lnTo>
                    <a:pt x="991" y="979"/>
                  </a:lnTo>
                  <a:lnTo>
                    <a:pt x="989" y="978"/>
                  </a:lnTo>
                  <a:lnTo>
                    <a:pt x="988" y="974"/>
                  </a:lnTo>
                  <a:lnTo>
                    <a:pt x="986" y="973"/>
                  </a:lnTo>
                  <a:lnTo>
                    <a:pt x="984" y="971"/>
                  </a:lnTo>
                  <a:lnTo>
                    <a:pt x="984" y="970"/>
                  </a:lnTo>
                  <a:lnTo>
                    <a:pt x="983" y="970"/>
                  </a:lnTo>
                  <a:lnTo>
                    <a:pt x="983" y="968"/>
                  </a:lnTo>
                  <a:lnTo>
                    <a:pt x="980" y="966"/>
                  </a:lnTo>
                  <a:lnTo>
                    <a:pt x="978" y="966"/>
                  </a:lnTo>
                  <a:lnTo>
                    <a:pt x="976" y="966"/>
                  </a:lnTo>
                  <a:lnTo>
                    <a:pt x="976" y="966"/>
                  </a:lnTo>
                  <a:lnTo>
                    <a:pt x="973" y="965"/>
                  </a:lnTo>
                  <a:lnTo>
                    <a:pt x="970" y="965"/>
                  </a:lnTo>
                  <a:lnTo>
                    <a:pt x="967" y="963"/>
                  </a:lnTo>
                  <a:lnTo>
                    <a:pt x="962" y="962"/>
                  </a:lnTo>
                  <a:lnTo>
                    <a:pt x="961" y="962"/>
                  </a:lnTo>
                  <a:lnTo>
                    <a:pt x="957" y="958"/>
                  </a:lnTo>
                  <a:lnTo>
                    <a:pt x="956" y="957"/>
                  </a:lnTo>
                  <a:lnTo>
                    <a:pt x="954" y="955"/>
                  </a:lnTo>
                  <a:lnTo>
                    <a:pt x="953" y="950"/>
                  </a:lnTo>
                  <a:lnTo>
                    <a:pt x="951" y="947"/>
                  </a:lnTo>
                  <a:lnTo>
                    <a:pt x="951" y="947"/>
                  </a:lnTo>
                  <a:lnTo>
                    <a:pt x="951" y="939"/>
                  </a:lnTo>
                  <a:lnTo>
                    <a:pt x="949" y="939"/>
                  </a:lnTo>
                  <a:lnTo>
                    <a:pt x="951" y="938"/>
                  </a:lnTo>
                  <a:lnTo>
                    <a:pt x="951" y="938"/>
                  </a:lnTo>
                  <a:lnTo>
                    <a:pt x="951" y="936"/>
                  </a:lnTo>
                  <a:lnTo>
                    <a:pt x="951" y="933"/>
                  </a:lnTo>
                  <a:lnTo>
                    <a:pt x="951" y="931"/>
                  </a:lnTo>
                  <a:lnTo>
                    <a:pt x="953" y="930"/>
                  </a:lnTo>
                  <a:lnTo>
                    <a:pt x="951" y="930"/>
                  </a:lnTo>
                  <a:lnTo>
                    <a:pt x="951" y="928"/>
                  </a:lnTo>
                  <a:lnTo>
                    <a:pt x="951" y="930"/>
                  </a:lnTo>
                  <a:lnTo>
                    <a:pt x="951" y="931"/>
                  </a:lnTo>
                  <a:lnTo>
                    <a:pt x="949" y="931"/>
                  </a:lnTo>
                  <a:lnTo>
                    <a:pt x="949" y="931"/>
                  </a:lnTo>
                  <a:lnTo>
                    <a:pt x="948" y="931"/>
                  </a:lnTo>
                  <a:lnTo>
                    <a:pt x="948" y="933"/>
                  </a:lnTo>
                  <a:lnTo>
                    <a:pt x="948" y="933"/>
                  </a:lnTo>
                  <a:lnTo>
                    <a:pt x="946" y="935"/>
                  </a:lnTo>
                  <a:lnTo>
                    <a:pt x="946" y="936"/>
                  </a:lnTo>
                  <a:lnTo>
                    <a:pt x="940" y="941"/>
                  </a:lnTo>
                  <a:lnTo>
                    <a:pt x="940" y="943"/>
                  </a:lnTo>
                  <a:lnTo>
                    <a:pt x="938" y="944"/>
                  </a:lnTo>
                  <a:lnTo>
                    <a:pt x="937" y="944"/>
                  </a:lnTo>
                  <a:lnTo>
                    <a:pt x="935" y="947"/>
                  </a:lnTo>
                  <a:lnTo>
                    <a:pt x="930" y="950"/>
                  </a:lnTo>
                  <a:lnTo>
                    <a:pt x="929" y="950"/>
                  </a:lnTo>
                  <a:lnTo>
                    <a:pt x="929" y="952"/>
                  </a:lnTo>
                  <a:lnTo>
                    <a:pt x="929" y="954"/>
                  </a:lnTo>
                  <a:lnTo>
                    <a:pt x="927" y="954"/>
                  </a:lnTo>
                  <a:lnTo>
                    <a:pt x="927" y="955"/>
                  </a:lnTo>
                  <a:lnTo>
                    <a:pt x="927" y="957"/>
                  </a:lnTo>
                  <a:lnTo>
                    <a:pt x="925" y="957"/>
                  </a:lnTo>
                  <a:lnTo>
                    <a:pt x="924" y="957"/>
                  </a:lnTo>
                  <a:lnTo>
                    <a:pt x="922" y="958"/>
                  </a:lnTo>
                  <a:lnTo>
                    <a:pt x="919" y="960"/>
                  </a:lnTo>
                  <a:lnTo>
                    <a:pt x="918" y="960"/>
                  </a:lnTo>
                  <a:lnTo>
                    <a:pt x="913" y="960"/>
                  </a:lnTo>
                  <a:lnTo>
                    <a:pt x="908" y="958"/>
                  </a:lnTo>
                  <a:lnTo>
                    <a:pt x="903" y="958"/>
                  </a:lnTo>
                  <a:lnTo>
                    <a:pt x="902" y="960"/>
                  </a:lnTo>
                  <a:lnTo>
                    <a:pt x="898" y="962"/>
                  </a:lnTo>
                  <a:lnTo>
                    <a:pt x="897" y="962"/>
                  </a:lnTo>
                  <a:lnTo>
                    <a:pt x="894" y="962"/>
                  </a:lnTo>
                  <a:lnTo>
                    <a:pt x="894" y="960"/>
                  </a:lnTo>
                  <a:lnTo>
                    <a:pt x="892" y="960"/>
                  </a:lnTo>
                  <a:lnTo>
                    <a:pt x="892" y="957"/>
                  </a:lnTo>
                  <a:lnTo>
                    <a:pt x="892" y="957"/>
                  </a:lnTo>
                  <a:lnTo>
                    <a:pt x="890" y="957"/>
                  </a:lnTo>
                  <a:lnTo>
                    <a:pt x="890" y="957"/>
                  </a:lnTo>
                  <a:lnTo>
                    <a:pt x="890" y="957"/>
                  </a:lnTo>
                  <a:lnTo>
                    <a:pt x="889" y="957"/>
                  </a:lnTo>
                  <a:lnTo>
                    <a:pt x="889" y="957"/>
                  </a:lnTo>
                  <a:lnTo>
                    <a:pt x="889" y="957"/>
                  </a:lnTo>
                  <a:lnTo>
                    <a:pt x="887" y="957"/>
                  </a:lnTo>
                  <a:lnTo>
                    <a:pt x="886" y="957"/>
                  </a:lnTo>
                  <a:lnTo>
                    <a:pt x="887" y="955"/>
                  </a:lnTo>
                  <a:lnTo>
                    <a:pt x="887" y="954"/>
                  </a:lnTo>
                  <a:lnTo>
                    <a:pt x="887" y="954"/>
                  </a:lnTo>
                  <a:lnTo>
                    <a:pt x="886" y="954"/>
                  </a:lnTo>
                  <a:lnTo>
                    <a:pt x="886" y="952"/>
                  </a:lnTo>
                  <a:lnTo>
                    <a:pt x="887" y="952"/>
                  </a:lnTo>
                  <a:lnTo>
                    <a:pt x="887" y="952"/>
                  </a:lnTo>
                  <a:lnTo>
                    <a:pt x="889" y="949"/>
                  </a:lnTo>
                  <a:lnTo>
                    <a:pt x="889" y="947"/>
                  </a:lnTo>
                  <a:lnTo>
                    <a:pt x="890" y="947"/>
                  </a:lnTo>
                  <a:lnTo>
                    <a:pt x="890" y="946"/>
                  </a:lnTo>
                  <a:lnTo>
                    <a:pt x="889" y="944"/>
                  </a:lnTo>
                  <a:lnTo>
                    <a:pt x="889" y="943"/>
                  </a:lnTo>
                  <a:lnTo>
                    <a:pt x="889" y="941"/>
                  </a:lnTo>
                  <a:lnTo>
                    <a:pt x="889" y="941"/>
                  </a:lnTo>
                  <a:lnTo>
                    <a:pt x="889" y="938"/>
                  </a:lnTo>
                  <a:lnTo>
                    <a:pt x="889" y="936"/>
                  </a:lnTo>
                  <a:lnTo>
                    <a:pt x="889" y="935"/>
                  </a:lnTo>
                  <a:lnTo>
                    <a:pt x="887" y="933"/>
                  </a:lnTo>
                  <a:lnTo>
                    <a:pt x="886" y="931"/>
                  </a:lnTo>
                  <a:lnTo>
                    <a:pt x="884" y="933"/>
                  </a:lnTo>
                  <a:lnTo>
                    <a:pt x="882" y="935"/>
                  </a:lnTo>
                  <a:lnTo>
                    <a:pt x="881" y="938"/>
                  </a:lnTo>
                  <a:lnTo>
                    <a:pt x="881" y="939"/>
                  </a:lnTo>
                  <a:lnTo>
                    <a:pt x="879" y="941"/>
                  </a:lnTo>
                  <a:lnTo>
                    <a:pt x="879" y="941"/>
                  </a:lnTo>
                  <a:lnTo>
                    <a:pt x="879" y="943"/>
                  </a:lnTo>
                  <a:lnTo>
                    <a:pt x="879" y="946"/>
                  </a:lnTo>
                  <a:lnTo>
                    <a:pt x="879" y="949"/>
                  </a:lnTo>
                  <a:lnTo>
                    <a:pt x="879" y="949"/>
                  </a:lnTo>
                  <a:lnTo>
                    <a:pt x="879" y="950"/>
                  </a:lnTo>
                  <a:lnTo>
                    <a:pt x="878" y="949"/>
                  </a:lnTo>
                  <a:lnTo>
                    <a:pt x="878" y="947"/>
                  </a:lnTo>
                  <a:lnTo>
                    <a:pt x="876" y="946"/>
                  </a:lnTo>
                  <a:lnTo>
                    <a:pt x="876" y="943"/>
                  </a:lnTo>
                  <a:lnTo>
                    <a:pt x="875" y="941"/>
                  </a:lnTo>
                  <a:lnTo>
                    <a:pt x="873" y="939"/>
                  </a:lnTo>
                  <a:lnTo>
                    <a:pt x="873" y="939"/>
                  </a:lnTo>
                  <a:lnTo>
                    <a:pt x="871" y="938"/>
                  </a:lnTo>
                  <a:lnTo>
                    <a:pt x="871" y="936"/>
                  </a:lnTo>
                  <a:lnTo>
                    <a:pt x="870" y="935"/>
                  </a:lnTo>
                  <a:lnTo>
                    <a:pt x="870" y="933"/>
                  </a:lnTo>
                  <a:lnTo>
                    <a:pt x="870" y="931"/>
                  </a:lnTo>
                  <a:lnTo>
                    <a:pt x="870" y="931"/>
                  </a:lnTo>
                  <a:lnTo>
                    <a:pt x="871" y="933"/>
                  </a:lnTo>
                  <a:lnTo>
                    <a:pt x="871" y="933"/>
                  </a:lnTo>
                  <a:lnTo>
                    <a:pt x="871" y="930"/>
                  </a:lnTo>
                  <a:lnTo>
                    <a:pt x="871" y="928"/>
                  </a:lnTo>
                  <a:lnTo>
                    <a:pt x="871" y="928"/>
                  </a:lnTo>
                  <a:lnTo>
                    <a:pt x="870" y="927"/>
                  </a:lnTo>
                  <a:lnTo>
                    <a:pt x="870" y="925"/>
                  </a:lnTo>
                  <a:lnTo>
                    <a:pt x="870" y="925"/>
                  </a:lnTo>
                  <a:lnTo>
                    <a:pt x="870" y="925"/>
                  </a:lnTo>
                  <a:lnTo>
                    <a:pt x="870" y="925"/>
                  </a:lnTo>
                  <a:lnTo>
                    <a:pt x="871" y="925"/>
                  </a:lnTo>
                  <a:lnTo>
                    <a:pt x="871" y="925"/>
                  </a:lnTo>
                  <a:lnTo>
                    <a:pt x="868" y="922"/>
                  </a:lnTo>
                  <a:lnTo>
                    <a:pt x="865" y="920"/>
                  </a:lnTo>
                  <a:lnTo>
                    <a:pt x="863" y="919"/>
                  </a:lnTo>
                  <a:lnTo>
                    <a:pt x="862" y="917"/>
                  </a:lnTo>
                  <a:lnTo>
                    <a:pt x="860" y="916"/>
                  </a:lnTo>
                  <a:lnTo>
                    <a:pt x="859" y="914"/>
                  </a:lnTo>
                  <a:lnTo>
                    <a:pt x="859" y="914"/>
                  </a:lnTo>
                  <a:lnTo>
                    <a:pt x="859" y="912"/>
                  </a:lnTo>
                  <a:lnTo>
                    <a:pt x="857" y="912"/>
                  </a:lnTo>
                  <a:lnTo>
                    <a:pt x="855" y="912"/>
                  </a:lnTo>
                  <a:lnTo>
                    <a:pt x="854" y="911"/>
                  </a:lnTo>
                  <a:lnTo>
                    <a:pt x="854" y="909"/>
                  </a:lnTo>
                  <a:lnTo>
                    <a:pt x="854" y="909"/>
                  </a:lnTo>
                  <a:lnTo>
                    <a:pt x="854" y="908"/>
                  </a:lnTo>
                  <a:lnTo>
                    <a:pt x="854" y="908"/>
                  </a:lnTo>
                  <a:lnTo>
                    <a:pt x="852" y="904"/>
                  </a:lnTo>
                  <a:lnTo>
                    <a:pt x="851" y="901"/>
                  </a:lnTo>
                  <a:lnTo>
                    <a:pt x="849" y="900"/>
                  </a:lnTo>
                  <a:lnTo>
                    <a:pt x="849" y="900"/>
                  </a:lnTo>
                  <a:lnTo>
                    <a:pt x="849" y="898"/>
                  </a:lnTo>
                  <a:lnTo>
                    <a:pt x="847" y="896"/>
                  </a:lnTo>
                  <a:lnTo>
                    <a:pt x="847" y="896"/>
                  </a:lnTo>
                  <a:lnTo>
                    <a:pt x="846" y="893"/>
                  </a:lnTo>
                  <a:lnTo>
                    <a:pt x="846" y="893"/>
                  </a:lnTo>
                  <a:lnTo>
                    <a:pt x="844" y="890"/>
                  </a:lnTo>
                  <a:lnTo>
                    <a:pt x="844" y="888"/>
                  </a:lnTo>
                  <a:lnTo>
                    <a:pt x="844" y="888"/>
                  </a:lnTo>
                  <a:lnTo>
                    <a:pt x="843" y="887"/>
                  </a:lnTo>
                  <a:lnTo>
                    <a:pt x="843" y="887"/>
                  </a:lnTo>
                  <a:lnTo>
                    <a:pt x="841" y="887"/>
                  </a:lnTo>
                  <a:lnTo>
                    <a:pt x="840" y="887"/>
                  </a:lnTo>
                  <a:lnTo>
                    <a:pt x="840" y="887"/>
                  </a:lnTo>
                  <a:lnTo>
                    <a:pt x="841" y="885"/>
                  </a:lnTo>
                  <a:lnTo>
                    <a:pt x="843" y="884"/>
                  </a:lnTo>
                  <a:lnTo>
                    <a:pt x="844" y="884"/>
                  </a:lnTo>
                  <a:lnTo>
                    <a:pt x="844" y="885"/>
                  </a:lnTo>
                  <a:lnTo>
                    <a:pt x="846" y="885"/>
                  </a:lnTo>
                  <a:lnTo>
                    <a:pt x="846" y="884"/>
                  </a:lnTo>
                  <a:lnTo>
                    <a:pt x="844" y="882"/>
                  </a:lnTo>
                  <a:lnTo>
                    <a:pt x="843" y="881"/>
                  </a:lnTo>
                  <a:lnTo>
                    <a:pt x="843" y="879"/>
                  </a:lnTo>
                  <a:lnTo>
                    <a:pt x="843" y="879"/>
                  </a:lnTo>
                  <a:lnTo>
                    <a:pt x="843" y="879"/>
                  </a:lnTo>
                  <a:lnTo>
                    <a:pt x="844" y="879"/>
                  </a:lnTo>
                  <a:lnTo>
                    <a:pt x="846" y="879"/>
                  </a:lnTo>
                  <a:lnTo>
                    <a:pt x="847" y="879"/>
                  </a:lnTo>
                  <a:lnTo>
                    <a:pt x="849" y="879"/>
                  </a:lnTo>
                  <a:lnTo>
                    <a:pt x="851" y="879"/>
                  </a:lnTo>
                  <a:lnTo>
                    <a:pt x="851" y="879"/>
                  </a:lnTo>
                  <a:lnTo>
                    <a:pt x="852" y="879"/>
                  </a:lnTo>
                  <a:lnTo>
                    <a:pt x="854" y="879"/>
                  </a:lnTo>
                  <a:lnTo>
                    <a:pt x="854" y="877"/>
                  </a:lnTo>
                  <a:lnTo>
                    <a:pt x="855" y="877"/>
                  </a:lnTo>
                  <a:lnTo>
                    <a:pt x="855" y="876"/>
                  </a:lnTo>
                  <a:lnTo>
                    <a:pt x="855" y="874"/>
                  </a:lnTo>
                  <a:lnTo>
                    <a:pt x="855" y="873"/>
                  </a:lnTo>
                  <a:lnTo>
                    <a:pt x="857" y="873"/>
                  </a:lnTo>
                  <a:lnTo>
                    <a:pt x="857" y="871"/>
                  </a:lnTo>
                  <a:lnTo>
                    <a:pt x="859" y="871"/>
                  </a:lnTo>
                  <a:lnTo>
                    <a:pt x="859" y="873"/>
                  </a:lnTo>
                  <a:lnTo>
                    <a:pt x="860" y="873"/>
                  </a:lnTo>
                  <a:lnTo>
                    <a:pt x="859" y="874"/>
                  </a:lnTo>
                  <a:lnTo>
                    <a:pt x="857" y="873"/>
                  </a:lnTo>
                  <a:lnTo>
                    <a:pt x="857" y="873"/>
                  </a:lnTo>
                  <a:lnTo>
                    <a:pt x="857" y="874"/>
                  </a:lnTo>
                  <a:lnTo>
                    <a:pt x="857" y="874"/>
                  </a:lnTo>
                  <a:lnTo>
                    <a:pt x="857" y="874"/>
                  </a:lnTo>
                  <a:lnTo>
                    <a:pt x="862" y="877"/>
                  </a:lnTo>
                  <a:lnTo>
                    <a:pt x="863" y="879"/>
                  </a:lnTo>
                  <a:lnTo>
                    <a:pt x="868" y="876"/>
                  </a:lnTo>
                  <a:lnTo>
                    <a:pt x="870" y="876"/>
                  </a:lnTo>
                  <a:lnTo>
                    <a:pt x="871" y="877"/>
                  </a:lnTo>
                  <a:lnTo>
                    <a:pt x="871" y="881"/>
                  </a:lnTo>
                  <a:lnTo>
                    <a:pt x="871" y="881"/>
                  </a:lnTo>
                  <a:lnTo>
                    <a:pt x="875" y="884"/>
                  </a:lnTo>
                  <a:lnTo>
                    <a:pt x="876" y="885"/>
                  </a:lnTo>
                  <a:lnTo>
                    <a:pt x="878" y="887"/>
                  </a:lnTo>
                  <a:lnTo>
                    <a:pt x="878" y="888"/>
                  </a:lnTo>
                  <a:lnTo>
                    <a:pt x="878" y="890"/>
                  </a:lnTo>
                  <a:lnTo>
                    <a:pt x="878" y="890"/>
                  </a:lnTo>
                  <a:lnTo>
                    <a:pt x="879" y="892"/>
                  </a:lnTo>
                  <a:lnTo>
                    <a:pt x="881" y="892"/>
                  </a:lnTo>
                  <a:lnTo>
                    <a:pt x="881" y="893"/>
                  </a:lnTo>
                  <a:lnTo>
                    <a:pt x="879" y="893"/>
                  </a:lnTo>
                  <a:lnTo>
                    <a:pt x="881" y="895"/>
                  </a:lnTo>
                  <a:lnTo>
                    <a:pt x="882" y="896"/>
                  </a:lnTo>
                  <a:lnTo>
                    <a:pt x="882" y="896"/>
                  </a:lnTo>
                  <a:lnTo>
                    <a:pt x="882" y="900"/>
                  </a:lnTo>
                  <a:lnTo>
                    <a:pt x="884" y="901"/>
                  </a:lnTo>
                  <a:lnTo>
                    <a:pt x="886" y="903"/>
                  </a:lnTo>
                  <a:lnTo>
                    <a:pt x="886" y="904"/>
                  </a:lnTo>
                  <a:lnTo>
                    <a:pt x="889" y="908"/>
                  </a:lnTo>
                  <a:lnTo>
                    <a:pt x="889" y="908"/>
                  </a:lnTo>
                  <a:lnTo>
                    <a:pt x="890" y="909"/>
                  </a:lnTo>
                  <a:lnTo>
                    <a:pt x="892" y="909"/>
                  </a:lnTo>
                  <a:lnTo>
                    <a:pt x="895" y="909"/>
                  </a:lnTo>
                  <a:lnTo>
                    <a:pt x="897" y="911"/>
                  </a:lnTo>
                  <a:lnTo>
                    <a:pt x="902" y="912"/>
                  </a:lnTo>
                  <a:lnTo>
                    <a:pt x="903" y="914"/>
                  </a:lnTo>
                  <a:lnTo>
                    <a:pt x="903" y="916"/>
                  </a:lnTo>
                  <a:lnTo>
                    <a:pt x="903" y="916"/>
                  </a:lnTo>
                  <a:lnTo>
                    <a:pt x="908" y="919"/>
                  </a:lnTo>
                  <a:lnTo>
                    <a:pt x="913" y="920"/>
                  </a:lnTo>
                  <a:lnTo>
                    <a:pt x="914" y="920"/>
                  </a:lnTo>
                  <a:lnTo>
                    <a:pt x="914" y="922"/>
                  </a:lnTo>
                  <a:lnTo>
                    <a:pt x="918" y="923"/>
                  </a:lnTo>
                  <a:lnTo>
                    <a:pt x="918" y="923"/>
                  </a:lnTo>
                  <a:lnTo>
                    <a:pt x="921" y="923"/>
                  </a:lnTo>
                  <a:lnTo>
                    <a:pt x="924" y="925"/>
                  </a:lnTo>
                  <a:lnTo>
                    <a:pt x="927" y="925"/>
                  </a:lnTo>
                  <a:lnTo>
                    <a:pt x="929" y="927"/>
                  </a:lnTo>
                  <a:lnTo>
                    <a:pt x="930" y="927"/>
                  </a:lnTo>
                  <a:lnTo>
                    <a:pt x="932" y="927"/>
                  </a:lnTo>
                  <a:lnTo>
                    <a:pt x="935" y="923"/>
                  </a:lnTo>
                  <a:lnTo>
                    <a:pt x="937" y="923"/>
                  </a:lnTo>
                  <a:lnTo>
                    <a:pt x="938" y="923"/>
                  </a:lnTo>
                  <a:lnTo>
                    <a:pt x="940" y="922"/>
                  </a:lnTo>
                  <a:lnTo>
                    <a:pt x="941" y="922"/>
                  </a:lnTo>
                  <a:lnTo>
                    <a:pt x="941" y="920"/>
                  </a:lnTo>
                  <a:lnTo>
                    <a:pt x="946" y="920"/>
                  </a:lnTo>
                  <a:lnTo>
                    <a:pt x="948" y="919"/>
                  </a:lnTo>
                  <a:lnTo>
                    <a:pt x="949" y="917"/>
                  </a:lnTo>
                  <a:lnTo>
                    <a:pt x="951" y="917"/>
                  </a:lnTo>
                  <a:lnTo>
                    <a:pt x="956" y="919"/>
                  </a:lnTo>
                  <a:lnTo>
                    <a:pt x="957" y="919"/>
                  </a:lnTo>
                  <a:lnTo>
                    <a:pt x="957" y="920"/>
                  </a:lnTo>
                  <a:lnTo>
                    <a:pt x="959" y="922"/>
                  </a:lnTo>
                  <a:lnTo>
                    <a:pt x="959" y="923"/>
                  </a:lnTo>
                  <a:lnTo>
                    <a:pt x="961" y="925"/>
                  </a:lnTo>
                  <a:lnTo>
                    <a:pt x="961" y="928"/>
                  </a:lnTo>
                  <a:lnTo>
                    <a:pt x="962" y="931"/>
                  </a:lnTo>
                  <a:lnTo>
                    <a:pt x="962" y="933"/>
                  </a:lnTo>
                  <a:lnTo>
                    <a:pt x="962" y="935"/>
                  </a:lnTo>
                  <a:lnTo>
                    <a:pt x="964" y="936"/>
                  </a:lnTo>
                  <a:lnTo>
                    <a:pt x="968" y="938"/>
                  </a:lnTo>
                  <a:lnTo>
                    <a:pt x="970" y="938"/>
                  </a:lnTo>
                  <a:lnTo>
                    <a:pt x="972" y="938"/>
                  </a:lnTo>
                  <a:lnTo>
                    <a:pt x="972" y="939"/>
                  </a:lnTo>
                  <a:lnTo>
                    <a:pt x="975" y="939"/>
                  </a:lnTo>
                  <a:lnTo>
                    <a:pt x="976" y="939"/>
                  </a:lnTo>
                  <a:lnTo>
                    <a:pt x="980" y="939"/>
                  </a:lnTo>
                  <a:lnTo>
                    <a:pt x="983" y="939"/>
                  </a:lnTo>
                  <a:lnTo>
                    <a:pt x="986" y="941"/>
                  </a:lnTo>
                  <a:lnTo>
                    <a:pt x="988" y="941"/>
                  </a:lnTo>
                  <a:lnTo>
                    <a:pt x="991" y="941"/>
                  </a:lnTo>
                  <a:lnTo>
                    <a:pt x="992" y="943"/>
                  </a:lnTo>
                  <a:lnTo>
                    <a:pt x="996" y="943"/>
                  </a:lnTo>
                  <a:lnTo>
                    <a:pt x="997" y="943"/>
                  </a:lnTo>
                  <a:lnTo>
                    <a:pt x="999" y="943"/>
                  </a:lnTo>
                  <a:lnTo>
                    <a:pt x="1003" y="943"/>
                  </a:lnTo>
                  <a:lnTo>
                    <a:pt x="1005" y="941"/>
                  </a:lnTo>
                  <a:lnTo>
                    <a:pt x="1005" y="943"/>
                  </a:lnTo>
                  <a:lnTo>
                    <a:pt x="1005" y="943"/>
                  </a:lnTo>
                  <a:lnTo>
                    <a:pt x="1007" y="944"/>
                  </a:lnTo>
                  <a:lnTo>
                    <a:pt x="1011" y="944"/>
                  </a:lnTo>
                  <a:lnTo>
                    <a:pt x="1013" y="946"/>
                  </a:lnTo>
                  <a:lnTo>
                    <a:pt x="1016" y="946"/>
                  </a:lnTo>
                  <a:lnTo>
                    <a:pt x="1016" y="946"/>
                  </a:lnTo>
                  <a:lnTo>
                    <a:pt x="1018" y="944"/>
                  </a:lnTo>
                  <a:lnTo>
                    <a:pt x="1021" y="946"/>
                  </a:lnTo>
                  <a:lnTo>
                    <a:pt x="1023" y="946"/>
                  </a:lnTo>
                  <a:lnTo>
                    <a:pt x="1024" y="946"/>
                  </a:lnTo>
                  <a:lnTo>
                    <a:pt x="1026" y="944"/>
                  </a:lnTo>
                  <a:lnTo>
                    <a:pt x="1026" y="944"/>
                  </a:lnTo>
                  <a:lnTo>
                    <a:pt x="1027" y="944"/>
                  </a:lnTo>
                  <a:lnTo>
                    <a:pt x="1027" y="946"/>
                  </a:lnTo>
                  <a:lnTo>
                    <a:pt x="1029" y="946"/>
                  </a:lnTo>
                  <a:lnTo>
                    <a:pt x="1029" y="944"/>
                  </a:lnTo>
                  <a:lnTo>
                    <a:pt x="1031" y="944"/>
                  </a:lnTo>
                  <a:lnTo>
                    <a:pt x="1032" y="944"/>
                  </a:lnTo>
                  <a:lnTo>
                    <a:pt x="1037" y="944"/>
                  </a:lnTo>
                  <a:lnTo>
                    <a:pt x="1039" y="944"/>
                  </a:lnTo>
                  <a:lnTo>
                    <a:pt x="1040" y="944"/>
                  </a:lnTo>
                  <a:lnTo>
                    <a:pt x="1043" y="944"/>
                  </a:lnTo>
                  <a:lnTo>
                    <a:pt x="1043" y="944"/>
                  </a:lnTo>
                  <a:lnTo>
                    <a:pt x="1043" y="943"/>
                  </a:lnTo>
                  <a:lnTo>
                    <a:pt x="1045" y="943"/>
                  </a:lnTo>
                  <a:lnTo>
                    <a:pt x="1048" y="943"/>
                  </a:lnTo>
                  <a:lnTo>
                    <a:pt x="1050" y="943"/>
                  </a:lnTo>
                  <a:lnTo>
                    <a:pt x="1050" y="943"/>
                  </a:lnTo>
                  <a:lnTo>
                    <a:pt x="1051" y="943"/>
                  </a:lnTo>
                  <a:lnTo>
                    <a:pt x="1051" y="943"/>
                  </a:lnTo>
                  <a:lnTo>
                    <a:pt x="1056" y="944"/>
                  </a:lnTo>
                  <a:lnTo>
                    <a:pt x="1058" y="944"/>
                  </a:lnTo>
                  <a:lnTo>
                    <a:pt x="1058" y="944"/>
                  </a:lnTo>
                  <a:lnTo>
                    <a:pt x="1059" y="943"/>
                  </a:lnTo>
                  <a:lnTo>
                    <a:pt x="1062" y="943"/>
                  </a:lnTo>
                  <a:lnTo>
                    <a:pt x="1067" y="943"/>
                  </a:lnTo>
                  <a:lnTo>
                    <a:pt x="1070" y="943"/>
                  </a:lnTo>
                  <a:lnTo>
                    <a:pt x="1074" y="941"/>
                  </a:lnTo>
                  <a:lnTo>
                    <a:pt x="1078" y="941"/>
                  </a:lnTo>
                  <a:lnTo>
                    <a:pt x="1080" y="941"/>
                  </a:lnTo>
                  <a:lnTo>
                    <a:pt x="1080" y="941"/>
                  </a:lnTo>
                  <a:lnTo>
                    <a:pt x="1082" y="941"/>
                  </a:lnTo>
                  <a:lnTo>
                    <a:pt x="1080" y="941"/>
                  </a:lnTo>
                  <a:lnTo>
                    <a:pt x="1080" y="941"/>
                  </a:lnTo>
                  <a:lnTo>
                    <a:pt x="1077" y="941"/>
                  </a:lnTo>
                  <a:lnTo>
                    <a:pt x="1077" y="939"/>
                  </a:lnTo>
                  <a:lnTo>
                    <a:pt x="1078" y="939"/>
                  </a:lnTo>
                  <a:lnTo>
                    <a:pt x="1080" y="939"/>
                  </a:lnTo>
                  <a:lnTo>
                    <a:pt x="1080" y="939"/>
                  </a:lnTo>
                  <a:lnTo>
                    <a:pt x="1082" y="941"/>
                  </a:lnTo>
                  <a:lnTo>
                    <a:pt x="1083" y="943"/>
                  </a:lnTo>
                  <a:lnTo>
                    <a:pt x="1085" y="944"/>
                  </a:lnTo>
                  <a:lnTo>
                    <a:pt x="1085" y="946"/>
                  </a:lnTo>
                  <a:lnTo>
                    <a:pt x="1083" y="949"/>
                  </a:lnTo>
                  <a:lnTo>
                    <a:pt x="1085" y="949"/>
                  </a:lnTo>
                  <a:lnTo>
                    <a:pt x="1089" y="950"/>
                  </a:lnTo>
                  <a:lnTo>
                    <a:pt x="1089" y="950"/>
                  </a:lnTo>
                  <a:lnTo>
                    <a:pt x="1091" y="955"/>
                  </a:lnTo>
                  <a:lnTo>
                    <a:pt x="1091" y="957"/>
                  </a:lnTo>
                  <a:lnTo>
                    <a:pt x="1091" y="958"/>
                  </a:lnTo>
                  <a:lnTo>
                    <a:pt x="1093" y="960"/>
                  </a:lnTo>
                  <a:lnTo>
                    <a:pt x="1093" y="960"/>
                  </a:lnTo>
                  <a:lnTo>
                    <a:pt x="1094" y="960"/>
                  </a:lnTo>
                  <a:lnTo>
                    <a:pt x="1094" y="960"/>
                  </a:lnTo>
                  <a:lnTo>
                    <a:pt x="1094" y="962"/>
                  </a:lnTo>
                  <a:lnTo>
                    <a:pt x="1096" y="963"/>
                  </a:lnTo>
                  <a:lnTo>
                    <a:pt x="1096" y="962"/>
                  </a:lnTo>
                  <a:lnTo>
                    <a:pt x="1096" y="963"/>
                  </a:lnTo>
                  <a:lnTo>
                    <a:pt x="1096" y="963"/>
                  </a:lnTo>
                  <a:lnTo>
                    <a:pt x="1099" y="963"/>
                  </a:lnTo>
                  <a:lnTo>
                    <a:pt x="1099" y="962"/>
                  </a:lnTo>
                  <a:lnTo>
                    <a:pt x="1101" y="963"/>
                  </a:lnTo>
                  <a:lnTo>
                    <a:pt x="1101" y="963"/>
                  </a:lnTo>
                  <a:lnTo>
                    <a:pt x="1101" y="963"/>
                  </a:lnTo>
                  <a:lnTo>
                    <a:pt x="1102" y="963"/>
                  </a:lnTo>
                  <a:lnTo>
                    <a:pt x="1102" y="965"/>
                  </a:lnTo>
                  <a:lnTo>
                    <a:pt x="1102" y="963"/>
                  </a:lnTo>
                  <a:lnTo>
                    <a:pt x="1102" y="963"/>
                  </a:lnTo>
                  <a:lnTo>
                    <a:pt x="1104" y="965"/>
                  </a:lnTo>
                  <a:lnTo>
                    <a:pt x="1104" y="966"/>
                  </a:lnTo>
                  <a:lnTo>
                    <a:pt x="1105" y="966"/>
                  </a:lnTo>
                  <a:lnTo>
                    <a:pt x="1105" y="965"/>
                  </a:lnTo>
                  <a:lnTo>
                    <a:pt x="1107" y="965"/>
                  </a:lnTo>
                  <a:lnTo>
                    <a:pt x="1109" y="963"/>
                  </a:lnTo>
                  <a:lnTo>
                    <a:pt x="1110" y="963"/>
                  </a:lnTo>
                  <a:lnTo>
                    <a:pt x="1109" y="965"/>
                  </a:lnTo>
                  <a:lnTo>
                    <a:pt x="1107" y="966"/>
                  </a:lnTo>
                  <a:lnTo>
                    <a:pt x="1105" y="966"/>
                  </a:lnTo>
                  <a:lnTo>
                    <a:pt x="1107" y="970"/>
                  </a:lnTo>
                  <a:lnTo>
                    <a:pt x="1109" y="971"/>
                  </a:lnTo>
                  <a:lnTo>
                    <a:pt x="1112" y="974"/>
                  </a:lnTo>
                  <a:lnTo>
                    <a:pt x="1117" y="976"/>
                  </a:lnTo>
                  <a:lnTo>
                    <a:pt x="1123" y="978"/>
                  </a:lnTo>
                  <a:lnTo>
                    <a:pt x="1123" y="978"/>
                  </a:lnTo>
                  <a:lnTo>
                    <a:pt x="1124" y="976"/>
                  </a:lnTo>
                  <a:lnTo>
                    <a:pt x="1128" y="974"/>
                  </a:lnTo>
                  <a:lnTo>
                    <a:pt x="1129" y="974"/>
                  </a:lnTo>
                  <a:lnTo>
                    <a:pt x="1129" y="974"/>
                  </a:lnTo>
                  <a:lnTo>
                    <a:pt x="1131" y="976"/>
                  </a:lnTo>
                  <a:lnTo>
                    <a:pt x="1131" y="974"/>
                  </a:lnTo>
                  <a:lnTo>
                    <a:pt x="1131" y="974"/>
                  </a:lnTo>
                  <a:lnTo>
                    <a:pt x="1132" y="973"/>
                  </a:lnTo>
                  <a:lnTo>
                    <a:pt x="1132" y="973"/>
                  </a:lnTo>
                  <a:lnTo>
                    <a:pt x="1132" y="974"/>
                  </a:lnTo>
                  <a:lnTo>
                    <a:pt x="1132" y="974"/>
                  </a:lnTo>
                  <a:lnTo>
                    <a:pt x="1132" y="974"/>
                  </a:lnTo>
                  <a:lnTo>
                    <a:pt x="1131" y="978"/>
                  </a:lnTo>
                  <a:lnTo>
                    <a:pt x="1129" y="981"/>
                  </a:lnTo>
                  <a:lnTo>
                    <a:pt x="1128" y="981"/>
                  </a:lnTo>
                  <a:lnTo>
                    <a:pt x="1126" y="981"/>
                  </a:lnTo>
                  <a:lnTo>
                    <a:pt x="1124" y="982"/>
                  </a:lnTo>
                  <a:lnTo>
                    <a:pt x="1123" y="982"/>
                  </a:lnTo>
                  <a:lnTo>
                    <a:pt x="1121" y="982"/>
                  </a:lnTo>
                  <a:lnTo>
                    <a:pt x="1121" y="982"/>
                  </a:lnTo>
                  <a:lnTo>
                    <a:pt x="1117" y="984"/>
                  </a:lnTo>
                  <a:lnTo>
                    <a:pt x="1117" y="984"/>
                  </a:lnTo>
                  <a:lnTo>
                    <a:pt x="1117" y="984"/>
                  </a:lnTo>
                  <a:lnTo>
                    <a:pt x="1115" y="982"/>
                  </a:lnTo>
                  <a:lnTo>
                    <a:pt x="1115" y="982"/>
                  </a:lnTo>
                  <a:lnTo>
                    <a:pt x="1113" y="982"/>
                  </a:lnTo>
                  <a:lnTo>
                    <a:pt x="1113" y="984"/>
                  </a:lnTo>
                  <a:lnTo>
                    <a:pt x="1113" y="985"/>
                  </a:lnTo>
                  <a:lnTo>
                    <a:pt x="1117" y="987"/>
                  </a:lnTo>
                  <a:lnTo>
                    <a:pt x="1118" y="990"/>
                  </a:lnTo>
                  <a:lnTo>
                    <a:pt x="1121" y="992"/>
                  </a:lnTo>
                  <a:lnTo>
                    <a:pt x="1123" y="995"/>
                  </a:lnTo>
                  <a:lnTo>
                    <a:pt x="1128" y="998"/>
                  </a:lnTo>
                  <a:lnTo>
                    <a:pt x="1128" y="1000"/>
                  </a:lnTo>
                  <a:lnTo>
                    <a:pt x="1132" y="1003"/>
                  </a:lnTo>
                  <a:lnTo>
                    <a:pt x="1136" y="1005"/>
                  </a:lnTo>
                  <a:lnTo>
                    <a:pt x="1137" y="1005"/>
                  </a:lnTo>
                  <a:lnTo>
                    <a:pt x="1140" y="1005"/>
                  </a:lnTo>
                  <a:lnTo>
                    <a:pt x="1145" y="1003"/>
                  </a:lnTo>
                  <a:lnTo>
                    <a:pt x="1147" y="1001"/>
                  </a:lnTo>
                  <a:lnTo>
                    <a:pt x="1153" y="998"/>
                  </a:lnTo>
                  <a:lnTo>
                    <a:pt x="1153" y="998"/>
                  </a:lnTo>
                  <a:lnTo>
                    <a:pt x="1155" y="993"/>
                  </a:lnTo>
                  <a:lnTo>
                    <a:pt x="1155" y="992"/>
                  </a:lnTo>
                  <a:lnTo>
                    <a:pt x="1155" y="992"/>
                  </a:lnTo>
                  <a:lnTo>
                    <a:pt x="1155" y="990"/>
                  </a:lnTo>
                  <a:lnTo>
                    <a:pt x="1153" y="990"/>
                  </a:lnTo>
                  <a:lnTo>
                    <a:pt x="1153" y="990"/>
                  </a:lnTo>
                  <a:lnTo>
                    <a:pt x="1153" y="990"/>
                  </a:lnTo>
                  <a:lnTo>
                    <a:pt x="1153" y="989"/>
                  </a:lnTo>
                  <a:lnTo>
                    <a:pt x="1155" y="989"/>
                  </a:lnTo>
                  <a:lnTo>
                    <a:pt x="1155" y="987"/>
                  </a:lnTo>
                  <a:lnTo>
                    <a:pt x="1156" y="987"/>
                  </a:lnTo>
                  <a:lnTo>
                    <a:pt x="1156" y="985"/>
                  </a:lnTo>
                  <a:lnTo>
                    <a:pt x="1155" y="984"/>
                  </a:lnTo>
                  <a:lnTo>
                    <a:pt x="1155" y="984"/>
                  </a:lnTo>
                  <a:lnTo>
                    <a:pt x="1156" y="984"/>
                  </a:lnTo>
                  <a:lnTo>
                    <a:pt x="1158" y="984"/>
                  </a:lnTo>
                  <a:lnTo>
                    <a:pt x="1160" y="984"/>
                  </a:lnTo>
                  <a:lnTo>
                    <a:pt x="1161" y="984"/>
                  </a:lnTo>
                  <a:lnTo>
                    <a:pt x="1163" y="984"/>
                  </a:lnTo>
                  <a:lnTo>
                    <a:pt x="1161" y="985"/>
                  </a:lnTo>
                  <a:lnTo>
                    <a:pt x="1160" y="985"/>
                  </a:lnTo>
                  <a:lnTo>
                    <a:pt x="1160" y="985"/>
                  </a:lnTo>
                  <a:lnTo>
                    <a:pt x="1160" y="989"/>
                  </a:lnTo>
                  <a:lnTo>
                    <a:pt x="1160" y="989"/>
                  </a:lnTo>
                  <a:lnTo>
                    <a:pt x="1161" y="989"/>
                  </a:lnTo>
                  <a:lnTo>
                    <a:pt x="1161" y="989"/>
                  </a:lnTo>
                  <a:lnTo>
                    <a:pt x="1160" y="989"/>
                  </a:lnTo>
                  <a:lnTo>
                    <a:pt x="1160" y="992"/>
                  </a:lnTo>
                  <a:lnTo>
                    <a:pt x="1163" y="992"/>
                  </a:lnTo>
                  <a:lnTo>
                    <a:pt x="1164" y="992"/>
                  </a:lnTo>
                  <a:lnTo>
                    <a:pt x="1166" y="992"/>
                  </a:lnTo>
                  <a:lnTo>
                    <a:pt x="1166" y="992"/>
                  </a:lnTo>
                  <a:lnTo>
                    <a:pt x="1163" y="993"/>
                  </a:lnTo>
                  <a:lnTo>
                    <a:pt x="1161" y="993"/>
                  </a:lnTo>
                  <a:lnTo>
                    <a:pt x="1160" y="995"/>
                  </a:lnTo>
                  <a:lnTo>
                    <a:pt x="1161" y="995"/>
                  </a:lnTo>
                  <a:lnTo>
                    <a:pt x="1161" y="995"/>
                  </a:lnTo>
                  <a:lnTo>
                    <a:pt x="1161" y="995"/>
                  </a:lnTo>
                  <a:lnTo>
                    <a:pt x="1160" y="997"/>
                  </a:lnTo>
                  <a:lnTo>
                    <a:pt x="1161" y="998"/>
                  </a:lnTo>
                  <a:lnTo>
                    <a:pt x="1161" y="1000"/>
                  </a:lnTo>
                  <a:lnTo>
                    <a:pt x="1163" y="1000"/>
                  </a:lnTo>
                  <a:lnTo>
                    <a:pt x="1163" y="1000"/>
                  </a:lnTo>
                  <a:lnTo>
                    <a:pt x="1163" y="1001"/>
                  </a:lnTo>
                  <a:lnTo>
                    <a:pt x="1163" y="1003"/>
                  </a:lnTo>
                  <a:lnTo>
                    <a:pt x="1164" y="1006"/>
                  </a:lnTo>
                  <a:lnTo>
                    <a:pt x="1164" y="1006"/>
                  </a:lnTo>
                  <a:lnTo>
                    <a:pt x="1161" y="1012"/>
                  </a:lnTo>
                  <a:lnTo>
                    <a:pt x="1161" y="1017"/>
                  </a:lnTo>
                  <a:lnTo>
                    <a:pt x="1161" y="1017"/>
                  </a:lnTo>
                  <a:lnTo>
                    <a:pt x="1161" y="1017"/>
                  </a:lnTo>
                  <a:lnTo>
                    <a:pt x="1161" y="1020"/>
                  </a:lnTo>
                  <a:lnTo>
                    <a:pt x="1163" y="1020"/>
                  </a:lnTo>
                  <a:lnTo>
                    <a:pt x="1163" y="1022"/>
                  </a:lnTo>
                  <a:lnTo>
                    <a:pt x="1163" y="1022"/>
                  </a:lnTo>
                  <a:lnTo>
                    <a:pt x="1163" y="1022"/>
                  </a:lnTo>
                  <a:lnTo>
                    <a:pt x="1164" y="1024"/>
                  </a:lnTo>
                  <a:lnTo>
                    <a:pt x="1163" y="1024"/>
                  </a:lnTo>
                  <a:lnTo>
                    <a:pt x="1163" y="1024"/>
                  </a:lnTo>
                  <a:lnTo>
                    <a:pt x="1163" y="1025"/>
                  </a:lnTo>
                  <a:lnTo>
                    <a:pt x="1163" y="1027"/>
                  </a:lnTo>
                  <a:lnTo>
                    <a:pt x="1163" y="1028"/>
                  </a:lnTo>
                  <a:lnTo>
                    <a:pt x="1164" y="1027"/>
                  </a:lnTo>
                  <a:lnTo>
                    <a:pt x="1164" y="1025"/>
                  </a:lnTo>
                  <a:lnTo>
                    <a:pt x="1166" y="1027"/>
                  </a:lnTo>
                  <a:lnTo>
                    <a:pt x="1164" y="1028"/>
                  </a:lnTo>
                  <a:lnTo>
                    <a:pt x="1164" y="1030"/>
                  </a:lnTo>
                  <a:lnTo>
                    <a:pt x="1163" y="1032"/>
                  </a:lnTo>
                  <a:lnTo>
                    <a:pt x="1163" y="1032"/>
                  </a:lnTo>
                  <a:lnTo>
                    <a:pt x="1164" y="1033"/>
                  </a:lnTo>
                  <a:lnTo>
                    <a:pt x="1164" y="1036"/>
                  </a:lnTo>
                  <a:lnTo>
                    <a:pt x="1164" y="1038"/>
                  </a:lnTo>
                  <a:lnTo>
                    <a:pt x="1164" y="1039"/>
                  </a:lnTo>
                  <a:lnTo>
                    <a:pt x="1166" y="1041"/>
                  </a:lnTo>
                  <a:lnTo>
                    <a:pt x="1167" y="1046"/>
                  </a:lnTo>
                  <a:lnTo>
                    <a:pt x="1167" y="1047"/>
                  </a:lnTo>
                  <a:lnTo>
                    <a:pt x="1167" y="1051"/>
                  </a:lnTo>
                  <a:lnTo>
                    <a:pt x="1169" y="1060"/>
                  </a:lnTo>
                  <a:lnTo>
                    <a:pt x="1171" y="1065"/>
                  </a:lnTo>
                  <a:lnTo>
                    <a:pt x="1171" y="1067"/>
                  </a:lnTo>
                  <a:lnTo>
                    <a:pt x="1172" y="1068"/>
                  </a:lnTo>
                  <a:lnTo>
                    <a:pt x="1174" y="1071"/>
                  </a:lnTo>
                  <a:lnTo>
                    <a:pt x="1174" y="1071"/>
                  </a:lnTo>
                  <a:lnTo>
                    <a:pt x="1175" y="1071"/>
                  </a:lnTo>
                  <a:lnTo>
                    <a:pt x="1175" y="1073"/>
                  </a:lnTo>
                  <a:lnTo>
                    <a:pt x="1175" y="1073"/>
                  </a:lnTo>
                  <a:lnTo>
                    <a:pt x="1175" y="1073"/>
                  </a:lnTo>
                  <a:lnTo>
                    <a:pt x="1177" y="1074"/>
                  </a:lnTo>
                  <a:lnTo>
                    <a:pt x="1175" y="1074"/>
                  </a:lnTo>
                  <a:lnTo>
                    <a:pt x="1177" y="1076"/>
                  </a:lnTo>
                  <a:lnTo>
                    <a:pt x="1177" y="1079"/>
                  </a:lnTo>
                  <a:lnTo>
                    <a:pt x="1179" y="1081"/>
                  </a:lnTo>
                  <a:lnTo>
                    <a:pt x="1179" y="1081"/>
                  </a:lnTo>
                  <a:lnTo>
                    <a:pt x="1180" y="1084"/>
                  </a:lnTo>
                  <a:lnTo>
                    <a:pt x="1182" y="1084"/>
                  </a:lnTo>
                  <a:lnTo>
                    <a:pt x="1182" y="1086"/>
                  </a:lnTo>
                  <a:lnTo>
                    <a:pt x="1183" y="1087"/>
                  </a:lnTo>
                  <a:lnTo>
                    <a:pt x="1183" y="1087"/>
                  </a:lnTo>
                  <a:lnTo>
                    <a:pt x="1183" y="1090"/>
                  </a:lnTo>
                  <a:lnTo>
                    <a:pt x="1183" y="1090"/>
                  </a:lnTo>
                  <a:lnTo>
                    <a:pt x="1185" y="1092"/>
                  </a:lnTo>
                  <a:lnTo>
                    <a:pt x="1185" y="1095"/>
                  </a:lnTo>
                  <a:lnTo>
                    <a:pt x="1187" y="1097"/>
                  </a:lnTo>
                  <a:lnTo>
                    <a:pt x="1187" y="1098"/>
                  </a:lnTo>
                  <a:lnTo>
                    <a:pt x="1187" y="1100"/>
                  </a:lnTo>
                  <a:lnTo>
                    <a:pt x="1188" y="1105"/>
                  </a:lnTo>
                  <a:lnTo>
                    <a:pt x="1188" y="1106"/>
                  </a:lnTo>
                  <a:lnTo>
                    <a:pt x="1190" y="1108"/>
                  </a:lnTo>
                  <a:lnTo>
                    <a:pt x="1190" y="1111"/>
                  </a:lnTo>
                  <a:lnTo>
                    <a:pt x="1193" y="1117"/>
                  </a:lnTo>
                  <a:lnTo>
                    <a:pt x="1193" y="1119"/>
                  </a:lnTo>
                  <a:lnTo>
                    <a:pt x="1195" y="1119"/>
                  </a:lnTo>
                  <a:lnTo>
                    <a:pt x="1196" y="1121"/>
                  </a:lnTo>
                  <a:lnTo>
                    <a:pt x="1198" y="1122"/>
                  </a:lnTo>
                  <a:lnTo>
                    <a:pt x="1199" y="1125"/>
                  </a:lnTo>
                  <a:lnTo>
                    <a:pt x="1199" y="1127"/>
                  </a:lnTo>
                  <a:lnTo>
                    <a:pt x="1201" y="1130"/>
                  </a:lnTo>
                  <a:lnTo>
                    <a:pt x="1203" y="1135"/>
                  </a:lnTo>
                  <a:lnTo>
                    <a:pt x="1204" y="1140"/>
                  </a:lnTo>
                  <a:lnTo>
                    <a:pt x="1206" y="1140"/>
                  </a:lnTo>
                  <a:lnTo>
                    <a:pt x="1206" y="1141"/>
                  </a:lnTo>
                  <a:lnTo>
                    <a:pt x="1206" y="1143"/>
                  </a:lnTo>
                  <a:lnTo>
                    <a:pt x="1206" y="1143"/>
                  </a:lnTo>
                  <a:lnTo>
                    <a:pt x="1207" y="1144"/>
                  </a:lnTo>
                  <a:lnTo>
                    <a:pt x="1207" y="1144"/>
                  </a:lnTo>
                  <a:lnTo>
                    <a:pt x="1209" y="1146"/>
                  </a:lnTo>
                  <a:lnTo>
                    <a:pt x="1209" y="1151"/>
                  </a:lnTo>
                  <a:lnTo>
                    <a:pt x="1209" y="1151"/>
                  </a:lnTo>
                  <a:lnTo>
                    <a:pt x="1209" y="1151"/>
                  </a:lnTo>
                  <a:lnTo>
                    <a:pt x="1209" y="1148"/>
                  </a:lnTo>
                  <a:lnTo>
                    <a:pt x="1207" y="1146"/>
                  </a:lnTo>
                  <a:lnTo>
                    <a:pt x="1207" y="1146"/>
                  </a:lnTo>
                  <a:lnTo>
                    <a:pt x="1207" y="1146"/>
                  </a:lnTo>
                  <a:lnTo>
                    <a:pt x="1207" y="1149"/>
                  </a:lnTo>
                  <a:lnTo>
                    <a:pt x="1207" y="1151"/>
                  </a:lnTo>
                  <a:lnTo>
                    <a:pt x="1209" y="1154"/>
                  </a:lnTo>
                  <a:lnTo>
                    <a:pt x="1209" y="1154"/>
                  </a:lnTo>
                  <a:lnTo>
                    <a:pt x="1209" y="1156"/>
                  </a:lnTo>
                  <a:lnTo>
                    <a:pt x="1210" y="1156"/>
                  </a:lnTo>
                  <a:lnTo>
                    <a:pt x="1210" y="1156"/>
                  </a:lnTo>
                  <a:lnTo>
                    <a:pt x="1210" y="1159"/>
                  </a:lnTo>
                  <a:lnTo>
                    <a:pt x="1212" y="1159"/>
                  </a:lnTo>
                  <a:lnTo>
                    <a:pt x="1217" y="1165"/>
                  </a:lnTo>
                  <a:lnTo>
                    <a:pt x="1217" y="1167"/>
                  </a:lnTo>
                  <a:lnTo>
                    <a:pt x="1220" y="1168"/>
                  </a:lnTo>
                  <a:lnTo>
                    <a:pt x="1223" y="1170"/>
                  </a:lnTo>
                  <a:lnTo>
                    <a:pt x="1225" y="1168"/>
                  </a:lnTo>
                  <a:lnTo>
                    <a:pt x="1226" y="1168"/>
                  </a:lnTo>
                  <a:lnTo>
                    <a:pt x="1230" y="1165"/>
                  </a:lnTo>
                  <a:lnTo>
                    <a:pt x="1231" y="1163"/>
                  </a:lnTo>
                  <a:lnTo>
                    <a:pt x="1231" y="1162"/>
                  </a:lnTo>
                  <a:lnTo>
                    <a:pt x="1231" y="1159"/>
                  </a:lnTo>
                  <a:lnTo>
                    <a:pt x="1233" y="1157"/>
                  </a:lnTo>
                  <a:lnTo>
                    <a:pt x="1234" y="1156"/>
                  </a:lnTo>
                  <a:lnTo>
                    <a:pt x="1242" y="1154"/>
                  </a:lnTo>
                  <a:lnTo>
                    <a:pt x="1246" y="1154"/>
                  </a:lnTo>
                  <a:lnTo>
                    <a:pt x="1247" y="1156"/>
                  </a:lnTo>
                  <a:lnTo>
                    <a:pt x="1247" y="1154"/>
                  </a:lnTo>
                  <a:lnTo>
                    <a:pt x="1246" y="1154"/>
                  </a:lnTo>
                  <a:lnTo>
                    <a:pt x="1244" y="1154"/>
                  </a:lnTo>
                  <a:lnTo>
                    <a:pt x="1242" y="1152"/>
                  </a:lnTo>
                  <a:lnTo>
                    <a:pt x="1242" y="1152"/>
                  </a:lnTo>
                  <a:lnTo>
                    <a:pt x="1241" y="1151"/>
                  </a:lnTo>
                  <a:lnTo>
                    <a:pt x="1241" y="1151"/>
                  </a:lnTo>
                  <a:lnTo>
                    <a:pt x="1242" y="1149"/>
                  </a:lnTo>
                  <a:lnTo>
                    <a:pt x="1246" y="1144"/>
                  </a:lnTo>
                  <a:lnTo>
                    <a:pt x="1246" y="1143"/>
                  </a:lnTo>
                  <a:lnTo>
                    <a:pt x="1247" y="1141"/>
                  </a:lnTo>
                  <a:lnTo>
                    <a:pt x="1247" y="1141"/>
                  </a:lnTo>
                  <a:lnTo>
                    <a:pt x="1249" y="1140"/>
                  </a:lnTo>
                  <a:lnTo>
                    <a:pt x="1250" y="1140"/>
                  </a:lnTo>
                  <a:lnTo>
                    <a:pt x="1250" y="1141"/>
                  </a:lnTo>
                  <a:lnTo>
                    <a:pt x="1252" y="1141"/>
                  </a:lnTo>
                  <a:lnTo>
                    <a:pt x="1253" y="1140"/>
                  </a:lnTo>
                  <a:lnTo>
                    <a:pt x="1253" y="1135"/>
                  </a:lnTo>
                  <a:lnTo>
                    <a:pt x="1253" y="1129"/>
                  </a:lnTo>
                  <a:lnTo>
                    <a:pt x="1253" y="1129"/>
                  </a:lnTo>
                  <a:lnTo>
                    <a:pt x="1252" y="1127"/>
                  </a:lnTo>
                  <a:lnTo>
                    <a:pt x="1252" y="1127"/>
                  </a:lnTo>
                  <a:lnTo>
                    <a:pt x="1252" y="1127"/>
                  </a:lnTo>
                  <a:lnTo>
                    <a:pt x="1252" y="1125"/>
                  </a:lnTo>
                  <a:lnTo>
                    <a:pt x="1252" y="1124"/>
                  </a:lnTo>
                  <a:lnTo>
                    <a:pt x="1252" y="1122"/>
                  </a:lnTo>
                  <a:lnTo>
                    <a:pt x="1253" y="1119"/>
                  </a:lnTo>
                  <a:lnTo>
                    <a:pt x="1255" y="1116"/>
                  </a:lnTo>
                  <a:lnTo>
                    <a:pt x="1255" y="1114"/>
                  </a:lnTo>
                  <a:lnTo>
                    <a:pt x="1257" y="1113"/>
                  </a:lnTo>
                  <a:lnTo>
                    <a:pt x="1258" y="1109"/>
                  </a:lnTo>
                  <a:lnTo>
                    <a:pt x="1260" y="1101"/>
                  </a:lnTo>
                  <a:lnTo>
                    <a:pt x="1258" y="1100"/>
                  </a:lnTo>
                  <a:lnTo>
                    <a:pt x="1257" y="1098"/>
                  </a:lnTo>
                  <a:lnTo>
                    <a:pt x="1257" y="1098"/>
                  </a:lnTo>
                  <a:lnTo>
                    <a:pt x="1257" y="1097"/>
                  </a:lnTo>
                  <a:lnTo>
                    <a:pt x="1258" y="1098"/>
                  </a:lnTo>
                  <a:lnTo>
                    <a:pt x="1258" y="1098"/>
                  </a:lnTo>
                  <a:lnTo>
                    <a:pt x="1260" y="1100"/>
                  </a:lnTo>
                  <a:lnTo>
                    <a:pt x="1258" y="1097"/>
                  </a:lnTo>
                  <a:lnTo>
                    <a:pt x="1258" y="1095"/>
                  </a:lnTo>
                  <a:lnTo>
                    <a:pt x="1258" y="1095"/>
                  </a:lnTo>
                  <a:lnTo>
                    <a:pt x="1257" y="1092"/>
                  </a:lnTo>
                  <a:lnTo>
                    <a:pt x="1257" y="1090"/>
                  </a:lnTo>
                  <a:lnTo>
                    <a:pt x="1257" y="1089"/>
                  </a:lnTo>
                  <a:lnTo>
                    <a:pt x="1257" y="1089"/>
                  </a:lnTo>
                  <a:lnTo>
                    <a:pt x="1257" y="1087"/>
                  </a:lnTo>
                  <a:lnTo>
                    <a:pt x="1257" y="1086"/>
                  </a:lnTo>
                  <a:lnTo>
                    <a:pt x="1257" y="1082"/>
                  </a:lnTo>
                  <a:lnTo>
                    <a:pt x="1255" y="1079"/>
                  </a:lnTo>
                  <a:lnTo>
                    <a:pt x="1257" y="1076"/>
                  </a:lnTo>
                  <a:lnTo>
                    <a:pt x="1258" y="1071"/>
                  </a:lnTo>
                  <a:lnTo>
                    <a:pt x="1260" y="1070"/>
                  </a:lnTo>
                  <a:lnTo>
                    <a:pt x="1263" y="1068"/>
                  </a:lnTo>
                  <a:lnTo>
                    <a:pt x="1265" y="1068"/>
                  </a:lnTo>
                  <a:lnTo>
                    <a:pt x="1265" y="1068"/>
                  </a:lnTo>
                  <a:lnTo>
                    <a:pt x="1266" y="1070"/>
                  </a:lnTo>
                  <a:lnTo>
                    <a:pt x="1266" y="1070"/>
                  </a:lnTo>
                  <a:lnTo>
                    <a:pt x="1266" y="1070"/>
                  </a:lnTo>
                  <a:lnTo>
                    <a:pt x="1268" y="1070"/>
                  </a:lnTo>
                  <a:lnTo>
                    <a:pt x="1268" y="1070"/>
                  </a:lnTo>
                  <a:lnTo>
                    <a:pt x="1268" y="1068"/>
                  </a:lnTo>
                  <a:lnTo>
                    <a:pt x="1269" y="1067"/>
                  </a:lnTo>
                  <a:lnTo>
                    <a:pt x="1271" y="1063"/>
                  </a:lnTo>
                  <a:lnTo>
                    <a:pt x="1271" y="1062"/>
                  </a:lnTo>
                  <a:lnTo>
                    <a:pt x="1273" y="1062"/>
                  </a:lnTo>
                  <a:lnTo>
                    <a:pt x="1277" y="1062"/>
                  </a:lnTo>
                  <a:lnTo>
                    <a:pt x="1277" y="1062"/>
                  </a:lnTo>
                  <a:lnTo>
                    <a:pt x="1282" y="1060"/>
                  </a:lnTo>
                  <a:lnTo>
                    <a:pt x="1284" y="1060"/>
                  </a:lnTo>
                  <a:lnTo>
                    <a:pt x="1285" y="1059"/>
                  </a:lnTo>
                  <a:lnTo>
                    <a:pt x="1285" y="1057"/>
                  </a:lnTo>
                  <a:lnTo>
                    <a:pt x="1285" y="1057"/>
                  </a:lnTo>
                  <a:lnTo>
                    <a:pt x="1285" y="1055"/>
                  </a:lnTo>
                  <a:lnTo>
                    <a:pt x="1285" y="1055"/>
                  </a:lnTo>
                  <a:lnTo>
                    <a:pt x="1284" y="1054"/>
                  </a:lnTo>
                  <a:lnTo>
                    <a:pt x="1285" y="1054"/>
                  </a:lnTo>
                  <a:lnTo>
                    <a:pt x="1285" y="1052"/>
                  </a:lnTo>
                  <a:lnTo>
                    <a:pt x="1288" y="1051"/>
                  </a:lnTo>
                  <a:lnTo>
                    <a:pt x="1293" y="1047"/>
                  </a:lnTo>
                  <a:lnTo>
                    <a:pt x="1296" y="1046"/>
                  </a:lnTo>
                  <a:lnTo>
                    <a:pt x="1298" y="1043"/>
                  </a:lnTo>
                  <a:lnTo>
                    <a:pt x="1301" y="1041"/>
                  </a:lnTo>
                  <a:lnTo>
                    <a:pt x="1303" y="1039"/>
                  </a:lnTo>
                  <a:lnTo>
                    <a:pt x="1308" y="1036"/>
                  </a:lnTo>
                  <a:lnTo>
                    <a:pt x="1309" y="1035"/>
                  </a:lnTo>
                  <a:lnTo>
                    <a:pt x="1312" y="1032"/>
                  </a:lnTo>
                  <a:lnTo>
                    <a:pt x="1314" y="1028"/>
                  </a:lnTo>
                  <a:lnTo>
                    <a:pt x="1316" y="1028"/>
                  </a:lnTo>
                  <a:lnTo>
                    <a:pt x="1316" y="1027"/>
                  </a:lnTo>
                  <a:lnTo>
                    <a:pt x="1317" y="1025"/>
                  </a:lnTo>
                  <a:lnTo>
                    <a:pt x="1322" y="1020"/>
                  </a:lnTo>
                  <a:lnTo>
                    <a:pt x="1325" y="1019"/>
                  </a:lnTo>
                  <a:lnTo>
                    <a:pt x="1325" y="1019"/>
                  </a:lnTo>
                  <a:lnTo>
                    <a:pt x="1324" y="1019"/>
                  </a:lnTo>
                  <a:lnTo>
                    <a:pt x="1322" y="1019"/>
                  </a:lnTo>
                  <a:lnTo>
                    <a:pt x="1322" y="1020"/>
                  </a:lnTo>
                  <a:lnTo>
                    <a:pt x="1322" y="1019"/>
                  </a:lnTo>
                  <a:lnTo>
                    <a:pt x="1322" y="1017"/>
                  </a:lnTo>
                  <a:lnTo>
                    <a:pt x="1325" y="1016"/>
                  </a:lnTo>
                  <a:lnTo>
                    <a:pt x="1327" y="1016"/>
                  </a:lnTo>
                  <a:lnTo>
                    <a:pt x="1327" y="1016"/>
                  </a:lnTo>
                  <a:lnTo>
                    <a:pt x="1327" y="1017"/>
                  </a:lnTo>
                  <a:lnTo>
                    <a:pt x="1327" y="1017"/>
                  </a:lnTo>
                  <a:lnTo>
                    <a:pt x="1325" y="1019"/>
                  </a:lnTo>
                  <a:lnTo>
                    <a:pt x="1327" y="1019"/>
                  </a:lnTo>
                  <a:lnTo>
                    <a:pt x="1330" y="1017"/>
                  </a:lnTo>
                  <a:lnTo>
                    <a:pt x="1335" y="1016"/>
                  </a:lnTo>
                  <a:lnTo>
                    <a:pt x="1336" y="1016"/>
                  </a:lnTo>
                  <a:lnTo>
                    <a:pt x="1336" y="1016"/>
                  </a:lnTo>
                  <a:lnTo>
                    <a:pt x="1336" y="1014"/>
                  </a:lnTo>
                  <a:lnTo>
                    <a:pt x="1336" y="1014"/>
                  </a:lnTo>
                  <a:lnTo>
                    <a:pt x="1336" y="1014"/>
                  </a:lnTo>
                  <a:lnTo>
                    <a:pt x="1338" y="1014"/>
                  </a:lnTo>
                  <a:lnTo>
                    <a:pt x="1338" y="1012"/>
                  </a:lnTo>
                  <a:lnTo>
                    <a:pt x="1339" y="1012"/>
                  </a:lnTo>
                  <a:lnTo>
                    <a:pt x="1343" y="1011"/>
                  </a:lnTo>
                  <a:lnTo>
                    <a:pt x="1343" y="1009"/>
                  </a:lnTo>
                  <a:lnTo>
                    <a:pt x="1343" y="1009"/>
                  </a:lnTo>
                  <a:lnTo>
                    <a:pt x="1343" y="1008"/>
                  </a:lnTo>
                  <a:lnTo>
                    <a:pt x="1344" y="1006"/>
                  </a:lnTo>
                  <a:lnTo>
                    <a:pt x="1344" y="1005"/>
                  </a:lnTo>
                  <a:lnTo>
                    <a:pt x="1344" y="1005"/>
                  </a:lnTo>
                  <a:lnTo>
                    <a:pt x="1344" y="1001"/>
                  </a:lnTo>
                  <a:lnTo>
                    <a:pt x="1343" y="1000"/>
                  </a:lnTo>
                  <a:lnTo>
                    <a:pt x="1343" y="998"/>
                  </a:lnTo>
                  <a:lnTo>
                    <a:pt x="1344" y="997"/>
                  </a:lnTo>
                  <a:lnTo>
                    <a:pt x="1346" y="995"/>
                  </a:lnTo>
                  <a:lnTo>
                    <a:pt x="1347" y="993"/>
                  </a:lnTo>
                  <a:lnTo>
                    <a:pt x="1354" y="992"/>
                  </a:lnTo>
                  <a:lnTo>
                    <a:pt x="1355" y="992"/>
                  </a:lnTo>
                  <a:lnTo>
                    <a:pt x="1357" y="990"/>
                  </a:lnTo>
                  <a:lnTo>
                    <a:pt x="1359" y="987"/>
                  </a:lnTo>
                  <a:lnTo>
                    <a:pt x="1360" y="987"/>
                  </a:lnTo>
                  <a:lnTo>
                    <a:pt x="1360" y="985"/>
                  </a:lnTo>
                  <a:lnTo>
                    <a:pt x="1359" y="985"/>
                  </a:lnTo>
                  <a:lnTo>
                    <a:pt x="1359" y="985"/>
                  </a:lnTo>
                  <a:lnTo>
                    <a:pt x="1357" y="984"/>
                  </a:lnTo>
                  <a:lnTo>
                    <a:pt x="1357" y="982"/>
                  </a:lnTo>
                  <a:lnTo>
                    <a:pt x="1359" y="984"/>
                  </a:lnTo>
                  <a:lnTo>
                    <a:pt x="1359" y="985"/>
                  </a:lnTo>
                  <a:lnTo>
                    <a:pt x="1360" y="985"/>
                  </a:lnTo>
                  <a:lnTo>
                    <a:pt x="1360" y="987"/>
                  </a:lnTo>
                  <a:lnTo>
                    <a:pt x="1359" y="990"/>
                  </a:lnTo>
                  <a:lnTo>
                    <a:pt x="1359" y="992"/>
                  </a:lnTo>
                  <a:lnTo>
                    <a:pt x="1360" y="992"/>
                  </a:lnTo>
                  <a:lnTo>
                    <a:pt x="1362" y="993"/>
                  </a:lnTo>
                  <a:lnTo>
                    <a:pt x="1362" y="992"/>
                  </a:lnTo>
                  <a:lnTo>
                    <a:pt x="1362" y="990"/>
                  </a:lnTo>
                  <a:lnTo>
                    <a:pt x="1362" y="992"/>
                  </a:lnTo>
                  <a:lnTo>
                    <a:pt x="1363" y="993"/>
                  </a:lnTo>
                  <a:lnTo>
                    <a:pt x="1365" y="992"/>
                  </a:lnTo>
                  <a:lnTo>
                    <a:pt x="1367" y="992"/>
                  </a:lnTo>
                  <a:lnTo>
                    <a:pt x="1365" y="990"/>
                  </a:lnTo>
                  <a:lnTo>
                    <a:pt x="1367" y="985"/>
                  </a:lnTo>
                  <a:lnTo>
                    <a:pt x="1367" y="987"/>
                  </a:lnTo>
                  <a:lnTo>
                    <a:pt x="1367" y="987"/>
                  </a:lnTo>
                  <a:lnTo>
                    <a:pt x="1368" y="987"/>
                  </a:lnTo>
                  <a:lnTo>
                    <a:pt x="1368" y="987"/>
                  </a:lnTo>
                  <a:lnTo>
                    <a:pt x="1367" y="992"/>
                  </a:lnTo>
                  <a:lnTo>
                    <a:pt x="1367" y="992"/>
                  </a:lnTo>
                  <a:lnTo>
                    <a:pt x="1367" y="993"/>
                  </a:lnTo>
                  <a:lnTo>
                    <a:pt x="1368" y="993"/>
                  </a:lnTo>
                  <a:lnTo>
                    <a:pt x="1368" y="992"/>
                  </a:lnTo>
                  <a:lnTo>
                    <a:pt x="1370" y="992"/>
                  </a:lnTo>
                  <a:lnTo>
                    <a:pt x="1370" y="992"/>
                  </a:lnTo>
                  <a:lnTo>
                    <a:pt x="1371" y="992"/>
                  </a:lnTo>
                  <a:lnTo>
                    <a:pt x="1371" y="992"/>
                  </a:lnTo>
                  <a:lnTo>
                    <a:pt x="1371" y="990"/>
                  </a:lnTo>
                  <a:lnTo>
                    <a:pt x="1371" y="990"/>
                  </a:lnTo>
                  <a:lnTo>
                    <a:pt x="1370" y="989"/>
                  </a:lnTo>
                  <a:lnTo>
                    <a:pt x="1371" y="989"/>
                  </a:lnTo>
                  <a:lnTo>
                    <a:pt x="1371" y="987"/>
                  </a:lnTo>
                  <a:lnTo>
                    <a:pt x="1371" y="987"/>
                  </a:lnTo>
                  <a:lnTo>
                    <a:pt x="1373" y="989"/>
                  </a:lnTo>
                  <a:lnTo>
                    <a:pt x="1373" y="990"/>
                  </a:lnTo>
                  <a:lnTo>
                    <a:pt x="1374" y="992"/>
                  </a:lnTo>
                  <a:lnTo>
                    <a:pt x="1374" y="992"/>
                  </a:lnTo>
                  <a:lnTo>
                    <a:pt x="1376" y="992"/>
                  </a:lnTo>
                  <a:lnTo>
                    <a:pt x="1376" y="990"/>
                  </a:lnTo>
                  <a:lnTo>
                    <a:pt x="1378" y="989"/>
                  </a:lnTo>
                  <a:lnTo>
                    <a:pt x="1378" y="987"/>
                  </a:lnTo>
                  <a:lnTo>
                    <a:pt x="1378" y="985"/>
                  </a:lnTo>
                  <a:lnTo>
                    <a:pt x="1378" y="984"/>
                  </a:lnTo>
                  <a:lnTo>
                    <a:pt x="1378" y="989"/>
                  </a:lnTo>
                  <a:lnTo>
                    <a:pt x="1378" y="990"/>
                  </a:lnTo>
                  <a:lnTo>
                    <a:pt x="1378" y="990"/>
                  </a:lnTo>
                  <a:lnTo>
                    <a:pt x="1379" y="990"/>
                  </a:lnTo>
                  <a:lnTo>
                    <a:pt x="1379" y="989"/>
                  </a:lnTo>
                  <a:lnTo>
                    <a:pt x="1381" y="989"/>
                  </a:lnTo>
                  <a:lnTo>
                    <a:pt x="1381" y="989"/>
                  </a:lnTo>
                  <a:lnTo>
                    <a:pt x="1382" y="987"/>
                  </a:lnTo>
                  <a:lnTo>
                    <a:pt x="1382" y="985"/>
                  </a:lnTo>
                  <a:lnTo>
                    <a:pt x="1382" y="984"/>
                  </a:lnTo>
                  <a:lnTo>
                    <a:pt x="1382" y="982"/>
                  </a:lnTo>
                  <a:lnTo>
                    <a:pt x="1384" y="981"/>
                  </a:lnTo>
                  <a:lnTo>
                    <a:pt x="1382" y="984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2" y="987"/>
                  </a:lnTo>
                  <a:lnTo>
                    <a:pt x="1384" y="987"/>
                  </a:lnTo>
                  <a:lnTo>
                    <a:pt x="1386" y="985"/>
                  </a:lnTo>
                  <a:lnTo>
                    <a:pt x="1387" y="985"/>
                  </a:lnTo>
                  <a:lnTo>
                    <a:pt x="1386" y="987"/>
                  </a:lnTo>
                  <a:lnTo>
                    <a:pt x="1384" y="989"/>
                  </a:lnTo>
                  <a:lnTo>
                    <a:pt x="1384" y="989"/>
                  </a:lnTo>
                  <a:lnTo>
                    <a:pt x="1386" y="990"/>
                  </a:lnTo>
                  <a:lnTo>
                    <a:pt x="1386" y="990"/>
                  </a:lnTo>
                  <a:lnTo>
                    <a:pt x="1387" y="990"/>
                  </a:lnTo>
                  <a:lnTo>
                    <a:pt x="1387" y="989"/>
                  </a:lnTo>
                  <a:lnTo>
                    <a:pt x="1389" y="987"/>
                  </a:lnTo>
                  <a:lnTo>
                    <a:pt x="1390" y="985"/>
                  </a:lnTo>
                  <a:lnTo>
                    <a:pt x="1390" y="985"/>
                  </a:lnTo>
                  <a:lnTo>
                    <a:pt x="1392" y="984"/>
                  </a:lnTo>
                  <a:lnTo>
                    <a:pt x="1392" y="982"/>
                  </a:lnTo>
                  <a:lnTo>
                    <a:pt x="1392" y="982"/>
                  </a:lnTo>
                  <a:lnTo>
                    <a:pt x="1390" y="981"/>
                  </a:lnTo>
                  <a:lnTo>
                    <a:pt x="1390" y="979"/>
                  </a:lnTo>
                  <a:lnTo>
                    <a:pt x="1390" y="979"/>
                  </a:lnTo>
                  <a:lnTo>
                    <a:pt x="1390" y="979"/>
                  </a:lnTo>
                  <a:lnTo>
                    <a:pt x="1389" y="978"/>
                  </a:lnTo>
                  <a:lnTo>
                    <a:pt x="1389" y="976"/>
                  </a:lnTo>
                  <a:lnTo>
                    <a:pt x="1390" y="976"/>
                  </a:lnTo>
                  <a:lnTo>
                    <a:pt x="1390" y="976"/>
                  </a:lnTo>
                  <a:lnTo>
                    <a:pt x="1390" y="974"/>
                  </a:lnTo>
                  <a:lnTo>
                    <a:pt x="1390" y="974"/>
                  </a:lnTo>
                  <a:lnTo>
                    <a:pt x="1390" y="973"/>
                  </a:lnTo>
                  <a:lnTo>
                    <a:pt x="1392" y="973"/>
                  </a:lnTo>
                  <a:lnTo>
                    <a:pt x="1392" y="971"/>
                  </a:lnTo>
                  <a:lnTo>
                    <a:pt x="1392" y="971"/>
                  </a:lnTo>
                  <a:lnTo>
                    <a:pt x="1390" y="970"/>
                  </a:lnTo>
                  <a:lnTo>
                    <a:pt x="1389" y="970"/>
                  </a:lnTo>
                  <a:lnTo>
                    <a:pt x="1387" y="968"/>
                  </a:lnTo>
                  <a:lnTo>
                    <a:pt x="1389" y="968"/>
                  </a:lnTo>
                  <a:lnTo>
                    <a:pt x="1390" y="968"/>
                  </a:lnTo>
                  <a:lnTo>
                    <a:pt x="1390" y="968"/>
                  </a:lnTo>
                  <a:lnTo>
                    <a:pt x="1390" y="966"/>
                  </a:lnTo>
                  <a:lnTo>
                    <a:pt x="1390" y="966"/>
                  </a:lnTo>
                  <a:lnTo>
                    <a:pt x="1392" y="966"/>
                  </a:lnTo>
                  <a:lnTo>
                    <a:pt x="1392" y="968"/>
                  </a:lnTo>
                  <a:lnTo>
                    <a:pt x="1392" y="968"/>
                  </a:lnTo>
                  <a:lnTo>
                    <a:pt x="1392" y="971"/>
                  </a:lnTo>
                  <a:lnTo>
                    <a:pt x="1392" y="973"/>
                  </a:lnTo>
                  <a:lnTo>
                    <a:pt x="1392" y="974"/>
                  </a:lnTo>
                  <a:lnTo>
                    <a:pt x="1395" y="978"/>
                  </a:lnTo>
                  <a:lnTo>
                    <a:pt x="1395" y="979"/>
                  </a:lnTo>
                  <a:lnTo>
                    <a:pt x="1398" y="979"/>
                  </a:lnTo>
                  <a:lnTo>
                    <a:pt x="1400" y="979"/>
                  </a:lnTo>
                  <a:lnTo>
                    <a:pt x="1400" y="978"/>
                  </a:lnTo>
                  <a:lnTo>
                    <a:pt x="1402" y="978"/>
                  </a:lnTo>
                  <a:lnTo>
                    <a:pt x="1403" y="976"/>
                  </a:lnTo>
                  <a:lnTo>
                    <a:pt x="1403" y="978"/>
                  </a:lnTo>
                  <a:lnTo>
                    <a:pt x="1403" y="978"/>
                  </a:lnTo>
                  <a:lnTo>
                    <a:pt x="1406" y="981"/>
                  </a:lnTo>
                  <a:lnTo>
                    <a:pt x="1406" y="982"/>
                  </a:lnTo>
                  <a:lnTo>
                    <a:pt x="1406" y="984"/>
                  </a:lnTo>
                  <a:lnTo>
                    <a:pt x="1408" y="984"/>
                  </a:lnTo>
                  <a:lnTo>
                    <a:pt x="1408" y="982"/>
                  </a:lnTo>
                  <a:lnTo>
                    <a:pt x="1408" y="984"/>
                  </a:lnTo>
                  <a:lnTo>
                    <a:pt x="1408" y="984"/>
                  </a:lnTo>
                  <a:lnTo>
                    <a:pt x="1408" y="985"/>
                  </a:lnTo>
                  <a:lnTo>
                    <a:pt x="1408" y="989"/>
                  </a:lnTo>
                  <a:lnTo>
                    <a:pt x="1409" y="992"/>
                  </a:lnTo>
                  <a:lnTo>
                    <a:pt x="1409" y="993"/>
                  </a:lnTo>
                  <a:lnTo>
                    <a:pt x="1409" y="998"/>
                  </a:lnTo>
                  <a:lnTo>
                    <a:pt x="1413" y="1001"/>
                  </a:lnTo>
                  <a:lnTo>
                    <a:pt x="1413" y="1003"/>
                  </a:lnTo>
                  <a:lnTo>
                    <a:pt x="1413" y="1005"/>
                  </a:lnTo>
                  <a:lnTo>
                    <a:pt x="1414" y="1005"/>
                  </a:lnTo>
                  <a:lnTo>
                    <a:pt x="1414" y="1005"/>
                  </a:lnTo>
                  <a:lnTo>
                    <a:pt x="1417" y="1008"/>
                  </a:lnTo>
                  <a:lnTo>
                    <a:pt x="1419" y="1011"/>
                  </a:lnTo>
                  <a:lnTo>
                    <a:pt x="1419" y="1008"/>
                  </a:lnTo>
                  <a:lnTo>
                    <a:pt x="1419" y="1006"/>
                  </a:lnTo>
                  <a:lnTo>
                    <a:pt x="1419" y="1006"/>
                  </a:lnTo>
                  <a:lnTo>
                    <a:pt x="1419" y="1008"/>
                  </a:lnTo>
                  <a:lnTo>
                    <a:pt x="1421" y="1009"/>
                  </a:lnTo>
                  <a:lnTo>
                    <a:pt x="1421" y="1009"/>
                  </a:lnTo>
                  <a:lnTo>
                    <a:pt x="1421" y="1011"/>
                  </a:lnTo>
                  <a:lnTo>
                    <a:pt x="1421" y="1011"/>
                  </a:lnTo>
                  <a:lnTo>
                    <a:pt x="1419" y="1011"/>
                  </a:lnTo>
                  <a:lnTo>
                    <a:pt x="1421" y="1012"/>
                  </a:lnTo>
                  <a:lnTo>
                    <a:pt x="1421" y="1012"/>
                  </a:lnTo>
                  <a:lnTo>
                    <a:pt x="1422" y="1011"/>
                  </a:lnTo>
                  <a:lnTo>
                    <a:pt x="1422" y="1009"/>
                  </a:lnTo>
                  <a:lnTo>
                    <a:pt x="1422" y="1009"/>
                  </a:lnTo>
                  <a:lnTo>
                    <a:pt x="1424" y="1009"/>
                  </a:lnTo>
                  <a:lnTo>
                    <a:pt x="1422" y="1012"/>
                  </a:lnTo>
                  <a:lnTo>
                    <a:pt x="1424" y="1012"/>
                  </a:lnTo>
                  <a:lnTo>
                    <a:pt x="1424" y="1012"/>
                  </a:lnTo>
                  <a:lnTo>
                    <a:pt x="1422" y="1012"/>
                  </a:lnTo>
                  <a:lnTo>
                    <a:pt x="1422" y="1014"/>
                  </a:lnTo>
                  <a:lnTo>
                    <a:pt x="1424" y="1016"/>
                  </a:lnTo>
                  <a:lnTo>
                    <a:pt x="1425" y="1016"/>
                  </a:lnTo>
                  <a:lnTo>
                    <a:pt x="1425" y="1016"/>
                  </a:lnTo>
                  <a:lnTo>
                    <a:pt x="1424" y="1014"/>
                  </a:lnTo>
                  <a:lnTo>
                    <a:pt x="1425" y="1014"/>
                  </a:lnTo>
                  <a:lnTo>
                    <a:pt x="1427" y="1014"/>
                  </a:lnTo>
                  <a:lnTo>
                    <a:pt x="1427" y="1014"/>
                  </a:lnTo>
                  <a:lnTo>
                    <a:pt x="1429" y="1014"/>
                  </a:lnTo>
                  <a:lnTo>
                    <a:pt x="1430" y="1016"/>
                  </a:lnTo>
                  <a:lnTo>
                    <a:pt x="1432" y="1016"/>
                  </a:lnTo>
                  <a:lnTo>
                    <a:pt x="1430" y="1016"/>
                  </a:lnTo>
                  <a:lnTo>
                    <a:pt x="1430" y="1017"/>
                  </a:lnTo>
                  <a:lnTo>
                    <a:pt x="1430" y="1017"/>
                  </a:lnTo>
                  <a:lnTo>
                    <a:pt x="1432" y="1019"/>
                  </a:lnTo>
                  <a:lnTo>
                    <a:pt x="1432" y="1019"/>
                  </a:lnTo>
                  <a:lnTo>
                    <a:pt x="1432" y="1019"/>
                  </a:lnTo>
                  <a:lnTo>
                    <a:pt x="1433" y="1020"/>
                  </a:lnTo>
                  <a:lnTo>
                    <a:pt x="1433" y="1020"/>
                  </a:lnTo>
                  <a:lnTo>
                    <a:pt x="1435" y="1020"/>
                  </a:lnTo>
                  <a:lnTo>
                    <a:pt x="1435" y="1022"/>
                  </a:lnTo>
                  <a:lnTo>
                    <a:pt x="1435" y="1024"/>
                  </a:lnTo>
                  <a:lnTo>
                    <a:pt x="1433" y="1024"/>
                  </a:lnTo>
                  <a:lnTo>
                    <a:pt x="1433" y="1024"/>
                  </a:lnTo>
                  <a:lnTo>
                    <a:pt x="1432" y="1024"/>
                  </a:lnTo>
                  <a:lnTo>
                    <a:pt x="1430" y="1022"/>
                  </a:lnTo>
                  <a:lnTo>
                    <a:pt x="1429" y="1022"/>
                  </a:lnTo>
                  <a:lnTo>
                    <a:pt x="1429" y="1022"/>
                  </a:lnTo>
                  <a:lnTo>
                    <a:pt x="1430" y="1025"/>
                  </a:lnTo>
                  <a:lnTo>
                    <a:pt x="1432" y="1027"/>
                  </a:lnTo>
                  <a:lnTo>
                    <a:pt x="1433" y="1028"/>
                  </a:lnTo>
                  <a:lnTo>
                    <a:pt x="1435" y="1028"/>
                  </a:lnTo>
                  <a:lnTo>
                    <a:pt x="1435" y="1028"/>
                  </a:lnTo>
                  <a:lnTo>
                    <a:pt x="1435" y="1027"/>
                  </a:lnTo>
                  <a:lnTo>
                    <a:pt x="1435" y="1025"/>
                  </a:lnTo>
                  <a:lnTo>
                    <a:pt x="1435" y="1025"/>
                  </a:lnTo>
                  <a:lnTo>
                    <a:pt x="1435" y="1024"/>
                  </a:lnTo>
                  <a:lnTo>
                    <a:pt x="1437" y="1024"/>
                  </a:lnTo>
                  <a:lnTo>
                    <a:pt x="1435" y="1025"/>
                  </a:lnTo>
                  <a:lnTo>
                    <a:pt x="1437" y="1028"/>
                  </a:lnTo>
                  <a:lnTo>
                    <a:pt x="1437" y="1030"/>
                  </a:lnTo>
                  <a:lnTo>
                    <a:pt x="1438" y="1032"/>
                  </a:lnTo>
                  <a:lnTo>
                    <a:pt x="1438" y="1032"/>
                  </a:lnTo>
                  <a:lnTo>
                    <a:pt x="1438" y="1033"/>
                  </a:lnTo>
                  <a:lnTo>
                    <a:pt x="1438" y="1035"/>
                  </a:lnTo>
                  <a:lnTo>
                    <a:pt x="1441" y="1038"/>
                  </a:lnTo>
                  <a:lnTo>
                    <a:pt x="1441" y="1043"/>
                  </a:lnTo>
                  <a:lnTo>
                    <a:pt x="1443" y="1044"/>
                  </a:lnTo>
                  <a:lnTo>
                    <a:pt x="1443" y="1046"/>
                  </a:lnTo>
                  <a:lnTo>
                    <a:pt x="1443" y="1049"/>
                  </a:lnTo>
                  <a:lnTo>
                    <a:pt x="1441" y="1052"/>
                  </a:lnTo>
                  <a:lnTo>
                    <a:pt x="1441" y="1052"/>
                  </a:lnTo>
                  <a:lnTo>
                    <a:pt x="1441" y="1054"/>
                  </a:lnTo>
                  <a:lnTo>
                    <a:pt x="1440" y="1055"/>
                  </a:lnTo>
                  <a:lnTo>
                    <a:pt x="1440" y="1059"/>
                  </a:lnTo>
                  <a:lnTo>
                    <a:pt x="1440" y="1059"/>
                  </a:lnTo>
                  <a:lnTo>
                    <a:pt x="1438" y="1060"/>
                  </a:lnTo>
                  <a:lnTo>
                    <a:pt x="1438" y="1065"/>
                  </a:lnTo>
                  <a:lnTo>
                    <a:pt x="1438" y="1067"/>
                  </a:lnTo>
                  <a:lnTo>
                    <a:pt x="1440" y="1067"/>
                  </a:lnTo>
                  <a:lnTo>
                    <a:pt x="1441" y="1065"/>
                  </a:lnTo>
                  <a:lnTo>
                    <a:pt x="1441" y="1065"/>
                  </a:lnTo>
                  <a:lnTo>
                    <a:pt x="1443" y="1063"/>
                  </a:lnTo>
                  <a:lnTo>
                    <a:pt x="1443" y="1063"/>
                  </a:lnTo>
                  <a:lnTo>
                    <a:pt x="1445" y="1062"/>
                  </a:lnTo>
                  <a:lnTo>
                    <a:pt x="1445" y="1062"/>
                  </a:lnTo>
                  <a:lnTo>
                    <a:pt x="1445" y="1060"/>
                  </a:lnTo>
                  <a:lnTo>
                    <a:pt x="1445" y="1060"/>
                  </a:lnTo>
                  <a:lnTo>
                    <a:pt x="1445" y="1062"/>
                  </a:lnTo>
                  <a:lnTo>
                    <a:pt x="1445" y="1063"/>
                  </a:lnTo>
                  <a:lnTo>
                    <a:pt x="1445" y="1065"/>
                  </a:lnTo>
                  <a:lnTo>
                    <a:pt x="1443" y="1067"/>
                  </a:lnTo>
                  <a:lnTo>
                    <a:pt x="1443" y="1067"/>
                  </a:lnTo>
                  <a:lnTo>
                    <a:pt x="1445" y="1068"/>
                  </a:lnTo>
                  <a:lnTo>
                    <a:pt x="1446" y="1067"/>
                  </a:lnTo>
                  <a:lnTo>
                    <a:pt x="1446" y="1067"/>
                  </a:lnTo>
                  <a:lnTo>
                    <a:pt x="1446" y="1065"/>
                  </a:lnTo>
                  <a:lnTo>
                    <a:pt x="1446" y="1065"/>
                  </a:lnTo>
                  <a:lnTo>
                    <a:pt x="1446" y="1065"/>
                  </a:lnTo>
                  <a:lnTo>
                    <a:pt x="1446" y="1065"/>
                  </a:lnTo>
                  <a:lnTo>
                    <a:pt x="1446" y="1067"/>
                  </a:lnTo>
                  <a:lnTo>
                    <a:pt x="1446" y="1067"/>
                  </a:lnTo>
                  <a:lnTo>
                    <a:pt x="1448" y="1070"/>
                  </a:lnTo>
                  <a:lnTo>
                    <a:pt x="1449" y="1070"/>
                  </a:lnTo>
                  <a:lnTo>
                    <a:pt x="1451" y="1070"/>
                  </a:lnTo>
                  <a:lnTo>
                    <a:pt x="1451" y="1068"/>
                  </a:lnTo>
                  <a:lnTo>
                    <a:pt x="1452" y="1067"/>
                  </a:lnTo>
                  <a:lnTo>
                    <a:pt x="1452" y="1065"/>
                  </a:lnTo>
                  <a:lnTo>
                    <a:pt x="1452" y="1067"/>
                  </a:lnTo>
                  <a:lnTo>
                    <a:pt x="1452" y="1068"/>
                  </a:lnTo>
                  <a:lnTo>
                    <a:pt x="1452" y="1070"/>
                  </a:lnTo>
                  <a:lnTo>
                    <a:pt x="1452" y="1070"/>
                  </a:lnTo>
                  <a:lnTo>
                    <a:pt x="1452" y="1070"/>
                  </a:lnTo>
                  <a:lnTo>
                    <a:pt x="1456" y="1070"/>
                  </a:lnTo>
                  <a:lnTo>
                    <a:pt x="1457" y="1067"/>
                  </a:lnTo>
                  <a:lnTo>
                    <a:pt x="1457" y="1067"/>
                  </a:lnTo>
                  <a:lnTo>
                    <a:pt x="1457" y="1065"/>
                  </a:lnTo>
                  <a:lnTo>
                    <a:pt x="1460" y="1063"/>
                  </a:lnTo>
                  <a:lnTo>
                    <a:pt x="1462" y="1063"/>
                  </a:lnTo>
                  <a:lnTo>
                    <a:pt x="1462" y="1062"/>
                  </a:lnTo>
                  <a:lnTo>
                    <a:pt x="1462" y="1062"/>
                  </a:lnTo>
                  <a:lnTo>
                    <a:pt x="1462" y="1062"/>
                  </a:lnTo>
                  <a:lnTo>
                    <a:pt x="1465" y="1062"/>
                  </a:lnTo>
                  <a:lnTo>
                    <a:pt x="1465" y="1062"/>
                  </a:lnTo>
                  <a:lnTo>
                    <a:pt x="1464" y="1060"/>
                  </a:lnTo>
                  <a:lnTo>
                    <a:pt x="1464" y="1059"/>
                  </a:lnTo>
                  <a:lnTo>
                    <a:pt x="1464" y="1057"/>
                  </a:lnTo>
                  <a:lnTo>
                    <a:pt x="1464" y="1057"/>
                  </a:lnTo>
                  <a:lnTo>
                    <a:pt x="1464" y="1057"/>
                  </a:lnTo>
                  <a:lnTo>
                    <a:pt x="1464" y="1059"/>
                  </a:lnTo>
                  <a:lnTo>
                    <a:pt x="1465" y="1059"/>
                  </a:lnTo>
                  <a:lnTo>
                    <a:pt x="1465" y="1060"/>
                  </a:lnTo>
                  <a:lnTo>
                    <a:pt x="1467" y="1060"/>
                  </a:lnTo>
                  <a:lnTo>
                    <a:pt x="1467" y="1060"/>
                  </a:lnTo>
                  <a:lnTo>
                    <a:pt x="1468" y="1060"/>
                  </a:lnTo>
                  <a:lnTo>
                    <a:pt x="1472" y="1057"/>
                  </a:lnTo>
                  <a:lnTo>
                    <a:pt x="1472" y="1057"/>
                  </a:lnTo>
                  <a:lnTo>
                    <a:pt x="1472" y="1055"/>
                  </a:lnTo>
                  <a:lnTo>
                    <a:pt x="1473" y="1054"/>
                  </a:lnTo>
                  <a:lnTo>
                    <a:pt x="1472" y="1051"/>
                  </a:lnTo>
                  <a:lnTo>
                    <a:pt x="1473" y="1049"/>
                  </a:lnTo>
                  <a:lnTo>
                    <a:pt x="1472" y="1049"/>
                  </a:lnTo>
                  <a:lnTo>
                    <a:pt x="1472" y="1049"/>
                  </a:lnTo>
                  <a:lnTo>
                    <a:pt x="1473" y="1049"/>
                  </a:lnTo>
                  <a:lnTo>
                    <a:pt x="1475" y="1051"/>
                  </a:lnTo>
                  <a:lnTo>
                    <a:pt x="1475" y="1052"/>
                  </a:lnTo>
                  <a:lnTo>
                    <a:pt x="1476" y="1052"/>
                  </a:lnTo>
                  <a:lnTo>
                    <a:pt x="1476" y="1052"/>
                  </a:lnTo>
                  <a:lnTo>
                    <a:pt x="1476" y="1055"/>
                  </a:lnTo>
                  <a:lnTo>
                    <a:pt x="1478" y="1057"/>
                  </a:lnTo>
                  <a:lnTo>
                    <a:pt x="1478" y="1059"/>
                  </a:lnTo>
                  <a:lnTo>
                    <a:pt x="1478" y="1060"/>
                  </a:lnTo>
                  <a:lnTo>
                    <a:pt x="1480" y="1060"/>
                  </a:lnTo>
                  <a:lnTo>
                    <a:pt x="1481" y="1060"/>
                  </a:lnTo>
                  <a:lnTo>
                    <a:pt x="1483" y="1060"/>
                  </a:lnTo>
                  <a:lnTo>
                    <a:pt x="1483" y="1060"/>
                  </a:lnTo>
                  <a:lnTo>
                    <a:pt x="1483" y="1060"/>
                  </a:lnTo>
                  <a:lnTo>
                    <a:pt x="1483" y="1060"/>
                  </a:lnTo>
                  <a:lnTo>
                    <a:pt x="1483" y="1063"/>
                  </a:lnTo>
                  <a:lnTo>
                    <a:pt x="1481" y="1065"/>
                  </a:lnTo>
                  <a:lnTo>
                    <a:pt x="1481" y="1067"/>
                  </a:lnTo>
                  <a:lnTo>
                    <a:pt x="1483" y="1068"/>
                  </a:lnTo>
                  <a:lnTo>
                    <a:pt x="1484" y="1074"/>
                  </a:lnTo>
                  <a:lnTo>
                    <a:pt x="1483" y="1076"/>
                  </a:lnTo>
                  <a:lnTo>
                    <a:pt x="1484" y="1078"/>
                  </a:lnTo>
                  <a:lnTo>
                    <a:pt x="1484" y="1082"/>
                  </a:lnTo>
                  <a:lnTo>
                    <a:pt x="1484" y="1084"/>
                  </a:lnTo>
                  <a:lnTo>
                    <a:pt x="1486" y="1082"/>
                  </a:lnTo>
                  <a:lnTo>
                    <a:pt x="1488" y="1084"/>
                  </a:lnTo>
                  <a:lnTo>
                    <a:pt x="1486" y="1084"/>
                  </a:lnTo>
                  <a:lnTo>
                    <a:pt x="1486" y="1084"/>
                  </a:lnTo>
                  <a:lnTo>
                    <a:pt x="1486" y="1087"/>
                  </a:lnTo>
                  <a:lnTo>
                    <a:pt x="1486" y="1089"/>
                  </a:lnTo>
                  <a:lnTo>
                    <a:pt x="1488" y="1090"/>
                  </a:lnTo>
                  <a:lnTo>
                    <a:pt x="1488" y="1094"/>
                  </a:lnTo>
                  <a:lnTo>
                    <a:pt x="1488" y="1094"/>
                  </a:lnTo>
                  <a:lnTo>
                    <a:pt x="1488" y="1097"/>
                  </a:lnTo>
                  <a:lnTo>
                    <a:pt x="1489" y="1097"/>
                  </a:lnTo>
                  <a:lnTo>
                    <a:pt x="1489" y="1094"/>
                  </a:lnTo>
                  <a:lnTo>
                    <a:pt x="1489" y="1094"/>
                  </a:lnTo>
                  <a:lnTo>
                    <a:pt x="1491" y="1095"/>
                  </a:lnTo>
                  <a:lnTo>
                    <a:pt x="1489" y="1097"/>
                  </a:lnTo>
                  <a:lnTo>
                    <a:pt x="1492" y="1100"/>
                  </a:lnTo>
                  <a:lnTo>
                    <a:pt x="1492" y="1101"/>
                  </a:lnTo>
                  <a:lnTo>
                    <a:pt x="1494" y="1103"/>
                  </a:lnTo>
                  <a:lnTo>
                    <a:pt x="1494" y="1106"/>
                  </a:lnTo>
                  <a:lnTo>
                    <a:pt x="1495" y="1108"/>
                  </a:lnTo>
                  <a:lnTo>
                    <a:pt x="1495" y="1109"/>
                  </a:lnTo>
                  <a:lnTo>
                    <a:pt x="1495" y="1109"/>
                  </a:lnTo>
                  <a:lnTo>
                    <a:pt x="1495" y="1111"/>
                  </a:lnTo>
                  <a:lnTo>
                    <a:pt x="1495" y="1113"/>
                  </a:lnTo>
                  <a:lnTo>
                    <a:pt x="1495" y="1114"/>
                  </a:lnTo>
                  <a:lnTo>
                    <a:pt x="1494" y="1114"/>
                  </a:lnTo>
                  <a:lnTo>
                    <a:pt x="1494" y="1116"/>
                  </a:lnTo>
                  <a:lnTo>
                    <a:pt x="1495" y="1116"/>
                  </a:lnTo>
                  <a:lnTo>
                    <a:pt x="1495" y="1116"/>
                  </a:lnTo>
                  <a:lnTo>
                    <a:pt x="1495" y="1117"/>
                  </a:lnTo>
                  <a:lnTo>
                    <a:pt x="1495" y="1117"/>
                  </a:lnTo>
                  <a:lnTo>
                    <a:pt x="1495" y="1119"/>
                  </a:lnTo>
                  <a:lnTo>
                    <a:pt x="1495" y="1121"/>
                  </a:lnTo>
                  <a:lnTo>
                    <a:pt x="1495" y="1121"/>
                  </a:lnTo>
                  <a:lnTo>
                    <a:pt x="1495" y="1121"/>
                  </a:lnTo>
                  <a:lnTo>
                    <a:pt x="1495" y="1122"/>
                  </a:lnTo>
                  <a:lnTo>
                    <a:pt x="1495" y="1122"/>
                  </a:lnTo>
                  <a:lnTo>
                    <a:pt x="1497" y="1122"/>
                  </a:lnTo>
                  <a:lnTo>
                    <a:pt x="1497" y="1122"/>
                  </a:lnTo>
                  <a:lnTo>
                    <a:pt x="1499" y="1122"/>
                  </a:lnTo>
                  <a:lnTo>
                    <a:pt x="1497" y="1124"/>
                  </a:lnTo>
                  <a:lnTo>
                    <a:pt x="1495" y="1124"/>
                  </a:lnTo>
                  <a:lnTo>
                    <a:pt x="1497" y="1125"/>
                  </a:lnTo>
                  <a:lnTo>
                    <a:pt x="1495" y="1125"/>
                  </a:lnTo>
                  <a:lnTo>
                    <a:pt x="1495" y="1127"/>
                  </a:lnTo>
                  <a:lnTo>
                    <a:pt x="1497" y="1129"/>
                  </a:lnTo>
                  <a:lnTo>
                    <a:pt x="1495" y="1130"/>
                  </a:lnTo>
                  <a:lnTo>
                    <a:pt x="1495" y="1132"/>
                  </a:lnTo>
                  <a:lnTo>
                    <a:pt x="1494" y="1133"/>
                  </a:lnTo>
                  <a:lnTo>
                    <a:pt x="1494" y="1135"/>
                  </a:lnTo>
                  <a:lnTo>
                    <a:pt x="1494" y="1135"/>
                  </a:lnTo>
                  <a:lnTo>
                    <a:pt x="1492" y="1136"/>
                  </a:lnTo>
                  <a:lnTo>
                    <a:pt x="1494" y="1140"/>
                  </a:lnTo>
                  <a:lnTo>
                    <a:pt x="1494" y="1143"/>
                  </a:lnTo>
                  <a:lnTo>
                    <a:pt x="1494" y="1143"/>
                  </a:lnTo>
                  <a:lnTo>
                    <a:pt x="1494" y="1144"/>
                  </a:lnTo>
                  <a:lnTo>
                    <a:pt x="1495" y="1143"/>
                  </a:lnTo>
                  <a:lnTo>
                    <a:pt x="1495" y="1141"/>
                  </a:lnTo>
                  <a:lnTo>
                    <a:pt x="1494" y="1146"/>
                  </a:lnTo>
                  <a:lnTo>
                    <a:pt x="1492" y="1151"/>
                  </a:lnTo>
                  <a:lnTo>
                    <a:pt x="1492" y="1151"/>
                  </a:lnTo>
                  <a:lnTo>
                    <a:pt x="1491" y="1154"/>
                  </a:lnTo>
                  <a:lnTo>
                    <a:pt x="1491" y="1157"/>
                  </a:lnTo>
                  <a:lnTo>
                    <a:pt x="1489" y="1160"/>
                  </a:lnTo>
                  <a:lnTo>
                    <a:pt x="1489" y="1163"/>
                  </a:lnTo>
                  <a:lnTo>
                    <a:pt x="1489" y="1165"/>
                  </a:lnTo>
                  <a:lnTo>
                    <a:pt x="1491" y="1167"/>
                  </a:lnTo>
                  <a:lnTo>
                    <a:pt x="1491" y="1168"/>
                  </a:lnTo>
                  <a:lnTo>
                    <a:pt x="1492" y="1168"/>
                  </a:lnTo>
                  <a:lnTo>
                    <a:pt x="1492" y="1167"/>
                  </a:lnTo>
                  <a:lnTo>
                    <a:pt x="1494" y="1167"/>
                  </a:lnTo>
                  <a:lnTo>
                    <a:pt x="1494" y="1165"/>
                  </a:lnTo>
                  <a:lnTo>
                    <a:pt x="1495" y="1167"/>
                  </a:lnTo>
                  <a:lnTo>
                    <a:pt x="1495" y="1167"/>
                  </a:lnTo>
                  <a:lnTo>
                    <a:pt x="1497" y="1170"/>
                  </a:lnTo>
                  <a:lnTo>
                    <a:pt x="1499" y="1170"/>
                  </a:lnTo>
                  <a:lnTo>
                    <a:pt x="1499" y="1170"/>
                  </a:lnTo>
                  <a:lnTo>
                    <a:pt x="1500" y="1171"/>
                  </a:lnTo>
                  <a:lnTo>
                    <a:pt x="1500" y="1173"/>
                  </a:lnTo>
                  <a:lnTo>
                    <a:pt x="1500" y="1173"/>
                  </a:lnTo>
                  <a:lnTo>
                    <a:pt x="1502" y="1173"/>
                  </a:lnTo>
                  <a:lnTo>
                    <a:pt x="1503" y="1175"/>
                  </a:lnTo>
                  <a:lnTo>
                    <a:pt x="1503" y="1176"/>
                  </a:lnTo>
                  <a:lnTo>
                    <a:pt x="1503" y="1178"/>
                  </a:lnTo>
                  <a:lnTo>
                    <a:pt x="1505" y="1179"/>
                  </a:lnTo>
                  <a:lnTo>
                    <a:pt x="1507" y="1179"/>
                  </a:lnTo>
                  <a:lnTo>
                    <a:pt x="1507" y="1178"/>
                  </a:lnTo>
                  <a:lnTo>
                    <a:pt x="1507" y="1179"/>
                  </a:lnTo>
                  <a:lnTo>
                    <a:pt x="1507" y="1181"/>
                  </a:lnTo>
                  <a:lnTo>
                    <a:pt x="1508" y="1181"/>
                  </a:lnTo>
                  <a:lnTo>
                    <a:pt x="1508" y="1181"/>
                  </a:lnTo>
                  <a:lnTo>
                    <a:pt x="1508" y="1184"/>
                  </a:lnTo>
                  <a:lnTo>
                    <a:pt x="1511" y="1186"/>
                  </a:lnTo>
                  <a:lnTo>
                    <a:pt x="1515" y="1191"/>
                  </a:lnTo>
                  <a:lnTo>
                    <a:pt x="1515" y="1192"/>
                  </a:lnTo>
                  <a:lnTo>
                    <a:pt x="1516" y="1194"/>
                  </a:lnTo>
                  <a:lnTo>
                    <a:pt x="1516" y="1195"/>
                  </a:lnTo>
                  <a:lnTo>
                    <a:pt x="1518" y="1198"/>
                  </a:lnTo>
                  <a:lnTo>
                    <a:pt x="1518" y="1202"/>
                  </a:lnTo>
                  <a:lnTo>
                    <a:pt x="1518" y="1208"/>
                  </a:lnTo>
                  <a:lnTo>
                    <a:pt x="1521" y="1213"/>
                  </a:lnTo>
                  <a:lnTo>
                    <a:pt x="1521" y="1216"/>
                  </a:lnTo>
                  <a:lnTo>
                    <a:pt x="1521" y="1218"/>
                  </a:lnTo>
                  <a:lnTo>
                    <a:pt x="1523" y="1219"/>
                  </a:lnTo>
                  <a:lnTo>
                    <a:pt x="1523" y="1221"/>
                  </a:lnTo>
                  <a:lnTo>
                    <a:pt x="1523" y="1221"/>
                  </a:lnTo>
                  <a:lnTo>
                    <a:pt x="1521" y="1222"/>
                  </a:lnTo>
                  <a:lnTo>
                    <a:pt x="1523" y="1222"/>
                  </a:lnTo>
                  <a:lnTo>
                    <a:pt x="1524" y="1224"/>
                  </a:lnTo>
                  <a:lnTo>
                    <a:pt x="1526" y="1225"/>
                  </a:lnTo>
                  <a:lnTo>
                    <a:pt x="1527" y="1229"/>
                  </a:lnTo>
                  <a:lnTo>
                    <a:pt x="1529" y="1230"/>
                  </a:lnTo>
                  <a:lnTo>
                    <a:pt x="1529" y="1232"/>
                  </a:lnTo>
                  <a:lnTo>
                    <a:pt x="1530" y="1233"/>
                  </a:lnTo>
                  <a:lnTo>
                    <a:pt x="1529" y="1235"/>
                  </a:lnTo>
                  <a:lnTo>
                    <a:pt x="1530" y="1237"/>
                  </a:lnTo>
                  <a:lnTo>
                    <a:pt x="1530" y="1237"/>
                  </a:lnTo>
                  <a:lnTo>
                    <a:pt x="1532" y="1238"/>
                  </a:lnTo>
                  <a:lnTo>
                    <a:pt x="1535" y="1240"/>
                  </a:lnTo>
                  <a:lnTo>
                    <a:pt x="1537" y="1241"/>
                  </a:lnTo>
                  <a:lnTo>
                    <a:pt x="1540" y="1243"/>
                  </a:lnTo>
                  <a:lnTo>
                    <a:pt x="1545" y="1246"/>
                  </a:lnTo>
                  <a:lnTo>
                    <a:pt x="1548" y="1248"/>
                  </a:lnTo>
                  <a:lnTo>
                    <a:pt x="1550" y="1249"/>
                  </a:lnTo>
                  <a:lnTo>
                    <a:pt x="1556" y="1253"/>
                  </a:lnTo>
                  <a:lnTo>
                    <a:pt x="1556" y="1253"/>
                  </a:lnTo>
                  <a:lnTo>
                    <a:pt x="1556" y="1254"/>
                  </a:lnTo>
                  <a:lnTo>
                    <a:pt x="1558" y="1256"/>
                  </a:lnTo>
                  <a:lnTo>
                    <a:pt x="1558" y="1256"/>
                  </a:lnTo>
                  <a:lnTo>
                    <a:pt x="1561" y="1254"/>
                  </a:lnTo>
                  <a:lnTo>
                    <a:pt x="1561" y="1253"/>
                  </a:lnTo>
                  <a:lnTo>
                    <a:pt x="1562" y="1254"/>
                  </a:lnTo>
                  <a:lnTo>
                    <a:pt x="1564" y="1254"/>
                  </a:lnTo>
                  <a:lnTo>
                    <a:pt x="1564" y="1253"/>
                  </a:lnTo>
                  <a:lnTo>
                    <a:pt x="1564" y="1251"/>
                  </a:lnTo>
                  <a:lnTo>
                    <a:pt x="1564" y="1253"/>
                  </a:lnTo>
                  <a:lnTo>
                    <a:pt x="1566" y="1253"/>
                  </a:lnTo>
                  <a:lnTo>
                    <a:pt x="1566" y="1253"/>
                  </a:lnTo>
                  <a:lnTo>
                    <a:pt x="1566" y="1254"/>
                  </a:lnTo>
                  <a:lnTo>
                    <a:pt x="1566" y="1254"/>
                  </a:lnTo>
                  <a:lnTo>
                    <a:pt x="1566" y="1254"/>
                  </a:lnTo>
                  <a:lnTo>
                    <a:pt x="1567" y="1254"/>
                  </a:lnTo>
                  <a:lnTo>
                    <a:pt x="1567" y="1254"/>
                  </a:lnTo>
                  <a:lnTo>
                    <a:pt x="1567" y="1253"/>
                  </a:lnTo>
                  <a:lnTo>
                    <a:pt x="1567" y="1251"/>
                  </a:lnTo>
                  <a:lnTo>
                    <a:pt x="1564" y="1243"/>
                  </a:lnTo>
                  <a:lnTo>
                    <a:pt x="1562" y="1240"/>
                  </a:lnTo>
                  <a:lnTo>
                    <a:pt x="1561" y="1240"/>
                  </a:lnTo>
                  <a:lnTo>
                    <a:pt x="1558" y="1237"/>
                  </a:lnTo>
                  <a:lnTo>
                    <a:pt x="1558" y="1237"/>
                  </a:lnTo>
                  <a:lnTo>
                    <a:pt x="1556" y="1235"/>
                  </a:lnTo>
                  <a:lnTo>
                    <a:pt x="1556" y="1230"/>
                  </a:lnTo>
                  <a:lnTo>
                    <a:pt x="1556" y="1229"/>
                  </a:lnTo>
                  <a:lnTo>
                    <a:pt x="1558" y="1227"/>
                  </a:lnTo>
                  <a:lnTo>
                    <a:pt x="1556" y="1225"/>
                  </a:lnTo>
                  <a:lnTo>
                    <a:pt x="1556" y="1224"/>
                  </a:lnTo>
                  <a:lnTo>
                    <a:pt x="1556" y="1221"/>
                  </a:lnTo>
                  <a:lnTo>
                    <a:pt x="1558" y="1216"/>
                  </a:lnTo>
                  <a:lnTo>
                    <a:pt x="1558" y="1213"/>
                  </a:lnTo>
                  <a:lnTo>
                    <a:pt x="1556" y="1210"/>
                  </a:lnTo>
                  <a:lnTo>
                    <a:pt x="1553" y="1205"/>
                  </a:lnTo>
                  <a:lnTo>
                    <a:pt x="1553" y="1203"/>
                  </a:lnTo>
                  <a:lnTo>
                    <a:pt x="1551" y="1202"/>
                  </a:lnTo>
                  <a:lnTo>
                    <a:pt x="1550" y="1202"/>
                  </a:lnTo>
                  <a:lnTo>
                    <a:pt x="1548" y="1200"/>
                  </a:lnTo>
                  <a:lnTo>
                    <a:pt x="1545" y="1197"/>
                  </a:lnTo>
                  <a:lnTo>
                    <a:pt x="1543" y="1194"/>
                  </a:lnTo>
                  <a:lnTo>
                    <a:pt x="1542" y="1194"/>
                  </a:lnTo>
                  <a:lnTo>
                    <a:pt x="1540" y="1192"/>
                  </a:lnTo>
                  <a:lnTo>
                    <a:pt x="1535" y="1189"/>
                  </a:lnTo>
                  <a:lnTo>
                    <a:pt x="1534" y="1186"/>
                  </a:lnTo>
                  <a:lnTo>
                    <a:pt x="1532" y="1184"/>
                  </a:lnTo>
                  <a:lnTo>
                    <a:pt x="1530" y="1184"/>
                  </a:lnTo>
                  <a:lnTo>
                    <a:pt x="1529" y="1184"/>
                  </a:lnTo>
                  <a:lnTo>
                    <a:pt x="1527" y="1184"/>
                  </a:lnTo>
                  <a:lnTo>
                    <a:pt x="1526" y="1184"/>
                  </a:lnTo>
                  <a:lnTo>
                    <a:pt x="1523" y="1183"/>
                  </a:lnTo>
                  <a:lnTo>
                    <a:pt x="1521" y="1183"/>
                  </a:lnTo>
                  <a:lnTo>
                    <a:pt x="1519" y="1181"/>
                  </a:lnTo>
                  <a:lnTo>
                    <a:pt x="1519" y="1181"/>
                  </a:lnTo>
                  <a:lnTo>
                    <a:pt x="1518" y="1181"/>
                  </a:lnTo>
                  <a:lnTo>
                    <a:pt x="1518" y="1179"/>
                  </a:lnTo>
                  <a:lnTo>
                    <a:pt x="1515" y="1176"/>
                  </a:lnTo>
                  <a:lnTo>
                    <a:pt x="1515" y="1175"/>
                  </a:lnTo>
                  <a:lnTo>
                    <a:pt x="1515" y="1173"/>
                  </a:lnTo>
                  <a:lnTo>
                    <a:pt x="1516" y="1173"/>
                  </a:lnTo>
                  <a:lnTo>
                    <a:pt x="1516" y="1173"/>
                  </a:lnTo>
                  <a:lnTo>
                    <a:pt x="1516" y="1175"/>
                  </a:lnTo>
                  <a:lnTo>
                    <a:pt x="1516" y="1175"/>
                  </a:lnTo>
                  <a:lnTo>
                    <a:pt x="1516" y="1176"/>
                  </a:lnTo>
                  <a:lnTo>
                    <a:pt x="1516" y="1176"/>
                  </a:lnTo>
                  <a:lnTo>
                    <a:pt x="1518" y="1176"/>
                  </a:lnTo>
                  <a:lnTo>
                    <a:pt x="1518" y="1176"/>
                  </a:lnTo>
                  <a:lnTo>
                    <a:pt x="1518" y="1179"/>
                  </a:lnTo>
                  <a:lnTo>
                    <a:pt x="1519" y="1179"/>
                  </a:lnTo>
                  <a:lnTo>
                    <a:pt x="1519" y="1178"/>
                  </a:lnTo>
                  <a:lnTo>
                    <a:pt x="1518" y="1178"/>
                  </a:lnTo>
                  <a:lnTo>
                    <a:pt x="1516" y="1167"/>
                  </a:lnTo>
                  <a:lnTo>
                    <a:pt x="1516" y="1165"/>
                  </a:lnTo>
                  <a:lnTo>
                    <a:pt x="1515" y="1163"/>
                  </a:lnTo>
                  <a:lnTo>
                    <a:pt x="1515" y="1163"/>
                  </a:lnTo>
                  <a:lnTo>
                    <a:pt x="1515" y="1165"/>
                  </a:lnTo>
                  <a:lnTo>
                    <a:pt x="1515" y="1165"/>
                  </a:lnTo>
                  <a:lnTo>
                    <a:pt x="1513" y="1163"/>
                  </a:lnTo>
                  <a:lnTo>
                    <a:pt x="1513" y="1162"/>
                  </a:lnTo>
                  <a:lnTo>
                    <a:pt x="1511" y="1162"/>
                  </a:lnTo>
                  <a:lnTo>
                    <a:pt x="1511" y="1156"/>
                  </a:lnTo>
                  <a:lnTo>
                    <a:pt x="1511" y="1156"/>
                  </a:lnTo>
                  <a:lnTo>
                    <a:pt x="1510" y="1154"/>
                  </a:lnTo>
                  <a:lnTo>
                    <a:pt x="1508" y="1154"/>
                  </a:lnTo>
                  <a:lnTo>
                    <a:pt x="1505" y="1154"/>
                  </a:lnTo>
                  <a:lnTo>
                    <a:pt x="1503" y="1154"/>
                  </a:lnTo>
                  <a:lnTo>
                    <a:pt x="1503" y="1154"/>
                  </a:lnTo>
                  <a:lnTo>
                    <a:pt x="1503" y="1152"/>
                  </a:lnTo>
                  <a:lnTo>
                    <a:pt x="1503" y="1152"/>
                  </a:lnTo>
                  <a:lnTo>
                    <a:pt x="1502" y="1149"/>
                  </a:lnTo>
                  <a:lnTo>
                    <a:pt x="1502" y="1148"/>
                  </a:lnTo>
                  <a:lnTo>
                    <a:pt x="1502" y="1146"/>
                  </a:lnTo>
                  <a:lnTo>
                    <a:pt x="1502" y="1143"/>
                  </a:lnTo>
                  <a:lnTo>
                    <a:pt x="1502" y="1141"/>
                  </a:lnTo>
                  <a:lnTo>
                    <a:pt x="1502" y="1140"/>
                  </a:lnTo>
                  <a:lnTo>
                    <a:pt x="1502" y="1140"/>
                  </a:lnTo>
                  <a:lnTo>
                    <a:pt x="1503" y="1136"/>
                  </a:lnTo>
                  <a:lnTo>
                    <a:pt x="1507" y="1133"/>
                  </a:lnTo>
                  <a:lnTo>
                    <a:pt x="1507" y="1130"/>
                  </a:lnTo>
                  <a:lnTo>
                    <a:pt x="1507" y="1129"/>
                  </a:lnTo>
                  <a:lnTo>
                    <a:pt x="1508" y="1125"/>
                  </a:lnTo>
                  <a:lnTo>
                    <a:pt x="1508" y="1124"/>
                  </a:lnTo>
                  <a:lnTo>
                    <a:pt x="1510" y="1122"/>
                  </a:lnTo>
                  <a:lnTo>
                    <a:pt x="1510" y="1119"/>
                  </a:lnTo>
                  <a:lnTo>
                    <a:pt x="1511" y="1117"/>
                  </a:lnTo>
                  <a:lnTo>
                    <a:pt x="1513" y="1116"/>
                  </a:lnTo>
                  <a:lnTo>
                    <a:pt x="1513" y="1114"/>
                  </a:lnTo>
                  <a:lnTo>
                    <a:pt x="1511" y="1109"/>
                  </a:lnTo>
                  <a:lnTo>
                    <a:pt x="1513" y="1109"/>
                  </a:lnTo>
                  <a:lnTo>
                    <a:pt x="1513" y="1105"/>
                  </a:lnTo>
                  <a:lnTo>
                    <a:pt x="1513" y="1103"/>
                  </a:lnTo>
                  <a:lnTo>
                    <a:pt x="1513" y="1103"/>
                  </a:lnTo>
                  <a:lnTo>
                    <a:pt x="1513" y="1101"/>
                  </a:lnTo>
                  <a:lnTo>
                    <a:pt x="1515" y="1100"/>
                  </a:lnTo>
                  <a:lnTo>
                    <a:pt x="1516" y="1100"/>
                  </a:lnTo>
                  <a:lnTo>
                    <a:pt x="1519" y="1100"/>
                  </a:lnTo>
                  <a:lnTo>
                    <a:pt x="1521" y="1098"/>
                  </a:lnTo>
                  <a:lnTo>
                    <a:pt x="1521" y="1098"/>
                  </a:lnTo>
                  <a:lnTo>
                    <a:pt x="1524" y="1100"/>
                  </a:lnTo>
                  <a:lnTo>
                    <a:pt x="1524" y="1100"/>
                  </a:lnTo>
                  <a:lnTo>
                    <a:pt x="1524" y="1101"/>
                  </a:lnTo>
                  <a:lnTo>
                    <a:pt x="1524" y="1101"/>
                  </a:lnTo>
                  <a:lnTo>
                    <a:pt x="1524" y="1103"/>
                  </a:lnTo>
                  <a:lnTo>
                    <a:pt x="1524" y="1105"/>
                  </a:lnTo>
                  <a:lnTo>
                    <a:pt x="1524" y="1108"/>
                  </a:lnTo>
                  <a:lnTo>
                    <a:pt x="1524" y="1109"/>
                  </a:lnTo>
                  <a:lnTo>
                    <a:pt x="1524" y="1111"/>
                  </a:lnTo>
                  <a:lnTo>
                    <a:pt x="1524" y="1111"/>
                  </a:lnTo>
                  <a:lnTo>
                    <a:pt x="1526" y="1109"/>
                  </a:lnTo>
                  <a:lnTo>
                    <a:pt x="1530" y="1111"/>
                  </a:lnTo>
                  <a:lnTo>
                    <a:pt x="1535" y="1109"/>
                  </a:lnTo>
                  <a:lnTo>
                    <a:pt x="1535" y="1111"/>
                  </a:lnTo>
                  <a:lnTo>
                    <a:pt x="1537" y="1111"/>
                  </a:lnTo>
                  <a:lnTo>
                    <a:pt x="1537" y="1111"/>
                  </a:lnTo>
                  <a:lnTo>
                    <a:pt x="1538" y="1113"/>
                  </a:lnTo>
                  <a:lnTo>
                    <a:pt x="1540" y="1113"/>
                  </a:lnTo>
                  <a:lnTo>
                    <a:pt x="1542" y="1114"/>
                  </a:lnTo>
                  <a:lnTo>
                    <a:pt x="1542" y="1114"/>
                  </a:lnTo>
                  <a:lnTo>
                    <a:pt x="1542" y="1114"/>
                  </a:lnTo>
                  <a:lnTo>
                    <a:pt x="1543" y="1116"/>
                  </a:lnTo>
                  <a:lnTo>
                    <a:pt x="1543" y="1116"/>
                  </a:lnTo>
                  <a:lnTo>
                    <a:pt x="1545" y="1117"/>
                  </a:lnTo>
                  <a:lnTo>
                    <a:pt x="1545" y="1117"/>
                  </a:lnTo>
                  <a:lnTo>
                    <a:pt x="1546" y="1116"/>
                  </a:lnTo>
                  <a:lnTo>
                    <a:pt x="1546" y="1117"/>
                  </a:lnTo>
                  <a:lnTo>
                    <a:pt x="1548" y="1119"/>
                  </a:lnTo>
                  <a:lnTo>
                    <a:pt x="1548" y="1121"/>
                  </a:lnTo>
                  <a:lnTo>
                    <a:pt x="1550" y="1122"/>
                  </a:lnTo>
                  <a:lnTo>
                    <a:pt x="1550" y="1122"/>
                  </a:lnTo>
                  <a:lnTo>
                    <a:pt x="1550" y="1122"/>
                  </a:lnTo>
                  <a:lnTo>
                    <a:pt x="1550" y="1122"/>
                  </a:lnTo>
                  <a:lnTo>
                    <a:pt x="1550" y="1122"/>
                  </a:lnTo>
                  <a:lnTo>
                    <a:pt x="1551" y="1122"/>
                  </a:lnTo>
                  <a:lnTo>
                    <a:pt x="1551" y="1124"/>
                  </a:lnTo>
                  <a:lnTo>
                    <a:pt x="1553" y="1125"/>
                  </a:lnTo>
                  <a:lnTo>
                    <a:pt x="1553" y="1127"/>
                  </a:lnTo>
                  <a:lnTo>
                    <a:pt x="1553" y="1129"/>
                  </a:lnTo>
                  <a:lnTo>
                    <a:pt x="1553" y="1130"/>
                  </a:lnTo>
                  <a:lnTo>
                    <a:pt x="1553" y="1133"/>
                  </a:lnTo>
                  <a:lnTo>
                    <a:pt x="1554" y="1133"/>
                  </a:lnTo>
                  <a:lnTo>
                    <a:pt x="1556" y="1133"/>
                  </a:lnTo>
                  <a:lnTo>
                    <a:pt x="1556" y="1132"/>
                  </a:lnTo>
                  <a:lnTo>
                    <a:pt x="1558" y="1130"/>
                  </a:lnTo>
                  <a:lnTo>
                    <a:pt x="1558" y="1130"/>
                  </a:lnTo>
                  <a:lnTo>
                    <a:pt x="1559" y="1130"/>
                  </a:lnTo>
                  <a:lnTo>
                    <a:pt x="1559" y="1130"/>
                  </a:lnTo>
                  <a:lnTo>
                    <a:pt x="1561" y="1133"/>
                  </a:lnTo>
                  <a:lnTo>
                    <a:pt x="1559" y="1135"/>
                  </a:lnTo>
                  <a:lnTo>
                    <a:pt x="1559" y="1135"/>
                  </a:lnTo>
                  <a:lnTo>
                    <a:pt x="1558" y="1136"/>
                  </a:lnTo>
                  <a:lnTo>
                    <a:pt x="1558" y="1136"/>
                  </a:lnTo>
                  <a:lnTo>
                    <a:pt x="1559" y="1138"/>
                  </a:lnTo>
                  <a:lnTo>
                    <a:pt x="1559" y="1138"/>
                  </a:lnTo>
                  <a:lnTo>
                    <a:pt x="1562" y="1136"/>
                  </a:lnTo>
                  <a:lnTo>
                    <a:pt x="1562" y="1136"/>
                  </a:lnTo>
                  <a:lnTo>
                    <a:pt x="1562" y="1136"/>
                  </a:lnTo>
                  <a:lnTo>
                    <a:pt x="1562" y="1136"/>
                  </a:lnTo>
                  <a:lnTo>
                    <a:pt x="1567" y="1138"/>
                  </a:lnTo>
                  <a:lnTo>
                    <a:pt x="1569" y="1140"/>
                  </a:lnTo>
                  <a:lnTo>
                    <a:pt x="1570" y="1140"/>
                  </a:lnTo>
                  <a:lnTo>
                    <a:pt x="1572" y="1141"/>
                  </a:lnTo>
                  <a:lnTo>
                    <a:pt x="1572" y="1141"/>
                  </a:lnTo>
                  <a:lnTo>
                    <a:pt x="1572" y="1143"/>
                  </a:lnTo>
                  <a:lnTo>
                    <a:pt x="1573" y="1141"/>
                  </a:lnTo>
                  <a:lnTo>
                    <a:pt x="1573" y="1141"/>
                  </a:lnTo>
                  <a:lnTo>
                    <a:pt x="1575" y="1143"/>
                  </a:lnTo>
                  <a:lnTo>
                    <a:pt x="1577" y="1143"/>
                  </a:lnTo>
                  <a:lnTo>
                    <a:pt x="1577" y="1143"/>
                  </a:lnTo>
                  <a:lnTo>
                    <a:pt x="1578" y="1144"/>
                  </a:lnTo>
                  <a:lnTo>
                    <a:pt x="1578" y="1144"/>
                  </a:lnTo>
                  <a:lnTo>
                    <a:pt x="1578" y="1146"/>
                  </a:lnTo>
                  <a:lnTo>
                    <a:pt x="1577" y="1146"/>
                  </a:lnTo>
                  <a:lnTo>
                    <a:pt x="1575" y="1146"/>
                  </a:lnTo>
                  <a:lnTo>
                    <a:pt x="1575" y="1149"/>
                  </a:lnTo>
                  <a:lnTo>
                    <a:pt x="1575" y="1156"/>
                  </a:lnTo>
                  <a:lnTo>
                    <a:pt x="1575" y="1160"/>
                  </a:lnTo>
                  <a:lnTo>
                    <a:pt x="1575" y="1160"/>
                  </a:lnTo>
                  <a:lnTo>
                    <a:pt x="1573" y="1162"/>
                  </a:lnTo>
                  <a:lnTo>
                    <a:pt x="1575" y="1162"/>
                  </a:lnTo>
                  <a:lnTo>
                    <a:pt x="1578" y="1162"/>
                  </a:lnTo>
                  <a:lnTo>
                    <a:pt x="1580" y="1160"/>
                  </a:lnTo>
                  <a:lnTo>
                    <a:pt x="1581" y="1160"/>
                  </a:lnTo>
                  <a:lnTo>
                    <a:pt x="1581" y="1157"/>
                  </a:lnTo>
                  <a:lnTo>
                    <a:pt x="1583" y="1156"/>
                  </a:lnTo>
                  <a:lnTo>
                    <a:pt x="1591" y="1152"/>
                  </a:lnTo>
                  <a:lnTo>
                    <a:pt x="1593" y="1151"/>
                  </a:lnTo>
                  <a:lnTo>
                    <a:pt x="1593" y="1151"/>
                  </a:lnTo>
                  <a:lnTo>
                    <a:pt x="1591" y="1149"/>
                  </a:lnTo>
                  <a:lnTo>
                    <a:pt x="1591" y="1149"/>
                  </a:lnTo>
                  <a:lnTo>
                    <a:pt x="1588" y="1144"/>
                  </a:lnTo>
                  <a:lnTo>
                    <a:pt x="1589" y="1144"/>
                  </a:lnTo>
                  <a:lnTo>
                    <a:pt x="1593" y="1149"/>
                  </a:lnTo>
                  <a:lnTo>
                    <a:pt x="1594" y="1151"/>
                  </a:lnTo>
                  <a:lnTo>
                    <a:pt x="1596" y="1151"/>
                  </a:lnTo>
                  <a:lnTo>
                    <a:pt x="1596" y="1149"/>
                  </a:lnTo>
                  <a:lnTo>
                    <a:pt x="1597" y="1149"/>
                  </a:lnTo>
                  <a:lnTo>
                    <a:pt x="1597" y="1148"/>
                  </a:lnTo>
                  <a:lnTo>
                    <a:pt x="1596" y="1146"/>
                  </a:lnTo>
                  <a:lnTo>
                    <a:pt x="1593" y="1143"/>
                  </a:lnTo>
                  <a:lnTo>
                    <a:pt x="1591" y="1141"/>
                  </a:lnTo>
                  <a:lnTo>
                    <a:pt x="1596" y="1144"/>
                  </a:lnTo>
                  <a:lnTo>
                    <a:pt x="1597" y="1146"/>
                  </a:lnTo>
                  <a:lnTo>
                    <a:pt x="1597" y="1146"/>
                  </a:lnTo>
                  <a:lnTo>
                    <a:pt x="1597" y="1146"/>
                  </a:lnTo>
                  <a:lnTo>
                    <a:pt x="1597" y="1144"/>
                  </a:lnTo>
                  <a:lnTo>
                    <a:pt x="1597" y="1144"/>
                  </a:lnTo>
                  <a:lnTo>
                    <a:pt x="1599" y="1144"/>
                  </a:lnTo>
                  <a:lnTo>
                    <a:pt x="1599" y="1143"/>
                  </a:lnTo>
                  <a:lnTo>
                    <a:pt x="1599" y="1143"/>
                  </a:lnTo>
                  <a:lnTo>
                    <a:pt x="1599" y="1141"/>
                  </a:lnTo>
                  <a:lnTo>
                    <a:pt x="1597" y="1141"/>
                  </a:lnTo>
                  <a:lnTo>
                    <a:pt x="1596" y="1141"/>
                  </a:lnTo>
                  <a:lnTo>
                    <a:pt x="1596" y="1141"/>
                  </a:lnTo>
                  <a:lnTo>
                    <a:pt x="1597" y="1141"/>
                  </a:lnTo>
                  <a:lnTo>
                    <a:pt x="1599" y="1141"/>
                  </a:lnTo>
                  <a:lnTo>
                    <a:pt x="1599" y="1140"/>
                  </a:lnTo>
                  <a:lnTo>
                    <a:pt x="1599" y="1140"/>
                  </a:lnTo>
                  <a:lnTo>
                    <a:pt x="1599" y="1138"/>
                  </a:lnTo>
                  <a:lnTo>
                    <a:pt x="1599" y="1138"/>
                  </a:lnTo>
                  <a:lnTo>
                    <a:pt x="1597" y="1138"/>
                  </a:lnTo>
                  <a:lnTo>
                    <a:pt x="1597" y="1138"/>
                  </a:lnTo>
                  <a:lnTo>
                    <a:pt x="1599" y="1138"/>
                  </a:lnTo>
                  <a:lnTo>
                    <a:pt x="1601" y="1140"/>
                  </a:lnTo>
                  <a:lnTo>
                    <a:pt x="1601" y="1140"/>
                  </a:lnTo>
                  <a:lnTo>
                    <a:pt x="1602" y="1140"/>
                  </a:lnTo>
                  <a:lnTo>
                    <a:pt x="1602" y="1138"/>
                  </a:lnTo>
                  <a:lnTo>
                    <a:pt x="1602" y="1136"/>
                  </a:lnTo>
                  <a:lnTo>
                    <a:pt x="1602" y="1136"/>
                  </a:lnTo>
                  <a:lnTo>
                    <a:pt x="1602" y="1136"/>
                  </a:lnTo>
                  <a:lnTo>
                    <a:pt x="1604" y="1138"/>
                  </a:lnTo>
                  <a:lnTo>
                    <a:pt x="1604" y="1138"/>
                  </a:lnTo>
                  <a:lnTo>
                    <a:pt x="1605" y="1138"/>
                  </a:lnTo>
                  <a:lnTo>
                    <a:pt x="1605" y="1140"/>
                  </a:lnTo>
                  <a:lnTo>
                    <a:pt x="1605" y="1140"/>
                  </a:lnTo>
                  <a:lnTo>
                    <a:pt x="1607" y="1138"/>
                  </a:lnTo>
                  <a:lnTo>
                    <a:pt x="1609" y="1138"/>
                  </a:lnTo>
                  <a:lnTo>
                    <a:pt x="1610" y="1138"/>
                  </a:lnTo>
                  <a:lnTo>
                    <a:pt x="1613" y="1135"/>
                  </a:lnTo>
                  <a:lnTo>
                    <a:pt x="1615" y="1135"/>
                  </a:lnTo>
                  <a:lnTo>
                    <a:pt x="1616" y="1133"/>
                  </a:lnTo>
                  <a:lnTo>
                    <a:pt x="1618" y="1133"/>
                  </a:lnTo>
                  <a:lnTo>
                    <a:pt x="1618" y="1132"/>
                  </a:lnTo>
                  <a:lnTo>
                    <a:pt x="1621" y="1132"/>
                  </a:lnTo>
                  <a:lnTo>
                    <a:pt x="1623" y="1130"/>
                  </a:lnTo>
                  <a:lnTo>
                    <a:pt x="1624" y="1129"/>
                  </a:lnTo>
                  <a:lnTo>
                    <a:pt x="1626" y="1127"/>
                  </a:lnTo>
                  <a:lnTo>
                    <a:pt x="1628" y="1127"/>
                  </a:lnTo>
                  <a:lnTo>
                    <a:pt x="1629" y="1125"/>
                  </a:lnTo>
                  <a:lnTo>
                    <a:pt x="1629" y="1124"/>
                  </a:lnTo>
                  <a:lnTo>
                    <a:pt x="1629" y="1124"/>
                  </a:lnTo>
                  <a:lnTo>
                    <a:pt x="1631" y="1124"/>
                  </a:lnTo>
                  <a:lnTo>
                    <a:pt x="1631" y="1122"/>
                  </a:lnTo>
                  <a:lnTo>
                    <a:pt x="1631" y="1122"/>
                  </a:lnTo>
                  <a:lnTo>
                    <a:pt x="1631" y="1121"/>
                  </a:lnTo>
                  <a:lnTo>
                    <a:pt x="1631" y="1121"/>
                  </a:lnTo>
                  <a:lnTo>
                    <a:pt x="1631" y="1119"/>
                  </a:lnTo>
                  <a:lnTo>
                    <a:pt x="1631" y="1119"/>
                  </a:lnTo>
                  <a:lnTo>
                    <a:pt x="1631" y="1119"/>
                  </a:lnTo>
                  <a:lnTo>
                    <a:pt x="1631" y="1119"/>
                  </a:lnTo>
                  <a:lnTo>
                    <a:pt x="1631" y="1121"/>
                  </a:lnTo>
                  <a:lnTo>
                    <a:pt x="1631" y="1119"/>
                  </a:lnTo>
                  <a:lnTo>
                    <a:pt x="1631" y="1119"/>
                  </a:lnTo>
                  <a:lnTo>
                    <a:pt x="1631" y="1117"/>
                  </a:lnTo>
                  <a:lnTo>
                    <a:pt x="1631" y="1113"/>
                  </a:lnTo>
                  <a:lnTo>
                    <a:pt x="1632" y="1114"/>
                  </a:lnTo>
                  <a:lnTo>
                    <a:pt x="1631" y="1111"/>
                  </a:lnTo>
                  <a:lnTo>
                    <a:pt x="1632" y="1109"/>
                  </a:lnTo>
                  <a:lnTo>
                    <a:pt x="1632" y="1109"/>
                  </a:lnTo>
                  <a:lnTo>
                    <a:pt x="1632" y="1109"/>
                  </a:lnTo>
                  <a:lnTo>
                    <a:pt x="1634" y="1111"/>
                  </a:lnTo>
                  <a:lnTo>
                    <a:pt x="1634" y="1109"/>
                  </a:lnTo>
                  <a:lnTo>
                    <a:pt x="1634" y="1106"/>
                  </a:lnTo>
                  <a:lnTo>
                    <a:pt x="1632" y="1105"/>
                  </a:lnTo>
                  <a:lnTo>
                    <a:pt x="1632" y="1103"/>
                  </a:lnTo>
                  <a:lnTo>
                    <a:pt x="1632" y="1101"/>
                  </a:lnTo>
                  <a:lnTo>
                    <a:pt x="1632" y="1100"/>
                  </a:lnTo>
                  <a:lnTo>
                    <a:pt x="1631" y="1098"/>
                  </a:lnTo>
                  <a:lnTo>
                    <a:pt x="1631" y="1095"/>
                  </a:lnTo>
                  <a:lnTo>
                    <a:pt x="1632" y="1095"/>
                  </a:lnTo>
                  <a:lnTo>
                    <a:pt x="1632" y="1095"/>
                  </a:lnTo>
                  <a:lnTo>
                    <a:pt x="1631" y="1092"/>
                  </a:lnTo>
                  <a:lnTo>
                    <a:pt x="1631" y="1092"/>
                  </a:lnTo>
                  <a:lnTo>
                    <a:pt x="1631" y="1090"/>
                  </a:lnTo>
                  <a:lnTo>
                    <a:pt x="1631" y="1089"/>
                  </a:lnTo>
                  <a:lnTo>
                    <a:pt x="1629" y="1087"/>
                  </a:lnTo>
                  <a:lnTo>
                    <a:pt x="1629" y="1086"/>
                  </a:lnTo>
                  <a:lnTo>
                    <a:pt x="1629" y="1084"/>
                  </a:lnTo>
                  <a:lnTo>
                    <a:pt x="1629" y="1082"/>
                  </a:lnTo>
                  <a:lnTo>
                    <a:pt x="1628" y="1079"/>
                  </a:lnTo>
                  <a:lnTo>
                    <a:pt x="1628" y="1078"/>
                  </a:lnTo>
                  <a:lnTo>
                    <a:pt x="1626" y="1074"/>
                  </a:lnTo>
                  <a:lnTo>
                    <a:pt x="1624" y="1074"/>
                  </a:lnTo>
                  <a:lnTo>
                    <a:pt x="1624" y="1073"/>
                  </a:lnTo>
                  <a:lnTo>
                    <a:pt x="1623" y="1073"/>
                  </a:lnTo>
                  <a:lnTo>
                    <a:pt x="1621" y="1070"/>
                  </a:lnTo>
                  <a:lnTo>
                    <a:pt x="1620" y="1068"/>
                  </a:lnTo>
                  <a:lnTo>
                    <a:pt x="1620" y="1067"/>
                  </a:lnTo>
                  <a:lnTo>
                    <a:pt x="1620" y="1067"/>
                  </a:lnTo>
                  <a:lnTo>
                    <a:pt x="1618" y="1065"/>
                  </a:lnTo>
                  <a:lnTo>
                    <a:pt x="1618" y="1065"/>
                  </a:lnTo>
                  <a:lnTo>
                    <a:pt x="1618" y="1065"/>
                  </a:lnTo>
                  <a:lnTo>
                    <a:pt x="1618" y="1065"/>
                  </a:lnTo>
                  <a:lnTo>
                    <a:pt x="1616" y="1063"/>
                  </a:lnTo>
                  <a:lnTo>
                    <a:pt x="1616" y="1062"/>
                  </a:lnTo>
                  <a:lnTo>
                    <a:pt x="1615" y="1062"/>
                  </a:lnTo>
                  <a:lnTo>
                    <a:pt x="1615" y="1062"/>
                  </a:lnTo>
                  <a:lnTo>
                    <a:pt x="1613" y="1063"/>
                  </a:lnTo>
                  <a:lnTo>
                    <a:pt x="1613" y="1063"/>
                  </a:lnTo>
                  <a:lnTo>
                    <a:pt x="1613" y="1062"/>
                  </a:lnTo>
                  <a:lnTo>
                    <a:pt x="1612" y="1060"/>
                  </a:lnTo>
                  <a:lnTo>
                    <a:pt x="1610" y="1060"/>
                  </a:lnTo>
                  <a:lnTo>
                    <a:pt x="1610" y="1059"/>
                  </a:lnTo>
                  <a:lnTo>
                    <a:pt x="1610" y="1059"/>
                  </a:lnTo>
                  <a:lnTo>
                    <a:pt x="1607" y="1057"/>
                  </a:lnTo>
                  <a:lnTo>
                    <a:pt x="1605" y="1055"/>
                  </a:lnTo>
                  <a:lnTo>
                    <a:pt x="1604" y="1054"/>
                  </a:lnTo>
                  <a:lnTo>
                    <a:pt x="1602" y="1051"/>
                  </a:lnTo>
                  <a:lnTo>
                    <a:pt x="1599" y="1049"/>
                  </a:lnTo>
                  <a:lnTo>
                    <a:pt x="1596" y="1046"/>
                  </a:lnTo>
                  <a:lnTo>
                    <a:pt x="1594" y="1044"/>
                  </a:lnTo>
                  <a:lnTo>
                    <a:pt x="1594" y="1044"/>
                  </a:lnTo>
                  <a:lnTo>
                    <a:pt x="1596" y="1044"/>
                  </a:lnTo>
                  <a:lnTo>
                    <a:pt x="1596" y="1043"/>
                  </a:lnTo>
                  <a:lnTo>
                    <a:pt x="1596" y="1041"/>
                  </a:lnTo>
                  <a:lnTo>
                    <a:pt x="1594" y="1039"/>
                  </a:lnTo>
                  <a:lnTo>
                    <a:pt x="1593" y="1038"/>
                  </a:lnTo>
                  <a:lnTo>
                    <a:pt x="1591" y="1038"/>
                  </a:lnTo>
                  <a:lnTo>
                    <a:pt x="1591" y="1036"/>
                  </a:lnTo>
                  <a:lnTo>
                    <a:pt x="1588" y="1035"/>
                  </a:lnTo>
                  <a:lnTo>
                    <a:pt x="1588" y="1033"/>
                  </a:lnTo>
                  <a:lnTo>
                    <a:pt x="1588" y="1032"/>
                  </a:lnTo>
                  <a:lnTo>
                    <a:pt x="1586" y="1032"/>
                  </a:lnTo>
                  <a:lnTo>
                    <a:pt x="1586" y="1030"/>
                  </a:lnTo>
                  <a:lnTo>
                    <a:pt x="1585" y="1028"/>
                  </a:lnTo>
                  <a:lnTo>
                    <a:pt x="1585" y="1027"/>
                  </a:lnTo>
                  <a:lnTo>
                    <a:pt x="1586" y="1025"/>
                  </a:lnTo>
                  <a:lnTo>
                    <a:pt x="1586" y="1024"/>
                  </a:lnTo>
                  <a:lnTo>
                    <a:pt x="1586" y="1022"/>
                  </a:lnTo>
                  <a:lnTo>
                    <a:pt x="1588" y="1022"/>
                  </a:lnTo>
                  <a:lnTo>
                    <a:pt x="1588" y="1020"/>
                  </a:lnTo>
                  <a:lnTo>
                    <a:pt x="1589" y="1016"/>
                  </a:lnTo>
                  <a:lnTo>
                    <a:pt x="1591" y="1014"/>
                  </a:lnTo>
                  <a:lnTo>
                    <a:pt x="1591" y="1014"/>
                  </a:lnTo>
                  <a:lnTo>
                    <a:pt x="1594" y="1011"/>
                  </a:lnTo>
                  <a:lnTo>
                    <a:pt x="1596" y="1011"/>
                  </a:lnTo>
                  <a:lnTo>
                    <a:pt x="1597" y="1009"/>
                  </a:lnTo>
                  <a:lnTo>
                    <a:pt x="1597" y="1008"/>
                  </a:lnTo>
                  <a:lnTo>
                    <a:pt x="1599" y="1005"/>
                  </a:lnTo>
                  <a:lnTo>
                    <a:pt x="1599" y="1003"/>
                  </a:lnTo>
                  <a:lnTo>
                    <a:pt x="1599" y="1001"/>
                  </a:lnTo>
                  <a:lnTo>
                    <a:pt x="1599" y="1001"/>
                  </a:lnTo>
                  <a:lnTo>
                    <a:pt x="1599" y="1001"/>
                  </a:lnTo>
                  <a:lnTo>
                    <a:pt x="1599" y="1001"/>
                  </a:lnTo>
                  <a:lnTo>
                    <a:pt x="1601" y="1001"/>
                  </a:lnTo>
                  <a:lnTo>
                    <a:pt x="1601" y="1001"/>
                  </a:lnTo>
                  <a:lnTo>
                    <a:pt x="1602" y="1001"/>
                  </a:lnTo>
                  <a:lnTo>
                    <a:pt x="1602" y="1001"/>
                  </a:lnTo>
                  <a:lnTo>
                    <a:pt x="1602" y="1001"/>
                  </a:lnTo>
                  <a:lnTo>
                    <a:pt x="1604" y="1001"/>
                  </a:lnTo>
                  <a:lnTo>
                    <a:pt x="1604" y="1001"/>
                  </a:lnTo>
                  <a:lnTo>
                    <a:pt x="1605" y="1001"/>
                  </a:lnTo>
                  <a:lnTo>
                    <a:pt x="1607" y="1000"/>
                  </a:lnTo>
                  <a:lnTo>
                    <a:pt x="1607" y="1000"/>
                  </a:lnTo>
                  <a:lnTo>
                    <a:pt x="1607" y="998"/>
                  </a:lnTo>
                  <a:lnTo>
                    <a:pt x="1609" y="997"/>
                  </a:lnTo>
                  <a:lnTo>
                    <a:pt x="1609" y="997"/>
                  </a:lnTo>
                  <a:lnTo>
                    <a:pt x="1610" y="997"/>
                  </a:lnTo>
                  <a:lnTo>
                    <a:pt x="1612" y="995"/>
                  </a:lnTo>
                  <a:lnTo>
                    <a:pt x="1613" y="995"/>
                  </a:lnTo>
                  <a:lnTo>
                    <a:pt x="1615" y="995"/>
                  </a:lnTo>
                  <a:lnTo>
                    <a:pt x="1615" y="995"/>
                  </a:lnTo>
                  <a:lnTo>
                    <a:pt x="1616" y="993"/>
                  </a:lnTo>
                  <a:lnTo>
                    <a:pt x="1616" y="993"/>
                  </a:lnTo>
                  <a:lnTo>
                    <a:pt x="1618" y="993"/>
                  </a:lnTo>
                  <a:lnTo>
                    <a:pt x="1620" y="993"/>
                  </a:lnTo>
                  <a:lnTo>
                    <a:pt x="1620" y="992"/>
                  </a:lnTo>
                  <a:lnTo>
                    <a:pt x="1620" y="992"/>
                  </a:lnTo>
                  <a:lnTo>
                    <a:pt x="1620" y="992"/>
                  </a:lnTo>
                  <a:lnTo>
                    <a:pt x="1621" y="993"/>
                  </a:lnTo>
                  <a:lnTo>
                    <a:pt x="1621" y="992"/>
                  </a:lnTo>
                  <a:lnTo>
                    <a:pt x="1623" y="992"/>
                  </a:lnTo>
                  <a:lnTo>
                    <a:pt x="1621" y="992"/>
                  </a:lnTo>
                  <a:lnTo>
                    <a:pt x="1621" y="990"/>
                  </a:lnTo>
                  <a:lnTo>
                    <a:pt x="1621" y="989"/>
                  </a:lnTo>
                  <a:lnTo>
                    <a:pt x="1623" y="989"/>
                  </a:lnTo>
                  <a:lnTo>
                    <a:pt x="1623" y="990"/>
                  </a:lnTo>
                  <a:lnTo>
                    <a:pt x="1623" y="990"/>
                  </a:lnTo>
                  <a:lnTo>
                    <a:pt x="1623" y="990"/>
                  </a:lnTo>
                  <a:lnTo>
                    <a:pt x="1624" y="992"/>
                  </a:lnTo>
                  <a:lnTo>
                    <a:pt x="1624" y="992"/>
                  </a:lnTo>
                  <a:lnTo>
                    <a:pt x="1626" y="993"/>
                  </a:lnTo>
                  <a:lnTo>
                    <a:pt x="1626" y="992"/>
                  </a:lnTo>
                  <a:lnTo>
                    <a:pt x="1628" y="993"/>
                  </a:lnTo>
                  <a:lnTo>
                    <a:pt x="1629" y="993"/>
                  </a:lnTo>
                  <a:lnTo>
                    <a:pt x="1629" y="993"/>
                  </a:lnTo>
                  <a:lnTo>
                    <a:pt x="1629" y="993"/>
                  </a:lnTo>
                  <a:lnTo>
                    <a:pt x="1629" y="995"/>
                  </a:lnTo>
                  <a:lnTo>
                    <a:pt x="1629" y="995"/>
                  </a:lnTo>
                  <a:lnTo>
                    <a:pt x="1631" y="995"/>
                  </a:lnTo>
                  <a:lnTo>
                    <a:pt x="1631" y="995"/>
                  </a:lnTo>
                  <a:lnTo>
                    <a:pt x="1632" y="995"/>
                  </a:lnTo>
                  <a:lnTo>
                    <a:pt x="1634" y="995"/>
                  </a:lnTo>
                  <a:lnTo>
                    <a:pt x="1636" y="993"/>
                  </a:lnTo>
                  <a:lnTo>
                    <a:pt x="1636" y="992"/>
                  </a:lnTo>
                  <a:lnTo>
                    <a:pt x="1636" y="992"/>
                  </a:lnTo>
                  <a:lnTo>
                    <a:pt x="1636" y="992"/>
                  </a:lnTo>
                  <a:lnTo>
                    <a:pt x="1637" y="993"/>
                  </a:lnTo>
                  <a:lnTo>
                    <a:pt x="1637" y="993"/>
                  </a:lnTo>
                  <a:lnTo>
                    <a:pt x="1639" y="993"/>
                  </a:lnTo>
                  <a:lnTo>
                    <a:pt x="1639" y="995"/>
                  </a:lnTo>
                  <a:lnTo>
                    <a:pt x="1640" y="995"/>
                  </a:lnTo>
                  <a:lnTo>
                    <a:pt x="1640" y="997"/>
                  </a:lnTo>
                  <a:lnTo>
                    <a:pt x="1639" y="997"/>
                  </a:lnTo>
                  <a:lnTo>
                    <a:pt x="1639" y="998"/>
                  </a:lnTo>
                  <a:lnTo>
                    <a:pt x="1637" y="1000"/>
                  </a:lnTo>
                  <a:lnTo>
                    <a:pt x="1637" y="1000"/>
                  </a:lnTo>
                  <a:lnTo>
                    <a:pt x="1637" y="1001"/>
                  </a:lnTo>
                  <a:lnTo>
                    <a:pt x="1637" y="1003"/>
                  </a:lnTo>
                  <a:lnTo>
                    <a:pt x="1637" y="1003"/>
                  </a:lnTo>
                  <a:lnTo>
                    <a:pt x="1639" y="1005"/>
                  </a:lnTo>
                  <a:lnTo>
                    <a:pt x="1639" y="1005"/>
                  </a:lnTo>
                  <a:lnTo>
                    <a:pt x="1639" y="1006"/>
                  </a:lnTo>
                  <a:lnTo>
                    <a:pt x="1639" y="1008"/>
                  </a:lnTo>
                  <a:lnTo>
                    <a:pt x="1640" y="1008"/>
                  </a:lnTo>
                  <a:lnTo>
                    <a:pt x="1640" y="1008"/>
                  </a:lnTo>
                  <a:lnTo>
                    <a:pt x="1640" y="1009"/>
                  </a:lnTo>
                  <a:lnTo>
                    <a:pt x="1640" y="1009"/>
                  </a:lnTo>
                  <a:lnTo>
                    <a:pt x="1640" y="1009"/>
                  </a:lnTo>
                  <a:lnTo>
                    <a:pt x="1640" y="1009"/>
                  </a:lnTo>
                  <a:lnTo>
                    <a:pt x="1640" y="1011"/>
                  </a:lnTo>
                  <a:lnTo>
                    <a:pt x="1642" y="1011"/>
                  </a:lnTo>
                  <a:lnTo>
                    <a:pt x="1645" y="1011"/>
                  </a:lnTo>
                  <a:lnTo>
                    <a:pt x="1647" y="1009"/>
                  </a:lnTo>
                  <a:lnTo>
                    <a:pt x="1647" y="1009"/>
                  </a:lnTo>
                  <a:lnTo>
                    <a:pt x="1648" y="1008"/>
                  </a:lnTo>
                  <a:lnTo>
                    <a:pt x="1648" y="1008"/>
                  </a:lnTo>
                  <a:lnTo>
                    <a:pt x="1645" y="1006"/>
                  </a:lnTo>
                  <a:lnTo>
                    <a:pt x="1645" y="1005"/>
                  </a:lnTo>
                  <a:lnTo>
                    <a:pt x="1645" y="1005"/>
                  </a:lnTo>
                  <a:lnTo>
                    <a:pt x="1647" y="1005"/>
                  </a:lnTo>
                  <a:lnTo>
                    <a:pt x="1645" y="1003"/>
                  </a:lnTo>
                  <a:lnTo>
                    <a:pt x="1644" y="1003"/>
                  </a:lnTo>
                  <a:lnTo>
                    <a:pt x="1644" y="1001"/>
                  </a:lnTo>
                  <a:lnTo>
                    <a:pt x="1644" y="1000"/>
                  </a:lnTo>
                  <a:lnTo>
                    <a:pt x="1645" y="1000"/>
                  </a:lnTo>
                  <a:lnTo>
                    <a:pt x="1645" y="998"/>
                  </a:lnTo>
                  <a:lnTo>
                    <a:pt x="1647" y="998"/>
                  </a:lnTo>
                  <a:lnTo>
                    <a:pt x="1647" y="997"/>
                  </a:lnTo>
                  <a:lnTo>
                    <a:pt x="1647" y="997"/>
                  </a:lnTo>
                  <a:lnTo>
                    <a:pt x="1647" y="998"/>
                  </a:lnTo>
                  <a:lnTo>
                    <a:pt x="1648" y="998"/>
                  </a:lnTo>
                  <a:lnTo>
                    <a:pt x="1648" y="998"/>
                  </a:lnTo>
                  <a:lnTo>
                    <a:pt x="1650" y="997"/>
                  </a:lnTo>
                  <a:lnTo>
                    <a:pt x="1651" y="997"/>
                  </a:lnTo>
                  <a:lnTo>
                    <a:pt x="1653" y="995"/>
                  </a:lnTo>
                  <a:lnTo>
                    <a:pt x="1655" y="995"/>
                  </a:lnTo>
                  <a:lnTo>
                    <a:pt x="1655" y="995"/>
                  </a:lnTo>
                  <a:lnTo>
                    <a:pt x="1655" y="995"/>
                  </a:lnTo>
                  <a:lnTo>
                    <a:pt x="1655" y="995"/>
                  </a:lnTo>
                  <a:lnTo>
                    <a:pt x="1656" y="995"/>
                  </a:lnTo>
                  <a:lnTo>
                    <a:pt x="1656" y="995"/>
                  </a:lnTo>
                  <a:lnTo>
                    <a:pt x="1658" y="995"/>
                  </a:lnTo>
                  <a:lnTo>
                    <a:pt x="1659" y="993"/>
                  </a:lnTo>
                  <a:lnTo>
                    <a:pt x="1661" y="993"/>
                  </a:lnTo>
                  <a:lnTo>
                    <a:pt x="1663" y="993"/>
                  </a:lnTo>
                  <a:lnTo>
                    <a:pt x="1663" y="992"/>
                  </a:lnTo>
                  <a:lnTo>
                    <a:pt x="1664" y="992"/>
                  </a:lnTo>
                  <a:lnTo>
                    <a:pt x="1664" y="992"/>
                  </a:lnTo>
                  <a:lnTo>
                    <a:pt x="1666" y="992"/>
                  </a:lnTo>
                  <a:lnTo>
                    <a:pt x="1666" y="990"/>
                  </a:lnTo>
                  <a:lnTo>
                    <a:pt x="1666" y="990"/>
                  </a:lnTo>
                  <a:lnTo>
                    <a:pt x="1667" y="990"/>
                  </a:lnTo>
                  <a:lnTo>
                    <a:pt x="1669" y="990"/>
                  </a:lnTo>
                  <a:lnTo>
                    <a:pt x="1669" y="990"/>
                  </a:lnTo>
                  <a:lnTo>
                    <a:pt x="1671" y="992"/>
                  </a:lnTo>
                  <a:lnTo>
                    <a:pt x="1672" y="990"/>
                  </a:lnTo>
                  <a:lnTo>
                    <a:pt x="1672" y="990"/>
                  </a:lnTo>
                  <a:lnTo>
                    <a:pt x="1672" y="989"/>
                  </a:lnTo>
                  <a:lnTo>
                    <a:pt x="1672" y="989"/>
                  </a:lnTo>
                  <a:lnTo>
                    <a:pt x="1672" y="989"/>
                  </a:lnTo>
                  <a:lnTo>
                    <a:pt x="1672" y="989"/>
                  </a:lnTo>
                  <a:lnTo>
                    <a:pt x="1672" y="989"/>
                  </a:lnTo>
                  <a:lnTo>
                    <a:pt x="1672" y="989"/>
                  </a:lnTo>
                  <a:lnTo>
                    <a:pt x="1674" y="990"/>
                  </a:lnTo>
                  <a:lnTo>
                    <a:pt x="1674" y="990"/>
                  </a:lnTo>
                  <a:lnTo>
                    <a:pt x="1675" y="990"/>
                  </a:lnTo>
                  <a:lnTo>
                    <a:pt x="1675" y="990"/>
                  </a:lnTo>
                  <a:lnTo>
                    <a:pt x="1675" y="989"/>
                  </a:lnTo>
                  <a:lnTo>
                    <a:pt x="1677" y="989"/>
                  </a:lnTo>
                  <a:lnTo>
                    <a:pt x="1679" y="989"/>
                  </a:lnTo>
                  <a:lnTo>
                    <a:pt x="1679" y="989"/>
                  </a:lnTo>
                  <a:lnTo>
                    <a:pt x="1680" y="989"/>
                  </a:lnTo>
                  <a:lnTo>
                    <a:pt x="1680" y="985"/>
                  </a:lnTo>
                  <a:lnTo>
                    <a:pt x="1680" y="985"/>
                  </a:lnTo>
                  <a:lnTo>
                    <a:pt x="1682" y="987"/>
                  </a:lnTo>
                  <a:lnTo>
                    <a:pt x="1683" y="987"/>
                  </a:lnTo>
                  <a:lnTo>
                    <a:pt x="1683" y="985"/>
                  </a:lnTo>
                  <a:lnTo>
                    <a:pt x="1685" y="985"/>
                  </a:lnTo>
                  <a:lnTo>
                    <a:pt x="1685" y="985"/>
                  </a:lnTo>
                  <a:lnTo>
                    <a:pt x="1687" y="985"/>
                  </a:lnTo>
                  <a:lnTo>
                    <a:pt x="1687" y="985"/>
                  </a:lnTo>
                  <a:lnTo>
                    <a:pt x="1687" y="984"/>
                  </a:lnTo>
                  <a:lnTo>
                    <a:pt x="1687" y="982"/>
                  </a:lnTo>
                  <a:lnTo>
                    <a:pt x="1687" y="982"/>
                  </a:lnTo>
                  <a:lnTo>
                    <a:pt x="1687" y="979"/>
                  </a:lnTo>
                  <a:lnTo>
                    <a:pt x="1687" y="979"/>
                  </a:lnTo>
                  <a:lnTo>
                    <a:pt x="1685" y="978"/>
                  </a:lnTo>
                  <a:lnTo>
                    <a:pt x="1685" y="978"/>
                  </a:lnTo>
                  <a:lnTo>
                    <a:pt x="1683" y="976"/>
                  </a:lnTo>
                  <a:lnTo>
                    <a:pt x="1683" y="976"/>
                  </a:lnTo>
                  <a:lnTo>
                    <a:pt x="1683" y="976"/>
                  </a:lnTo>
                  <a:lnTo>
                    <a:pt x="1685" y="976"/>
                  </a:lnTo>
                  <a:lnTo>
                    <a:pt x="1685" y="974"/>
                  </a:lnTo>
                  <a:lnTo>
                    <a:pt x="1685" y="974"/>
                  </a:lnTo>
                  <a:lnTo>
                    <a:pt x="1687" y="973"/>
                  </a:lnTo>
                  <a:lnTo>
                    <a:pt x="1688" y="973"/>
                  </a:lnTo>
                  <a:lnTo>
                    <a:pt x="1687" y="973"/>
                  </a:lnTo>
                  <a:lnTo>
                    <a:pt x="1687" y="974"/>
                  </a:lnTo>
                  <a:lnTo>
                    <a:pt x="1688" y="974"/>
                  </a:lnTo>
                  <a:lnTo>
                    <a:pt x="1688" y="976"/>
                  </a:lnTo>
                  <a:lnTo>
                    <a:pt x="1688" y="978"/>
                  </a:lnTo>
                  <a:lnTo>
                    <a:pt x="1690" y="978"/>
                  </a:lnTo>
                  <a:lnTo>
                    <a:pt x="1690" y="979"/>
                  </a:lnTo>
                  <a:lnTo>
                    <a:pt x="1691" y="981"/>
                  </a:lnTo>
                  <a:lnTo>
                    <a:pt x="1693" y="981"/>
                  </a:lnTo>
                  <a:lnTo>
                    <a:pt x="1693" y="981"/>
                  </a:lnTo>
                  <a:lnTo>
                    <a:pt x="1691" y="982"/>
                  </a:lnTo>
                  <a:lnTo>
                    <a:pt x="1691" y="982"/>
                  </a:lnTo>
                  <a:lnTo>
                    <a:pt x="1691" y="982"/>
                  </a:lnTo>
                  <a:lnTo>
                    <a:pt x="1693" y="982"/>
                  </a:lnTo>
                  <a:lnTo>
                    <a:pt x="1694" y="982"/>
                  </a:lnTo>
                  <a:lnTo>
                    <a:pt x="1696" y="984"/>
                  </a:lnTo>
                  <a:lnTo>
                    <a:pt x="1696" y="984"/>
                  </a:lnTo>
                  <a:lnTo>
                    <a:pt x="1696" y="982"/>
                  </a:lnTo>
                  <a:lnTo>
                    <a:pt x="1696" y="982"/>
                  </a:lnTo>
                  <a:lnTo>
                    <a:pt x="1696" y="982"/>
                  </a:lnTo>
                  <a:lnTo>
                    <a:pt x="1696" y="982"/>
                  </a:lnTo>
                  <a:lnTo>
                    <a:pt x="1696" y="981"/>
                  </a:lnTo>
                  <a:lnTo>
                    <a:pt x="1696" y="981"/>
                  </a:lnTo>
                  <a:lnTo>
                    <a:pt x="1698" y="979"/>
                  </a:lnTo>
                  <a:lnTo>
                    <a:pt x="1698" y="981"/>
                  </a:lnTo>
                  <a:lnTo>
                    <a:pt x="1699" y="981"/>
                  </a:lnTo>
                  <a:lnTo>
                    <a:pt x="1699" y="981"/>
                  </a:lnTo>
                  <a:lnTo>
                    <a:pt x="1699" y="979"/>
                  </a:lnTo>
                  <a:lnTo>
                    <a:pt x="1699" y="979"/>
                  </a:lnTo>
                  <a:lnTo>
                    <a:pt x="1701" y="979"/>
                  </a:lnTo>
                  <a:lnTo>
                    <a:pt x="1701" y="978"/>
                  </a:lnTo>
                  <a:lnTo>
                    <a:pt x="1702" y="978"/>
                  </a:lnTo>
                  <a:lnTo>
                    <a:pt x="1702" y="979"/>
                  </a:lnTo>
                  <a:lnTo>
                    <a:pt x="1704" y="979"/>
                  </a:lnTo>
                  <a:lnTo>
                    <a:pt x="1704" y="979"/>
                  </a:lnTo>
                  <a:lnTo>
                    <a:pt x="1704" y="979"/>
                  </a:lnTo>
                  <a:lnTo>
                    <a:pt x="1706" y="978"/>
                  </a:lnTo>
                  <a:lnTo>
                    <a:pt x="1707" y="978"/>
                  </a:lnTo>
                  <a:lnTo>
                    <a:pt x="1707" y="978"/>
                  </a:lnTo>
                  <a:lnTo>
                    <a:pt x="1709" y="978"/>
                  </a:lnTo>
                  <a:lnTo>
                    <a:pt x="1710" y="978"/>
                  </a:lnTo>
                  <a:lnTo>
                    <a:pt x="1712" y="978"/>
                  </a:lnTo>
                  <a:lnTo>
                    <a:pt x="1712" y="978"/>
                  </a:lnTo>
                  <a:lnTo>
                    <a:pt x="1712" y="976"/>
                  </a:lnTo>
                  <a:lnTo>
                    <a:pt x="1714" y="976"/>
                  </a:lnTo>
                  <a:lnTo>
                    <a:pt x="1715" y="976"/>
                  </a:lnTo>
                  <a:lnTo>
                    <a:pt x="1717" y="978"/>
                  </a:lnTo>
                  <a:lnTo>
                    <a:pt x="1718" y="976"/>
                  </a:lnTo>
                  <a:lnTo>
                    <a:pt x="1720" y="976"/>
                  </a:lnTo>
                  <a:lnTo>
                    <a:pt x="1722" y="976"/>
                  </a:lnTo>
                  <a:lnTo>
                    <a:pt x="1722" y="974"/>
                  </a:lnTo>
                  <a:lnTo>
                    <a:pt x="1722" y="974"/>
                  </a:lnTo>
                  <a:lnTo>
                    <a:pt x="1723" y="974"/>
                  </a:lnTo>
                  <a:lnTo>
                    <a:pt x="1725" y="974"/>
                  </a:lnTo>
                  <a:lnTo>
                    <a:pt x="1725" y="974"/>
                  </a:lnTo>
                  <a:lnTo>
                    <a:pt x="1725" y="971"/>
                  </a:lnTo>
                  <a:lnTo>
                    <a:pt x="1726" y="971"/>
                  </a:lnTo>
                  <a:lnTo>
                    <a:pt x="1726" y="971"/>
                  </a:lnTo>
                  <a:lnTo>
                    <a:pt x="1728" y="971"/>
                  </a:lnTo>
                  <a:lnTo>
                    <a:pt x="1726" y="970"/>
                  </a:lnTo>
                  <a:lnTo>
                    <a:pt x="1726" y="970"/>
                  </a:lnTo>
                  <a:lnTo>
                    <a:pt x="1728" y="970"/>
                  </a:lnTo>
                  <a:lnTo>
                    <a:pt x="1728" y="970"/>
                  </a:lnTo>
                  <a:lnTo>
                    <a:pt x="1730" y="968"/>
                  </a:lnTo>
                  <a:lnTo>
                    <a:pt x="1730" y="966"/>
                  </a:lnTo>
                  <a:lnTo>
                    <a:pt x="1731" y="966"/>
                  </a:lnTo>
                  <a:lnTo>
                    <a:pt x="1733" y="966"/>
                  </a:lnTo>
                  <a:lnTo>
                    <a:pt x="1733" y="966"/>
                  </a:lnTo>
                  <a:lnTo>
                    <a:pt x="1734" y="966"/>
                  </a:lnTo>
                  <a:lnTo>
                    <a:pt x="1734" y="965"/>
                  </a:lnTo>
                  <a:lnTo>
                    <a:pt x="1736" y="965"/>
                  </a:lnTo>
                  <a:lnTo>
                    <a:pt x="1736" y="966"/>
                  </a:lnTo>
                  <a:lnTo>
                    <a:pt x="1736" y="966"/>
                  </a:lnTo>
                  <a:lnTo>
                    <a:pt x="1736" y="966"/>
                  </a:lnTo>
                  <a:lnTo>
                    <a:pt x="1737" y="965"/>
                  </a:lnTo>
                  <a:lnTo>
                    <a:pt x="1737" y="963"/>
                  </a:lnTo>
                  <a:lnTo>
                    <a:pt x="1737" y="963"/>
                  </a:lnTo>
                  <a:lnTo>
                    <a:pt x="1737" y="963"/>
                  </a:lnTo>
                  <a:lnTo>
                    <a:pt x="1739" y="963"/>
                  </a:lnTo>
                  <a:lnTo>
                    <a:pt x="1739" y="963"/>
                  </a:lnTo>
                  <a:lnTo>
                    <a:pt x="1739" y="962"/>
                  </a:lnTo>
                  <a:lnTo>
                    <a:pt x="1741" y="960"/>
                  </a:lnTo>
                  <a:lnTo>
                    <a:pt x="1742" y="960"/>
                  </a:lnTo>
                  <a:lnTo>
                    <a:pt x="1742" y="960"/>
                  </a:lnTo>
                  <a:lnTo>
                    <a:pt x="1745" y="957"/>
                  </a:lnTo>
                  <a:lnTo>
                    <a:pt x="1745" y="957"/>
                  </a:lnTo>
                  <a:lnTo>
                    <a:pt x="1744" y="955"/>
                  </a:lnTo>
                  <a:lnTo>
                    <a:pt x="1742" y="955"/>
                  </a:lnTo>
                  <a:lnTo>
                    <a:pt x="1742" y="955"/>
                  </a:lnTo>
                  <a:lnTo>
                    <a:pt x="1742" y="955"/>
                  </a:lnTo>
                  <a:lnTo>
                    <a:pt x="1742" y="954"/>
                  </a:lnTo>
                  <a:lnTo>
                    <a:pt x="1744" y="955"/>
                  </a:lnTo>
                  <a:lnTo>
                    <a:pt x="1744" y="954"/>
                  </a:lnTo>
                  <a:lnTo>
                    <a:pt x="1744" y="954"/>
                  </a:lnTo>
                  <a:lnTo>
                    <a:pt x="1745" y="952"/>
                  </a:lnTo>
                  <a:lnTo>
                    <a:pt x="1747" y="952"/>
                  </a:lnTo>
                  <a:lnTo>
                    <a:pt x="1747" y="954"/>
                  </a:lnTo>
                  <a:lnTo>
                    <a:pt x="1749" y="952"/>
                  </a:lnTo>
                  <a:lnTo>
                    <a:pt x="1752" y="954"/>
                  </a:lnTo>
                  <a:lnTo>
                    <a:pt x="1752" y="952"/>
                  </a:lnTo>
                  <a:lnTo>
                    <a:pt x="1753" y="950"/>
                  </a:lnTo>
                  <a:lnTo>
                    <a:pt x="1753" y="950"/>
                  </a:lnTo>
                  <a:lnTo>
                    <a:pt x="1752" y="950"/>
                  </a:lnTo>
                  <a:lnTo>
                    <a:pt x="1752" y="949"/>
                  </a:lnTo>
                  <a:lnTo>
                    <a:pt x="1753" y="949"/>
                  </a:lnTo>
                  <a:lnTo>
                    <a:pt x="1755" y="949"/>
                  </a:lnTo>
                  <a:lnTo>
                    <a:pt x="1755" y="949"/>
                  </a:lnTo>
                  <a:lnTo>
                    <a:pt x="1757" y="947"/>
                  </a:lnTo>
                  <a:lnTo>
                    <a:pt x="1755" y="946"/>
                  </a:lnTo>
                  <a:lnTo>
                    <a:pt x="1757" y="944"/>
                  </a:lnTo>
                  <a:lnTo>
                    <a:pt x="1757" y="944"/>
                  </a:lnTo>
                  <a:lnTo>
                    <a:pt x="1760" y="944"/>
                  </a:lnTo>
                  <a:lnTo>
                    <a:pt x="1760" y="944"/>
                  </a:lnTo>
                  <a:lnTo>
                    <a:pt x="1760" y="943"/>
                  </a:lnTo>
                  <a:lnTo>
                    <a:pt x="1760" y="943"/>
                  </a:lnTo>
                  <a:lnTo>
                    <a:pt x="1758" y="943"/>
                  </a:lnTo>
                  <a:lnTo>
                    <a:pt x="1760" y="941"/>
                  </a:lnTo>
                  <a:lnTo>
                    <a:pt x="1760" y="941"/>
                  </a:lnTo>
                  <a:lnTo>
                    <a:pt x="1761" y="941"/>
                  </a:lnTo>
                  <a:lnTo>
                    <a:pt x="1763" y="941"/>
                  </a:lnTo>
                  <a:lnTo>
                    <a:pt x="1763" y="943"/>
                  </a:lnTo>
                  <a:lnTo>
                    <a:pt x="1765" y="943"/>
                  </a:lnTo>
                  <a:lnTo>
                    <a:pt x="1765" y="943"/>
                  </a:lnTo>
                  <a:lnTo>
                    <a:pt x="1765" y="941"/>
                  </a:lnTo>
                  <a:lnTo>
                    <a:pt x="1765" y="939"/>
                  </a:lnTo>
                  <a:lnTo>
                    <a:pt x="1765" y="938"/>
                  </a:lnTo>
                  <a:lnTo>
                    <a:pt x="1765" y="936"/>
                  </a:lnTo>
                  <a:lnTo>
                    <a:pt x="1765" y="935"/>
                  </a:lnTo>
                  <a:lnTo>
                    <a:pt x="1765" y="933"/>
                  </a:lnTo>
                  <a:lnTo>
                    <a:pt x="1763" y="933"/>
                  </a:lnTo>
                  <a:lnTo>
                    <a:pt x="1763" y="935"/>
                  </a:lnTo>
                  <a:lnTo>
                    <a:pt x="1761" y="935"/>
                  </a:lnTo>
                  <a:lnTo>
                    <a:pt x="1760" y="935"/>
                  </a:lnTo>
                  <a:lnTo>
                    <a:pt x="1758" y="931"/>
                  </a:lnTo>
                  <a:lnTo>
                    <a:pt x="1760" y="933"/>
                  </a:lnTo>
                  <a:lnTo>
                    <a:pt x="1761" y="933"/>
                  </a:lnTo>
                  <a:lnTo>
                    <a:pt x="1761" y="933"/>
                  </a:lnTo>
                  <a:lnTo>
                    <a:pt x="1763" y="933"/>
                  </a:lnTo>
                  <a:lnTo>
                    <a:pt x="1765" y="931"/>
                  </a:lnTo>
                  <a:lnTo>
                    <a:pt x="1766" y="930"/>
                  </a:lnTo>
                  <a:lnTo>
                    <a:pt x="1768" y="930"/>
                  </a:lnTo>
                  <a:lnTo>
                    <a:pt x="1768" y="930"/>
                  </a:lnTo>
                  <a:lnTo>
                    <a:pt x="1768" y="928"/>
                  </a:lnTo>
                  <a:lnTo>
                    <a:pt x="1768" y="928"/>
                  </a:lnTo>
                  <a:lnTo>
                    <a:pt x="1768" y="928"/>
                  </a:lnTo>
                  <a:lnTo>
                    <a:pt x="1768" y="927"/>
                  </a:lnTo>
                  <a:lnTo>
                    <a:pt x="1766" y="925"/>
                  </a:lnTo>
                  <a:lnTo>
                    <a:pt x="1765" y="925"/>
                  </a:lnTo>
                  <a:lnTo>
                    <a:pt x="1765" y="925"/>
                  </a:lnTo>
                  <a:lnTo>
                    <a:pt x="1765" y="923"/>
                  </a:lnTo>
                  <a:lnTo>
                    <a:pt x="1765" y="923"/>
                  </a:lnTo>
                  <a:lnTo>
                    <a:pt x="1765" y="923"/>
                  </a:lnTo>
                  <a:lnTo>
                    <a:pt x="1766" y="923"/>
                  </a:lnTo>
                  <a:lnTo>
                    <a:pt x="1766" y="923"/>
                  </a:lnTo>
                  <a:lnTo>
                    <a:pt x="1768" y="922"/>
                  </a:lnTo>
                  <a:lnTo>
                    <a:pt x="1768" y="922"/>
                  </a:lnTo>
                  <a:lnTo>
                    <a:pt x="1768" y="923"/>
                  </a:lnTo>
                  <a:lnTo>
                    <a:pt x="1768" y="923"/>
                  </a:lnTo>
                  <a:lnTo>
                    <a:pt x="1768" y="925"/>
                  </a:lnTo>
                  <a:lnTo>
                    <a:pt x="1768" y="925"/>
                  </a:lnTo>
                  <a:lnTo>
                    <a:pt x="1768" y="925"/>
                  </a:lnTo>
                  <a:lnTo>
                    <a:pt x="1769" y="925"/>
                  </a:lnTo>
                  <a:lnTo>
                    <a:pt x="1771" y="925"/>
                  </a:lnTo>
                  <a:lnTo>
                    <a:pt x="1771" y="925"/>
                  </a:lnTo>
                  <a:lnTo>
                    <a:pt x="1771" y="923"/>
                  </a:lnTo>
                  <a:lnTo>
                    <a:pt x="1771" y="922"/>
                  </a:lnTo>
                  <a:lnTo>
                    <a:pt x="1774" y="919"/>
                  </a:lnTo>
                  <a:lnTo>
                    <a:pt x="1774" y="919"/>
                  </a:lnTo>
                  <a:lnTo>
                    <a:pt x="1776" y="917"/>
                  </a:lnTo>
                  <a:lnTo>
                    <a:pt x="1777" y="916"/>
                  </a:lnTo>
                  <a:lnTo>
                    <a:pt x="1777" y="914"/>
                  </a:lnTo>
                  <a:lnTo>
                    <a:pt x="1777" y="914"/>
                  </a:lnTo>
                  <a:lnTo>
                    <a:pt x="1777" y="912"/>
                  </a:lnTo>
                  <a:lnTo>
                    <a:pt x="1779" y="911"/>
                  </a:lnTo>
                  <a:lnTo>
                    <a:pt x="1779" y="911"/>
                  </a:lnTo>
                  <a:lnTo>
                    <a:pt x="1779" y="911"/>
                  </a:lnTo>
                  <a:lnTo>
                    <a:pt x="1780" y="908"/>
                  </a:lnTo>
                  <a:lnTo>
                    <a:pt x="1780" y="908"/>
                  </a:lnTo>
                  <a:lnTo>
                    <a:pt x="1779" y="906"/>
                  </a:lnTo>
                  <a:lnTo>
                    <a:pt x="1779" y="906"/>
                  </a:lnTo>
                  <a:lnTo>
                    <a:pt x="1780" y="906"/>
                  </a:lnTo>
                  <a:lnTo>
                    <a:pt x="1780" y="906"/>
                  </a:lnTo>
                  <a:lnTo>
                    <a:pt x="1782" y="906"/>
                  </a:lnTo>
                  <a:lnTo>
                    <a:pt x="1784" y="904"/>
                  </a:lnTo>
                  <a:lnTo>
                    <a:pt x="1784" y="903"/>
                  </a:lnTo>
                  <a:lnTo>
                    <a:pt x="1785" y="901"/>
                  </a:lnTo>
                  <a:lnTo>
                    <a:pt x="1785" y="901"/>
                  </a:lnTo>
                  <a:lnTo>
                    <a:pt x="1787" y="903"/>
                  </a:lnTo>
                  <a:lnTo>
                    <a:pt x="1787" y="903"/>
                  </a:lnTo>
                  <a:lnTo>
                    <a:pt x="1788" y="901"/>
                  </a:lnTo>
                  <a:lnTo>
                    <a:pt x="1790" y="903"/>
                  </a:lnTo>
                  <a:lnTo>
                    <a:pt x="1790" y="901"/>
                  </a:lnTo>
                  <a:lnTo>
                    <a:pt x="1790" y="900"/>
                  </a:lnTo>
                  <a:lnTo>
                    <a:pt x="1788" y="898"/>
                  </a:lnTo>
                  <a:lnTo>
                    <a:pt x="1790" y="896"/>
                  </a:lnTo>
                  <a:lnTo>
                    <a:pt x="1790" y="896"/>
                  </a:lnTo>
                  <a:lnTo>
                    <a:pt x="1790" y="896"/>
                  </a:lnTo>
                  <a:lnTo>
                    <a:pt x="1792" y="895"/>
                  </a:lnTo>
                  <a:lnTo>
                    <a:pt x="1790" y="893"/>
                  </a:lnTo>
                  <a:lnTo>
                    <a:pt x="1792" y="893"/>
                  </a:lnTo>
                  <a:lnTo>
                    <a:pt x="1792" y="893"/>
                  </a:lnTo>
                  <a:lnTo>
                    <a:pt x="1792" y="893"/>
                  </a:lnTo>
                  <a:lnTo>
                    <a:pt x="1790" y="892"/>
                  </a:lnTo>
                  <a:lnTo>
                    <a:pt x="1788" y="890"/>
                  </a:lnTo>
                  <a:lnTo>
                    <a:pt x="1788" y="890"/>
                  </a:lnTo>
                  <a:lnTo>
                    <a:pt x="1790" y="890"/>
                  </a:lnTo>
                  <a:lnTo>
                    <a:pt x="1792" y="890"/>
                  </a:lnTo>
                  <a:lnTo>
                    <a:pt x="1792" y="888"/>
                  </a:lnTo>
                  <a:lnTo>
                    <a:pt x="1793" y="890"/>
                  </a:lnTo>
                  <a:lnTo>
                    <a:pt x="1793" y="892"/>
                  </a:lnTo>
                  <a:lnTo>
                    <a:pt x="1795" y="890"/>
                  </a:lnTo>
                  <a:lnTo>
                    <a:pt x="1795" y="885"/>
                  </a:lnTo>
                  <a:lnTo>
                    <a:pt x="1795" y="884"/>
                  </a:lnTo>
                  <a:lnTo>
                    <a:pt x="1795" y="884"/>
                  </a:lnTo>
                  <a:lnTo>
                    <a:pt x="1793" y="884"/>
                  </a:lnTo>
                  <a:lnTo>
                    <a:pt x="1792" y="885"/>
                  </a:lnTo>
                  <a:lnTo>
                    <a:pt x="1788" y="885"/>
                  </a:lnTo>
                  <a:lnTo>
                    <a:pt x="1790" y="885"/>
                  </a:lnTo>
                  <a:lnTo>
                    <a:pt x="1792" y="885"/>
                  </a:lnTo>
                  <a:lnTo>
                    <a:pt x="1795" y="882"/>
                  </a:lnTo>
                  <a:lnTo>
                    <a:pt x="1796" y="881"/>
                  </a:lnTo>
                  <a:lnTo>
                    <a:pt x="1796" y="881"/>
                  </a:lnTo>
                  <a:lnTo>
                    <a:pt x="1795" y="881"/>
                  </a:lnTo>
                  <a:lnTo>
                    <a:pt x="1793" y="879"/>
                  </a:lnTo>
                  <a:lnTo>
                    <a:pt x="1792" y="879"/>
                  </a:lnTo>
                  <a:lnTo>
                    <a:pt x="1788" y="876"/>
                  </a:lnTo>
                  <a:lnTo>
                    <a:pt x="1787" y="874"/>
                  </a:lnTo>
                  <a:lnTo>
                    <a:pt x="1785" y="874"/>
                  </a:lnTo>
                  <a:lnTo>
                    <a:pt x="1785" y="874"/>
                  </a:lnTo>
                  <a:lnTo>
                    <a:pt x="1782" y="876"/>
                  </a:lnTo>
                  <a:lnTo>
                    <a:pt x="1777" y="877"/>
                  </a:lnTo>
                  <a:lnTo>
                    <a:pt x="1776" y="874"/>
                  </a:lnTo>
                  <a:lnTo>
                    <a:pt x="1774" y="876"/>
                  </a:lnTo>
                  <a:lnTo>
                    <a:pt x="1772" y="876"/>
                  </a:lnTo>
                  <a:lnTo>
                    <a:pt x="1772" y="876"/>
                  </a:lnTo>
                  <a:lnTo>
                    <a:pt x="1772" y="876"/>
                  </a:lnTo>
                  <a:lnTo>
                    <a:pt x="1772" y="874"/>
                  </a:lnTo>
                  <a:lnTo>
                    <a:pt x="1776" y="873"/>
                  </a:lnTo>
                  <a:lnTo>
                    <a:pt x="1777" y="873"/>
                  </a:lnTo>
                  <a:lnTo>
                    <a:pt x="1780" y="874"/>
                  </a:lnTo>
                  <a:lnTo>
                    <a:pt x="1782" y="873"/>
                  </a:lnTo>
                  <a:lnTo>
                    <a:pt x="1782" y="873"/>
                  </a:lnTo>
                  <a:lnTo>
                    <a:pt x="1782" y="871"/>
                  </a:lnTo>
                  <a:lnTo>
                    <a:pt x="1787" y="869"/>
                  </a:lnTo>
                  <a:lnTo>
                    <a:pt x="1788" y="868"/>
                  </a:lnTo>
                  <a:lnTo>
                    <a:pt x="1790" y="868"/>
                  </a:lnTo>
                  <a:lnTo>
                    <a:pt x="1792" y="866"/>
                  </a:lnTo>
                  <a:lnTo>
                    <a:pt x="1793" y="866"/>
                  </a:lnTo>
                  <a:lnTo>
                    <a:pt x="1793" y="866"/>
                  </a:lnTo>
                  <a:lnTo>
                    <a:pt x="1793" y="865"/>
                  </a:lnTo>
                  <a:lnTo>
                    <a:pt x="1793" y="863"/>
                  </a:lnTo>
                  <a:lnTo>
                    <a:pt x="1792" y="860"/>
                  </a:lnTo>
                  <a:lnTo>
                    <a:pt x="1787" y="858"/>
                  </a:lnTo>
                  <a:lnTo>
                    <a:pt x="1785" y="857"/>
                  </a:lnTo>
                  <a:lnTo>
                    <a:pt x="1784" y="855"/>
                  </a:lnTo>
                  <a:lnTo>
                    <a:pt x="1782" y="854"/>
                  </a:lnTo>
                  <a:lnTo>
                    <a:pt x="1780" y="854"/>
                  </a:lnTo>
                  <a:lnTo>
                    <a:pt x="1779" y="852"/>
                  </a:lnTo>
                  <a:lnTo>
                    <a:pt x="1779" y="850"/>
                  </a:lnTo>
                  <a:lnTo>
                    <a:pt x="1776" y="850"/>
                  </a:lnTo>
                  <a:lnTo>
                    <a:pt x="1774" y="852"/>
                  </a:lnTo>
                  <a:lnTo>
                    <a:pt x="1772" y="852"/>
                  </a:lnTo>
                  <a:lnTo>
                    <a:pt x="1771" y="852"/>
                  </a:lnTo>
                  <a:lnTo>
                    <a:pt x="1771" y="852"/>
                  </a:lnTo>
                  <a:lnTo>
                    <a:pt x="1771" y="850"/>
                  </a:lnTo>
                  <a:lnTo>
                    <a:pt x="1772" y="852"/>
                  </a:lnTo>
                  <a:lnTo>
                    <a:pt x="1776" y="849"/>
                  </a:lnTo>
                  <a:lnTo>
                    <a:pt x="1779" y="850"/>
                  </a:lnTo>
                  <a:lnTo>
                    <a:pt x="1780" y="850"/>
                  </a:lnTo>
                  <a:lnTo>
                    <a:pt x="1782" y="852"/>
                  </a:lnTo>
                  <a:lnTo>
                    <a:pt x="1785" y="854"/>
                  </a:lnTo>
                  <a:lnTo>
                    <a:pt x="1787" y="852"/>
                  </a:lnTo>
                  <a:lnTo>
                    <a:pt x="1787" y="854"/>
                  </a:lnTo>
                  <a:lnTo>
                    <a:pt x="1792" y="855"/>
                  </a:lnTo>
                  <a:lnTo>
                    <a:pt x="1793" y="855"/>
                  </a:lnTo>
                  <a:lnTo>
                    <a:pt x="1793" y="855"/>
                  </a:lnTo>
                  <a:lnTo>
                    <a:pt x="1793" y="854"/>
                  </a:lnTo>
                  <a:lnTo>
                    <a:pt x="1793" y="852"/>
                  </a:lnTo>
                  <a:lnTo>
                    <a:pt x="1792" y="850"/>
                  </a:lnTo>
                  <a:lnTo>
                    <a:pt x="1792" y="850"/>
                  </a:lnTo>
                  <a:lnTo>
                    <a:pt x="1788" y="849"/>
                  </a:lnTo>
                  <a:lnTo>
                    <a:pt x="1788" y="849"/>
                  </a:lnTo>
                  <a:lnTo>
                    <a:pt x="1788" y="847"/>
                  </a:lnTo>
                  <a:lnTo>
                    <a:pt x="1788" y="846"/>
                  </a:lnTo>
                  <a:lnTo>
                    <a:pt x="1787" y="844"/>
                  </a:lnTo>
                  <a:lnTo>
                    <a:pt x="1787" y="844"/>
                  </a:lnTo>
                  <a:lnTo>
                    <a:pt x="1782" y="842"/>
                  </a:lnTo>
                  <a:lnTo>
                    <a:pt x="1780" y="841"/>
                  </a:lnTo>
                  <a:lnTo>
                    <a:pt x="1780" y="839"/>
                  </a:lnTo>
                  <a:lnTo>
                    <a:pt x="1782" y="839"/>
                  </a:lnTo>
                  <a:lnTo>
                    <a:pt x="1780" y="836"/>
                  </a:lnTo>
                  <a:lnTo>
                    <a:pt x="1779" y="833"/>
                  </a:lnTo>
                  <a:lnTo>
                    <a:pt x="1777" y="830"/>
                  </a:lnTo>
                  <a:lnTo>
                    <a:pt x="1776" y="828"/>
                  </a:lnTo>
                  <a:lnTo>
                    <a:pt x="1776" y="826"/>
                  </a:lnTo>
                  <a:lnTo>
                    <a:pt x="1776" y="825"/>
                  </a:lnTo>
                  <a:lnTo>
                    <a:pt x="1774" y="820"/>
                  </a:lnTo>
                  <a:lnTo>
                    <a:pt x="1772" y="819"/>
                  </a:lnTo>
                  <a:lnTo>
                    <a:pt x="1772" y="817"/>
                  </a:lnTo>
                  <a:lnTo>
                    <a:pt x="1769" y="815"/>
                  </a:lnTo>
                  <a:lnTo>
                    <a:pt x="1766" y="815"/>
                  </a:lnTo>
                  <a:lnTo>
                    <a:pt x="1765" y="814"/>
                  </a:lnTo>
                  <a:lnTo>
                    <a:pt x="1763" y="812"/>
                  </a:lnTo>
                  <a:lnTo>
                    <a:pt x="1761" y="812"/>
                  </a:lnTo>
                  <a:lnTo>
                    <a:pt x="1760" y="812"/>
                  </a:lnTo>
                  <a:lnTo>
                    <a:pt x="1760" y="811"/>
                  </a:lnTo>
                  <a:lnTo>
                    <a:pt x="1760" y="807"/>
                  </a:lnTo>
                  <a:lnTo>
                    <a:pt x="1761" y="806"/>
                  </a:lnTo>
                  <a:lnTo>
                    <a:pt x="1763" y="804"/>
                  </a:lnTo>
                  <a:lnTo>
                    <a:pt x="1763" y="803"/>
                  </a:lnTo>
                  <a:lnTo>
                    <a:pt x="1765" y="801"/>
                  </a:lnTo>
                  <a:lnTo>
                    <a:pt x="1766" y="799"/>
                  </a:lnTo>
                  <a:lnTo>
                    <a:pt x="1768" y="799"/>
                  </a:lnTo>
                  <a:lnTo>
                    <a:pt x="1768" y="799"/>
                  </a:lnTo>
                  <a:lnTo>
                    <a:pt x="1769" y="798"/>
                  </a:lnTo>
                  <a:lnTo>
                    <a:pt x="1769" y="798"/>
                  </a:lnTo>
                  <a:lnTo>
                    <a:pt x="1769" y="796"/>
                  </a:lnTo>
                  <a:lnTo>
                    <a:pt x="1771" y="796"/>
                  </a:lnTo>
                  <a:lnTo>
                    <a:pt x="1772" y="795"/>
                  </a:lnTo>
                  <a:lnTo>
                    <a:pt x="1774" y="793"/>
                  </a:lnTo>
                  <a:lnTo>
                    <a:pt x="1772" y="793"/>
                  </a:lnTo>
                  <a:lnTo>
                    <a:pt x="1772" y="793"/>
                  </a:lnTo>
                  <a:lnTo>
                    <a:pt x="1771" y="792"/>
                  </a:lnTo>
                  <a:lnTo>
                    <a:pt x="1771" y="792"/>
                  </a:lnTo>
                  <a:lnTo>
                    <a:pt x="1772" y="790"/>
                  </a:lnTo>
                  <a:lnTo>
                    <a:pt x="1772" y="790"/>
                  </a:lnTo>
                  <a:lnTo>
                    <a:pt x="1774" y="790"/>
                  </a:lnTo>
                  <a:lnTo>
                    <a:pt x="1774" y="792"/>
                  </a:lnTo>
                  <a:lnTo>
                    <a:pt x="1774" y="792"/>
                  </a:lnTo>
                  <a:lnTo>
                    <a:pt x="1774" y="793"/>
                  </a:lnTo>
                  <a:lnTo>
                    <a:pt x="1774" y="793"/>
                  </a:lnTo>
                  <a:lnTo>
                    <a:pt x="1776" y="792"/>
                  </a:lnTo>
                  <a:lnTo>
                    <a:pt x="1777" y="792"/>
                  </a:lnTo>
                  <a:lnTo>
                    <a:pt x="1779" y="792"/>
                  </a:lnTo>
                  <a:lnTo>
                    <a:pt x="1779" y="788"/>
                  </a:lnTo>
                  <a:lnTo>
                    <a:pt x="1779" y="787"/>
                  </a:lnTo>
                  <a:lnTo>
                    <a:pt x="1780" y="787"/>
                  </a:lnTo>
                  <a:lnTo>
                    <a:pt x="1780" y="787"/>
                  </a:lnTo>
                  <a:lnTo>
                    <a:pt x="1782" y="787"/>
                  </a:lnTo>
                  <a:lnTo>
                    <a:pt x="1782" y="787"/>
                  </a:lnTo>
                  <a:lnTo>
                    <a:pt x="1780" y="785"/>
                  </a:lnTo>
                  <a:lnTo>
                    <a:pt x="1780" y="785"/>
                  </a:lnTo>
                  <a:lnTo>
                    <a:pt x="1780" y="784"/>
                  </a:lnTo>
                  <a:lnTo>
                    <a:pt x="1780" y="784"/>
                  </a:lnTo>
                  <a:lnTo>
                    <a:pt x="1782" y="785"/>
                  </a:lnTo>
                  <a:lnTo>
                    <a:pt x="1784" y="785"/>
                  </a:lnTo>
                  <a:lnTo>
                    <a:pt x="1785" y="784"/>
                  </a:lnTo>
                  <a:lnTo>
                    <a:pt x="1788" y="784"/>
                  </a:lnTo>
                  <a:lnTo>
                    <a:pt x="1792" y="782"/>
                  </a:lnTo>
                  <a:lnTo>
                    <a:pt x="1795" y="779"/>
                  </a:lnTo>
                  <a:lnTo>
                    <a:pt x="1796" y="779"/>
                  </a:lnTo>
                  <a:lnTo>
                    <a:pt x="1798" y="779"/>
                  </a:lnTo>
                  <a:lnTo>
                    <a:pt x="1798" y="780"/>
                  </a:lnTo>
                  <a:lnTo>
                    <a:pt x="1798" y="780"/>
                  </a:lnTo>
                  <a:lnTo>
                    <a:pt x="1798" y="780"/>
                  </a:lnTo>
                  <a:lnTo>
                    <a:pt x="1800" y="782"/>
                  </a:lnTo>
                  <a:lnTo>
                    <a:pt x="1800" y="782"/>
                  </a:lnTo>
                  <a:lnTo>
                    <a:pt x="1801" y="780"/>
                  </a:lnTo>
                  <a:lnTo>
                    <a:pt x="1803" y="780"/>
                  </a:lnTo>
                  <a:lnTo>
                    <a:pt x="1803" y="779"/>
                  </a:lnTo>
                  <a:lnTo>
                    <a:pt x="1801" y="779"/>
                  </a:lnTo>
                  <a:lnTo>
                    <a:pt x="1801" y="777"/>
                  </a:lnTo>
                  <a:lnTo>
                    <a:pt x="1803" y="777"/>
                  </a:lnTo>
                  <a:lnTo>
                    <a:pt x="1803" y="776"/>
                  </a:lnTo>
                  <a:lnTo>
                    <a:pt x="1803" y="774"/>
                  </a:lnTo>
                  <a:lnTo>
                    <a:pt x="1804" y="772"/>
                  </a:lnTo>
                  <a:lnTo>
                    <a:pt x="1803" y="772"/>
                  </a:lnTo>
                  <a:lnTo>
                    <a:pt x="1801" y="772"/>
                  </a:lnTo>
                  <a:lnTo>
                    <a:pt x="1800" y="772"/>
                  </a:lnTo>
                  <a:lnTo>
                    <a:pt x="1798" y="772"/>
                  </a:lnTo>
                  <a:lnTo>
                    <a:pt x="1796" y="771"/>
                  </a:lnTo>
                  <a:lnTo>
                    <a:pt x="1796" y="771"/>
                  </a:lnTo>
                  <a:lnTo>
                    <a:pt x="1796" y="772"/>
                  </a:lnTo>
                  <a:lnTo>
                    <a:pt x="1795" y="772"/>
                  </a:lnTo>
                  <a:lnTo>
                    <a:pt x="1793" y="772"/>
                  </a:lnTo>
                  <a:lnTo>
                    <a:pt x="1792" y="772"/>
                  </a:lnTo>
                  <a:lnTo>
                    <a:pt x="1788" y="771"/>
                  </a:lnTo>
                  <a:lnTo>
                    <a:pt x="1787" y="771"/>
                  </a:lnTo>
                  <a:lnTo>
                    <a:pt x="1785" y="771"/>
                  </a:lnTo>
                  <a:lnTo>
                    <a:pt x="1784" y="768"/>
                  </a:lnTo>
                  <a:lnTo>
                    <a:pt x="1779" y="766"/>
                  </a:lnTo>
                  <a:lnTo>
                    <a:pt x="1774" y="769"/>
                  </a:lnTo>
                  <a:lnTo>
                    <a:pt x="1774" y="769"/>
                  </a:lnTo>
                  <a:lnTo>
                    <a:pt x="1772" y="769"/>
                  </a:lnTo>
                  <a:lnTo>
                    <a:pt x="1774" y="769"/>
                  </a:lnTo>
                  <a:lnTo>
                    <a:pt x="1774" y="769"/>
                  </a:lnTo>
                  <a:lnTo>
                    <a:pt x="1772" y="772"/>
                  </a:lnTo>
                  <a:lnTo>
                    <a:pt x="1768" y="774"/>
                  </a:lnTo>
                  <a:lnTo>
                    <a:pt x="1768" y="774"/>
                  </a:lnTo>
                  <a:lnTo>
                    <a:pt x="1768" y="776"/>
                  </a:lnTo>
                  <a:lnTo>
                    <a:pt x="1766" y="777"/>
                  </a:lnTo>
                  <a:lnTo>
                    <a:pt x="1763" y="777"/>
                  </a:lnTo>
                  <a:lnTo>
                    <a:pt x="1761" y="777"/>
                  </a:lnTo>
                  <a:lnTo>
                    <a:pt x="1758" y="776"/>
                  </a:lnTo>
                  <a:lnTo>
                    <a:pt x="1757" y="776"/>
                  </a:lnTo>
                  <a:lnTo>
                    <a:pt x="1757" y="774"/>
                  </a:lnTo>
                  <a:lnTo>
                    <a:pt x="1757" y="772"/>
                  </a:lnTo>
                  <a:lnTo>
                    <a:pt x="1757" y="769"/>
                  </a:lnTo>
                  <a:lnTo>
                    <a:pt x="1757" y="769"/>
                  </a:lnTo>
                  <a:lnTo>
                    <a:pt x="1758" y="769"/>
                  </a:lnTo>
                  <a:lnTo>
                    <a:pt x="1758" y="768"/>
                  </a:lnTo>
                  <a:lnTo>
                    <a:pt x="1758" y="768"/>
                  </a:lnTo>
                  <a:lnTo>
                    <a:pt x="1757" y="768"/>
                  </a:lnTo>
                  <a:lnTo>
                    <a:pt x="1757" y="766"/>
                  </a:lnTo>
                  <a:lnTo>
                    <a:pt x="1757" y="763"/>
                  </a:lnTo>
                  <a:lnTo>
                    <a:pt x="1755" y="763"/>
                  </a:lnTo>
                  <a:lnTo>
                    <a:pt x="1752" y="763"/>
                  </a:lnTo>
                  <a:lnTo>
                    <a:pt x="1750" y="763"/>
                  </a:lnTo>
                  <a:lnTo>
                    <a:pt x="1744" y="761"/>
                  </a:lnTo>
                  <a:lnTo>
                    <a:pt x="1741" y="760"/>
                  </a:lnTo>
                  <a:lnTo>
                    <a:pt x="1739" y="758"/>
                  </a:lnTo>
                  <a:lnTo>
                    <a:pt x="1739" y="755"/>
                  </a:lnTo>
                  <a:lnTo>
                    <a:pt x="1739" y="753"/>
                  </a:lnTo>
                  <a:lnTo>
                    <a:pt x="1739" y="752"/>
                  </a:lnTo>
                  <a:lnTo>
                    <a:pt x="1741" y="747"/>
                  </a:lnTo>
                  <a:lnTo>
                    <a:pt x="1742" y="747"/>
                  </a:lnTo>
                  <a:lnTo>
                    <a:pt x="1744" y="745"/>
                  </a:lnTo>
                  <a:lnTo>
                    <a:pt x="1745" y="747"/>
                  </a:lnTo>
                  <a:lnTo>
                    <a:pt x="1749" y="749"/>
                  </a:lnTo>
                  <a:lnTo>
                    <a:pt x="1750" y="747"/>
                  </a:lnTo>
                  <a:lnTo>
                    <a:pt x="1752" y="747"/>
                  </a:lnTo>
                  <a:lnTo>
                    <a:pt x="1753" y="747"/>
                  </a:lnTo>
                  <a:lnTo>
                    <a:pt x="1755" y="747"/>
                  </a:lnTo>
                  <a:lnTo>
                    <a:pt x="1755" y="747"/>
                  </a:lnTo>
                  <a:lnTo>
                    <a:pt x="1757" y="747"/>
                  </a:lnTo>
                  <a:lnTo>
                    <a:pt x="1758" y="745"/>
                  </a:lnTo>
                  <a:lnTo>
                    <a:pt x="1760" y="744"/>
                  </a:lnTo>
                  <a:lnTo>
                    <a:pt x="1760" y="741"/>
                  </a:lnTo>
                  <a:lnTo>
                    <a:pt x="1761" y="739"/>
                  </a:lnTo>
                  <a:lnTo>
                    <a:pt x="1761" y="737"/>
                  </a:lnTo>
                  <a:lnTo>
                    <a:pt x="1765" y="736"/>
                  </a:lnTo>
                  <a:lnTo>
                    <a:pt x="1768" y="734"/>
                  </a:lnTo>
                  <a:lnTo>
                    <a:pt x="1774" y="731"/>
                  </a:lnTo>
                  <a:lnTo>
                    <a:pt x="1776" y="731"/>
                  </a:lnTo>
                  <a:lnTo>
                    <a:pt x="1779" y="726"/>
                  </a:lnTo>
                  <a:lnTo>
                    <a:pt x="1780" y="725"/>
                  </a:lnTo>
                  <a:lnTo>
                    <a:pt x="1782" y="725"/>
                  </a:lnTo>
                  <a:lnTo>
                    <a:pt x="1782" y="723"/>
                  </a:lnTo>
                  <a:lnTo>
                    <a:pt x="1784" y="722"/>
                  </a:lnTo>
                  <a:lnTo>
                    <a:pt x="1785" y="722"/>
                  </a:lnTo>
                  <a:lnTo>
                    <a:pt x="1790" y="722"/>
                  </a:lnTo>
                  <a:lnTo>
                    <a:pt x="1790" y="722"/>
                  </a:lnTo>
                  <a:lnTo>
                    <a:pt x="1792" y="722"/>
                  </a:lnTo>
                  <a:lnTo>
                    <a:pt x="1793" y="722"/>
                  </a:lnTo>
                  <a:lnTo>
                    <a:pt x="1793" y="720"/>
                  </a:lnTo>
                  <a:lnTo>
                    <a:pt x="1793" y="720"/>
                  </a:lnTo>
                  <a:lnTo>
                    <a:pt x="1793" y="722"/>
                  </a:lnTo>
                  <a:lnTo>
                    <a:pt x="1798" y="725"/>
                  </a:lnTo>
                  <a:lnTo>
                    <a:pt x="1798" y="725"/>
                  </a:lnTo>
                  <a:lnTo>
                    <a:pt x="1800" y="726"/>
                  </a:lnTo>
                  <a:lnTo>
                    <a:pt x="1800" y="726"/>
                  </a:lnTo>
                  <a:lnTo>
                    <a:pt x="1798" y="728"/>
                  </a:lnTo>
                  <a:lnTo>
                    <a:pt x="1798" y="730"/>
                  </a:lnTo>
                  <a:lnTo>
                    <a:pt x="1795" y="733"/>
                  </a:lnTo>
                  <a:lnTo>
                    <a:pt x="1793" y="734"/>
                  </a:lnTo>
                  <a:lnTo>
                    <a:pt x="1793" y="736"/>
                  </a:lnTo>
                  <a:lnTo>
                    <a:pt x="1790" y="737"/>
                  </a:lnTo>
                  <a:lnTo>
                    <a:pt x="1788" y="737"/>
                  </a:lnTo>
                  <a:lnTo>
                    <a:pt x="1790" y="739"/>
                  </a:lnTo>
                  <a:lnTo>
                    <a:pt x="1790" y="741"/>
                  </a:lnTo>
                  <a:lnTo>
                    <a:pt x="1788" y="741"/>
                  </a:lnTo>
                  <a:lnTo>
                    <a:pt x="1788" y="741"/>
                  </a:lnTo>
                  <a:lnTo>
                    <a:pt x="1787" y="741"/>
                  </a:lnTo>
                  <a:lnTo>
                    <a:pt x="1787" y="742"/>
                  </a:lnTo>
                  <a:lnTo>
                    <a:pt x="1787" y="742"/>
                  </a:lnTo>
                  <a:lnTo>
                    <a:pt x="1787" y="744"/>
                  </a:lnTo>
                  <a:lnTo>
                    <a:pt x="1787" y="744"/>
                  </a:lnTo>
                  <a:lnTo>
                    <a:pt x="1788" y="744"/>
                  </a:lnTo>
                  <a:lnTo>
                    <a:pt x="1793" y="744"/>
                  </a:lnTo>
                  <a:lnTo>
                    <a:pt x="1793" y="744"/>
                  </a:lnTo>
                  <a:lnTo>
                    <a:pt x="1792" y="744"/>
                  </a:lnTo>
                  <a:lnTo>
                    <a:pt x="1792" y="745"/>
                  </a:lnTo>
                  <a:lnTo>
                    <a:pt x="1790" y="745"/>
                  </a:lnTo>
                  <a:lnTo>
                    <a:pt x="1792" y="749"/>
                  </a:lnTo>
                  <a:lnTo>
                    <a:pt x="1785" y="750"/>
                  </a:lnTo>
                  <a:lnTo>
                    <a:pt x="1785" y="750"/>
                  </a:lnTo>
                  <a:lnTo>
                    <a:pt x="1784" y="750"/>
                  </a:lnTo>
                  <a:lnTo>
                    <a:pt x="1784" y="752"/>
                  </a:lnTo>
                  <a:lnTo>
                    <a:pt x="1785" y="753"/>
                  </a:lnTo>
                  <a:lnTo>
                    <a:pt x="1785" y="753"/>
                  </a:lnTo>
                  <a:lnTo>
                    <a:pt x="1785" y="753"/>
                  </a:lnTo>
                  <a:lnTo>
                    <a:pt x="1787" y="752"/>
                  </a:lnTo>
                  <a:lnTo>
                    <a:pt x="1790" y="752"/>
                  </a:lnTo>
                  <a:lnTo>
                    <a:pt x="1792" y="752"/>
                  </a:lnTo>
                  <a:lnTo>
                    <a:pt x="1792" y="752"/>
                  </a:lnTo>
                  <a:lnTo>
                    <a:pt x="1790" y="750"/>
                  </a:lnTo>
                  <a:lnTo>
                    <a:pt x="1792" y="750"/>
                  </a:lnTo>
                  <a:lnTo>
                    <a:pt x="1792" y="749"/>
                  </a:lnTo>
                  <a:lnTo>
                    <a:pt x="1793" y="750"/>
                  </a:lnTo>
                  <a:lnTo>
                    <a:pt x="1793" y="750"/>
                  </a:lnTo>
                  <a:lnTo>
                    <a:pt x="1795" y="749"/>
                  </a:lnTo>
                  <a:lnTo>
                    <a:pt x="1795" y="749"/>
                  </a:lnTo>
                  <a:lnTo>
                    <a:pt x="1796" y="749"/>
                  </a:lnTo>
                  <a:lnTo>
                    <a:pt x="1796" y="747"/>
                  </a:lnTo>
                  <a:lnTo>
                    <a:pt x="1798" y="745"/>
                  </a:lnTo>
                  <a:lnTo>
                    <a:pt x="1800" y="744"/>
                  </a:lnTo>
                  <a:lnTo>
                    <a:pt x="1806" y="741"/>
                  </a:lnTo>
                  <a:lnTo>
                    <a:pt x="1808" y="741"/>
                  </a:lnTo>
                  <a:lnTo>
                    <a:pt x="1809" y="739"/>
                  </a:lnTo>
                  <a:lnTo>
                    <a:pt x="1811" y="739"/>
                  </a:lnTo>
                  <a:lnTo>
                    <a:pt x="1812" y="739"/>
                  </a:lnTo>
                  <a:lnTo>
                    <a:pt x="1812" y="737"/>
                  </a:lnTo>
                  <a:lnTo>
                    <a:pt x="1814" y="737"/>
                  </a:lnTo>
                  <a:lnTo>
                    <a:pt x="1815" y="737"/>
                  </a:lnTo>
                  <a:lnTo>
                    <a:pt x="1815" y="737"/>
                  </a:lnTo>
                  <a:lnTo>
                    <a:pt x="1817" y="736"/>
                  </a:lnTo>
                  <a:lnTo>
                    <a:pt x="1819" y="737"/>
                  </a:lnTo>
                  <a:lnTo>
                    <a:pt x="1822" y="737"/>
                  </a:lnTo>
                  <a:lnTo>
                    <a:pt x="1825" y="736"/>
                  </a:lnTo>
                  <a:lnTo>
                    <a:pt x="1825" y="734"/>
                  </a:lnTo>
                  <a:lnTo>
                    <a:pt x="1827" y="734"/>
                  </a:lnTo>
                  <a:lnTo>
                    <a:pt x="1827" y="734"/>
                  </a:lnTo>
                  <a:lnTo>
                    <a:pt x="1825" y="736"/>
                  </a:lnTo>
                  <a:lnTo>
                    <a:pt x="1827" y="736"/>
                  </a:lnTo>
                  <a:lnTo>
                    <a:pt x="1828" y="737"/>
                  </a:lnTo>
                  <a:lnTo>
                    <a:pt x="1828" y="739"/>
                  </a:lnTo>
                  <a:lnTo>
                    <a:pt x="1830" y="741"/>
                  </a:lnTo>
                  <a:lnTo>
                    <a:pt x="1830" y="741"/>
                  </a:lnTo>
                  <a:lnTo>
                    <a:pt x="1831" y="739"/>
                  </a:lnTo>
                  <a:lnTo>
                    <a:pt x="1831" y="739"/>
                  </a:lnTo>
                  <a:lnTo>
                    <a:pt x="1831" y="737"/>
                  </a:lnTo>
                  <a:lnTo>
                    <a:pt x="1833" y="739"/>
                  </a:lnTo>
                  <a:lnTo>
                    <a:pt x="1835" y="741"/>
                  </a:lnTo>
                  <a:lnTo>
                    <a:pt x="1836" y="741"/>
                  </a:lnTo>
                  <a:lnTo>
                    <a:pt x="1839" y="742"/>
                  </a:lnTo>
                  <a:lnTo>
                    <a:pt x="1839" y="744"/>
                  </a:lnTo>
                  <a:lnTo>
                    <a:pt x="1839" y="744"/>
                  </a:lnTo>
                  <a:lnTo>
                    <a:pt x="1839" y="745"/>
                  </a:lnTo>
                  <a:lnTo>
                    <a:pt x="1836" y="752"/>
                  </a:lnTo>
                  <a:lnTo>
                    <a:pt x="1836" y="752"/>
                  </a:lnTo>
                  <a:lnTo>
                    <a:pt x="1838" y="753"/>
                  </a:lnTo>
                  <a:lnTo>
                    <a:pt x="1839" y="753"/>
                  </a:lnTo>
                  <a:lnTo>
                    <a:pt x="1841" y="753"/>
                  </a:lnTo>
                  <a:lnTo>
                    <a:pt x="1841" y="753"/>
                  </a:lnTo>
                  <a:lnTo>
                    <a:pt x="1841" y="755"/>
                  </a:lnTo>
                  <a:lnTo>
                    <a:pt x="1839" y="755"/>
                  </a:lnTo>
                  <a:lnTo>
                    <a:pt x="1838" y="755"/>
                  </a:lnTo>
                  <a:lnTo>
                    <a:pt x="1835" y="757"/>
                  </a:lnTo>
                  <a:lnTo>
                    <a:pt x="1833" y="757"/>
                  </a:lnTo>
                  <a:lnTo>
                    <a:pt x="1833" y="760"/>
                  </a:lnTo>
                  <a:lnTo>
                    <a:pt x="1833" y="760"/>
                  </a:lnTo>
                  <a:lnTo>
                    <a:pt x="1833" y="761"/>
                  </a:lnTo>
                  <a:lnTo>
                    <a:pt x="1830" y="763"/>
                  </a:lnTo>
                  <a:lnTo>
                    <a:pt x="1831" y="763"/>
                  </a:lnTo>
                  <a:lnTo>
                    <a:pt x="1833" y="763"/>
                  </a:lnTo>
                  <a:lnTo>
                    <a:pt x="1835" y="763"/>
                  </a:lnTo>
                  <a:lnTo>
                    <a:pt x="1836" y="763"/>
                  </a:lnTo>
                  <a:lnTo>
                    <a:pt x="1836" y="763"/>
                  </a:lnTo>
                  <a:lnTo>
                    <a:pt x="1838" y="763"/>
                  </a:lnTo>
                  <a:lnTo>
                    <a:pt x="1836" y="765"/>
                  </a:lnTo>
                  <a:lnTo>
                    <a:pt x="1835" y="765"/>
                  </a:lnTo>
                  <a:lnTo>
                    <a:pt x="1835" y="766"/>
                  </a:lnTo>
                  <a:lnTo>
                    <a:pt x="1835" y="766"/>
                  </a:lnTo>
                  <a:lnTo>
                    <a:pt x="1838" y="766"/>
                  </a:lnTo>
                  <a:lnTo>
                    <a:pt x="1839" y="768"/>
                  </a:lnTo>
                  <a:lnTo>
                    <a:pt x="1839" y="768"/>
                  </a:lnTo>
                  <a:lnTo>
                    <a:pt x="1839" y="768"/>
                  </a:lnTo>
                  <a:lnTo>
                    <a:pt x="1839" y="768"/>
                  </a:lnTo>
                  <a:lnTo>
                    <a:pt x="1841" y="768"/>
                  </a:lnTo>
                  <a:lnTo>
                    <a:pt x="1843" y="766"/>
                  </a:lnTo>
                  <a:lnTo>
                    <a:pt x="1843" y="765"/>
                  </a:lnTo>
                  <a:lnTo>
                    <a:pt x="1844" y="765"/>
                  </a:lnTo>
                  <a:lnTo>
                    <a:pt x="1846" y="766"/>
                  </a:lnTo>
                  <a:lnTo>
                    <a:pt x="1847" y="766"/>
                  </a:lnTo>
                  <a:lnTo>
                    <a:pt x="1849" y="768"/>
                  </a:lnTo>
                  <a:lnTo>
                    <a:pt x="1849" y="768"/>
                  </a:lnTo>
                  <a:lnTo>
                    <a:pt x="1849" y="766"/>
                  </a:lnTo>
                  <a:lnTo>
                    <a:pt x="1852" y="766"/>
                  </a:lnTo>
                  <a:lnTo>
                    <a:pt x="1854" y="768"/>
                  </a:lnTo>
                  <a:lnTo>
                    <a:pt x="1855" y="768"/>
                  </a:lnTo>
                  <a:lnTo>
                    <a:pt x="1855" y="768"/>
                  </a:lnTo>
                  <a:lnTo>
                    <a:pt x="1855" y="768"/>
                  </a:lnTo>
                  <a:lnTo>
                    <a:pt x="1854" y="768"/>
                  </a:lnTo>
                  <a:lnTo>
                    <a:pt x="1854" y="768"/>
                  </a:lnTo>
                  <a:lnTo>
                    <a:pt x="1854" y="769"/>
                  </a:lnTo>
                  <a:lnTo>
                    <a:pt x="1855" y="769"/>
                  </a:lnTo>
                  <a:lnTo>
                    <a:pt x="1855" y="771"/>
                  </a:lnTo>
                  <a:lnTo>
                    <a:pt x="1855" y="772"/>
                  </a:lnTo>
                  <a:lnTo>
                    <a:pt x="1855" y="772"/>
                  </a:lnTo>
                  <a:lnTo>
                    <a:pt x="1857" y="774"/>
                  </a:lnTo>
                  <a:lnTo>
                    <a:pt x="1857" y="776"/>
                  </a:lnTo>
                  <a:lnTo>
                    <a:pt x="1857" y="777"/>
                  </a:lnTo>
                  <a:lnTo>
                    <a:pt x="1857" y="777"/>
                  </a:lnTo>
                  <a:lnTo>
                    <a:pt x="1858" y="779"/>
                  </a:lnTo>
                  <a:lnTo>
                    <a:pt x="1860" y="779"/>
                  </a:lnTo>
                  <a:lnTo>
                    <a:pt x="1860" y="780"/>
                  </a:lnTo>
                  <a:lnTo>
                    <a:pt x="1860" y="780"/>
                  </a:lnTo>
                  <a:lnTo>
                    <a:pt x="1858" y="780"/>
                  </a:lnTo>
                  <a:lnTo>
                    <a:pt x="1858" y="782"/>
                  </a:lnTo>
                  <a:lnTo>
                    <a:pt x="1858" y="782"/>
                  </a:lnTo>
                  <a:lnTo>
                    <a:pt x="1857" y="780"/>
                  </a:lnTo>
                  <a:lnTo>
                    <a:pt x="1855" y="779"/>
                  </a:lnTo>
                  <a:lnTo>
                    <a:pt x="1854" y="779"/>
                  </a:lnTo>
                  <a:lnTo>
                    <a:pt x="1854" y="779"/>
                  </a:lnTo>
                  <a:lnTo>
                    <a:pt x="1852" y="779"/>
                  </a:lnTo>
                  <a:lnTo>
                    <a:pt x="1852" y="779"/>
                  </a:lnTo>
                  <a:lnTo>
                    <a:pt x="1851" y="780"/>
                  </a:lnTo>
                  <a:lnTo>
                    <a:pt x="1849" y="782"/>
                  </a:lnTo>
                  <a:lnTo>
                    <a:pt x="1849" y="784"/>
                  </a:lnTo>
                  <a:lnTo>
                    <a:pt x="1851" y="784"/>
                  </a:lnTo>
                  <a:lnTo>
                    <a:pt x="1852" y="784"/>
                  </a:lnTo>
                  <a:lnTo>
                    <a:pt x="1852" y="784"/>
                  </a:lnTo>
                  <a:lnTo>
                    <a:pt x="1854" y="784"/>
                  </a:lnTo>
                  <a:lnTo>
                    <a:pt x="1854" y="785"/>
                  </a:lnTo>
                  <a:lnTo>
                    <a:pt x="1854" y="787"/>
                  </a:lnTo>
                  <a:lnTo>
                    <a:pt x="1854" y="787"/>
                  </a:lnTo>
                  <a:lnTo>
                    <a:pt x="1854" y="788"/>
                  </a:lnTo>
                  <a:lnTo>
                    <a:pt x="1854" y="790"/>
                  </a:lnTo>
                  <a:lnTo>
                    <a:pt x="1854" y="792"/>
                  </a:lnTo>
                  <a:lnTo>
                    <a:pt x="1855" y="792"/>
                  </a:lnTo>
                  <a:lnTo>
                    <a:pt x="1855" y="793"/>
                  </a:lnTo>
                  <a:lnTo>
                    <a:pt x="1855" y="793"/>
                  </a:lnTo>
                  <a:lnTo>
                    <a:pt x="1855" y="793"/>
                  </a:lnTo>
                  <a:lnTo>
                    <a:pt x="1855" y="795"/>
                  </a:lnTo>
                  <a:lnTo>
                    <a:pt x="1857" y="795"/>
                  </a:lnTo>
                  <a:lnTo>
                    <a:pt x="1857" y="795"/>
                  </a:lnTo>
                  <a:lnTo>
                    <a:pt x="1857" y="796"/>
                  </a:lnTo>
                  <a:lnTo>
                    <a:pt x="1855" y="798"/>
                  </a:lnTo>
                  <a:lnTo>
                    <a:pt x="1854" y="798"/>
                  </a:lnTo>
                  <a:lnTo>
                    <a:pt x="1854" y="798"/>
                  </a:lnTo>
                  <a:lnTo>
                    <a:pt x="1854" y="799"/>
                  </a:lnTo>
                  <a:lnTo>
                    <a:pt x="1854" y="799"/>
                  </a:lnTo>
                  <a:lnTo>
                    <a:pt x="1855" y="799"/>
                  </a:lnTo>
                  <a:lnTo>
                    <a:pt x="1854" y="801"/>
                  </a:lnTo>
                  <a:lnTo>
                    <a:pt x="1854" y="801"/>
                  </a:lnTo>
                  <a:lnTo>
                    <a:pt x="1852" y="801"/>
                  </a:lnTo>
                  <a:lnTo>
                    <a:pt x="1852" y="804"/>
                  </a:lnTo>
                  <a:lnTo>
                    <a:pt x="1852" y="804"/>
                  </a:lnTo>
                  <a:lnTo>
                    <a:pt x="1851" y="806"/>
                  </a:lnTo>
                  <a:lnTo>
                    <a:pt x="1851" y="807"/>
                  </a:lnTo>
                  <a:lnTo>
                    <a:pt x="1852" y="809"/>
                  </a:lnTo>
                  <a:lnTo>
                    <a:pt x="1852" y="811"/>
                  </a:lnTo>
                  <a:lnTo>
                    <a:pt x="1854" y="811"/>
                  </a:lnTo>
                  <a:lnTo>
                    <a:pt x="1854" y="811"/>
                  </a:lnTo>
                  <a:lnTo>
                    <a:pt x="1855" y="811"/>
                  </a:lnTo>
                  <a:lnTo>
                    <a:pt x="1854" y="811"/>
                  </a:lnTo>
                  <a:lnTo>
                    <a:pt x="1854" y="812"/>
                  </a:lnTo>
                  <a:lnTo>
                    <a:pt x="1854" y="812"/>
                  </a:lnTo>
                  <a:lnTo>
                    <a:pt x="1854" y="812"/>
                  </a:lnTo>
                  <a:lnTo>
                    <a:pt x="1852" y="812"/>
                  </a:lnTo>
                  <a:lnTo>
                    <a:pt x="1851" y="812"/>
                  </a:lnTo>
                  <a:lnTo>
                    <a:pt x="1851" y="812"/>
                  </a:lnTo>
                  <a:lnTo>
                    <a:pt x="1851" y="814"/>
                  </a:lnTo>
                  <a:lnTo>
                    <a:pt x="1854" y="815"/>
                  </a:lnTo>
                  <a:lnTo>
                    <a:pt x="1854" y="817"/>
                  </a:lnTo>
                  <a:lnTo>
                    <a:pt x="1854" y="817"/>
                  </a:lnTo>
                  <a:lnTo>
                    <a:pt x="1854" y="819"/>
                  </a:lnTo>
                  <a:lnTo>
                    <a:pt x="1854" y="819"/>
                  </a:lnTo>
                  <a:lnTo>
                    <a:pt x="1855" y="817"/>
                  </a:lnTo>
                  <a:lnTo>
                    <a:pt x="1857" y="815"/>
                  </a:lnTo>
                  <a:lnTo>
                    <a:pt x="1857" y="815"/>
                  </a:lnTo>
                  <a:lnTo>
                    <a:pt x="1857" y="815"/>
                  </a:lnTo>
                  <a:lnTo>
                    <a:pt x="1858" y="815"/>
                  </a:lnTo>
                  <a:lnTo>
                    <a:pt x="1860" y="814"/>
                  </a:lnTo>
                  <a:lnTo>
                    <a:pt x="1863" y="812"/>
                  </a:lnTo>
                  <a:lnTo>
                    <a:pt x="1863" y="812"/>
                  </a:lnTo>
                  <a:lnTo>
                    <a:pt x="1863" y="812"/>
                  </a:lnTo>
                  <a:lnTo>
                    <a:pt x="1862" y="814"/>
                  </a:lnTo>
                  <a:lnTo>
                    <a:pt x="1862" y="814"/>
                  </a:lnTo>
                  <a:lnTo>
                    <a:pt x="1863" y="815"/>
                  </a:lnTo>
                  <a:lnTo>
                    <a:pt x="1865" y="815"/>
                  </a:lnTo>
                  <a:lnTo>
                    <a:pt x="1865" y="814"/>
                  </a:lnTo>
                  <a:lnTo>
                    <a:pt x="1866" y="814"/>
                  </a:lnTo>
                  <a:lnTo>
                    <a:pt x="1865" y="812"/>
                  </a:lnTo>
                  <a:lnTo>
                    <a:pt x="1865" y="812"/>
                  </a:lnTo>
                  <a:lnTo>
                    <a:pt x="1865" y="811"/>
                  </a:lnTo>
                  <a:lnTo>
                    <a:pt x="1866" y="811"/>
                  </a:lnTo>
                  <a:lnTo>
                    <a:pt x="1866" y="811"/>
                  </a:lnTo>
                  <a:lnTo>
                    <a:pt x="1866" y="811"/>
                  </a:lnTo>
                  <a:lnTo>
                    <a:pt x="1868" y="812"/>
                  </a:lnTo>
                  <a:lnTo>
                    <a:pt x="1870" y="812"/>
                  </a:lnTo>
                  <a:lnTo>
                    <a:pt x="1870" y="811"/>
                  </a:lnTo>
                  <a:lnTo>
                    <a:pt x="1868" y="811"/>
                  </a:lnTo>
                  <a:lnTo>
                    <a:pt x="1868" y="809"/>
                  </a:lnTo>
                  <a:lnTo>
                    <a:pt x="1868" y="809"/>
                  </a:lnTo>
                  <a:lnTo>
                    <a:pt x="1870" y="809"/>
                  </a:lnTo>
                  <a:lnTo>
                    <a:pt x="1871" y="809"/>
                  </a:lnTo>
                  <a:lnTo>
                    <a:pt x="1873" y="807"/>
                  </a:lnTo>
                  <a:lnTo>
                    <a:pt x="1873" y="807"/>
                  </a:lnTo>
                  <a:lnTo>
                    <a:pt x="1874" y="809"/>
                  </a:lnTo>
                  <a:lnTo>
                    <a:pt x="1874" y="809"/>
                  </a:lnTo>
                  <a:lnTo>
                    <a:pt x="1876" y="809"/>
                  </a:lnTo>
                  <a:lnTo>
                    <a:pt x="1878" y="809"/>
                  </a:lnTo>
                  <a:lnTo>
                    <a:pt x="1878" y="811"/>
                  </a:lnTo>
                  <a:lnTo>
                    <a:pt x="1879" y="809"/>
                  </a:lnTo>
                  <a:lnTo>
                    <a:pt x="1878" y="807"/>
                  </a:lnTo>
                  <a:lnTo>
                    <a:pt x="1879" y="807"/>
                  </a:lnTo>
                  <a:lnTo>
                    <a:pt x="1879" y="806"/>
                  </a:lnTo>
                  <a:lnTo>
                    <a:pt x="1881" y="806"/>
                  </a:lnTo>
                  <a:lnTo>
                    <a:pt x="1882" y="807"/>
                  </a:lnTo>
                  <a:lnTo>
                    <a:pt x="1886" y="806"/>
                  </a:lnTo>
                  <a:lnTo>
                    <a:pt x="1887" y="806"/>
                  </a:lnTo>
                  <a:lnTo>
                    <a:pt x="1889" y="806"/>
                  </a:lnTo>
                  <a:lnTo>
                    <a:pt x="1890" y="803"/>
                  </a:lnTo>
                  <a:lnTo>
                    <a:pt x="1890" y="801"/>
                  </a:lnTo>
                  <a:lnTo>
                    <a:pt x="1892" y="798"/>
                  </a:lnTo>
                  <a:lnTo>
                    <a:pt x="1893" y="795"/>
                  </a:lnTo>
                  <a:lnTo>
                    <a:pt x="1893" y="793"/>
                  </a:lnTo>
                  <a:lnTo>
                    <a:pt x="1892" y="793"/>
                  </a:lnTo>
                  <a:lnTo>
                    <a:pt x="1892" y="793"/>
                  </a:lnTo>
                  <a:lnTo>
                    <a:pt x="1890" y="793"/>
                  </a:lnTo>
                  <a:lnTo>
                    <a:pt x="1890" y="793"/>
                  </a:lnTo>
                  <a:lnTo>
                    <a:pt x="1890" y="792"/>
                  </a:lnTo>
                  <a:lnTo>
                    <a:pt x="1890" y="790"/>
                  </a:lnTo>
                  <a:lnTo>
                    <a:pt x="1890" y="788"/>
                  </a:lnTo>
                  <a:lnTo>
                    <a:pt x="1890" y="788"/>
                  </a:lnTo>
                  <a:lnTo>
                    <a:pt x="1892" y="787"/>
                  </a:lnTo>
                  <a:lnTo>
                    <a:pt x="1890" y="784"/>
                  </a:lnTo>
                  <a:lnTo>
                    <a:pt x="1892" y="782"/>
                  </a:lnTo>
                  <a:lnTo>
                    <a:pt x="1890" y="780"/>
                  </a:lnTo>
                  <a:lnTo>
                    <a:pt x="1890" y="779"/>
                  </a:lnTo>
                  <a:lnTo>
                    <a:pt x="1890" y="776"/>
                  </a:lnTo>
                  <a:lnTo>
                    <a:pt x="1886" y="769"/>
                  </a:lnTo>
                  <a:lnTo>
                    <a:pt x="1884" y="766"/>
                  </a:lnTo>
                  <a:lnTo>
                    <a:pt x="1881" y="761"/>
                  </a:lnTo>
                  <a:lnTo>
                    <a:pt x="1878" y="755"/>
                  </a:lnTo>
                  <a:lnTo>
                    <a:pt x="1878" y="755"/>
                  </a:lnTo>
                  <a:lnTo>
                    <a:pt x="1876" y="753"/>
                  </a:lnTo>
                  <a:lnTo>
                    <a:pt x="1874" y="753"/>
                  </a:lnTo>
                  <a:lnTo>
                    <a:pt x="1874" y="752"/>
                  </a:lnTo>
                  <a:lnTo>
                    <a:pt x="1873" y="750"/>
                  </a:lnTo>
                  <a:lnTo>
                    <a:pt x="1870" y="749"/>
                  </a:lnTo>
                  <a:lnTo>
                    <a:pt x="1868" y="747"/>
                  </a:lnTo>
                  <a:lnTo>
                    <a:pt x="1868" y="747"/>
                  </a:lnTo>
                  <a:lnTo>
                    <a:pt x="1866" y="747"/>
                  </a:lnTo>
                  <a:lnTo>
                    <a:pt x="1865" y="747"/>
                  </a:lnTo>
                  <a:lnTo>
                    <a:pt x="1865" y="745"/>
                  </a:lnTo>
                  <a:lnTo>
                    <a:pt x="1865" y="744"/>
                  </a:lnTo>
                  <a:lnTo>
                    <a:pt x="1866" y="744"/>
                  </a:lnTo>
                  <a:lnTo>
                    <a:pt x="1866" y="744"/>
                  </a:lnTo>
                  <a:lnTo>
                    <a:pt x="1866" y="742"/>
                  </a:lnTo>
                  <a:lnTo>
                    <a:pt x="1866" y="741"/>
                  </a:lnTo>
                  <a:lnTo>
                    <a:pt x="1866" y="739"/>
                  </a:lnTo>
                  <a:lnTo>
                    <a:pt x="1866" y="737"/>
                  </a:lnTo>
                  <a:lnTo>
                    <a:pt x="1871" y="736"/>
                  </a:lnTo>
                  <a:lnTo>
                    <a:pt x="1873" y="734"/>
                  </a:lnTo>
                  <a:lnTo>
                    <a:pt x="1874" y="734"/>
                  </a:lnTo>
                  <a:lnTo>
                    <a:pt x="1876" y="734"/>
                  </a:lnTo>
                  <a:lnTo>
                    <a:pt x="1878" y="733"/>
                  </a:lnTo>
                  <a:lnTo>
                    <a:pt x="1879" y="733"/>
                  </a:lnTo>
                  <a:lnTo>
                    <a:pt x="1881" y="731"/>
                  </a:lnTo>
                  <a:lnTo>
                    <a:pt x="1882" y="730"/>
                  </a:lnTo>
                  <a:lnTo>
                    <a:pt x="1884" y="730"/>
                  </a:lnTo>
                  <a:lnTo>
                    <a:pt x="1886" y="728"/>
                  </a:lnTo>
                  <a:lnTo>
                    <a:pt x="1887" y="726"/>
                  </a:lnTo>
                  <a:lnTo>
                    <a:pt x="1889" y="725"/>
                  </a:lnTo>
                  <a:lnTo>
                    <a:pt x="1890" y="723"/>
                  </a:lnTo>
                  <a:lnTo>
                    <a:pt x="1895" y="722"/>
                  </a:lnTo>
                  <a:lnTo>
                    <a:pt x="1895" y="720"/>
                  </a:lnTo>
                  <a:lnTo>
                    <a:pt x="1895" y="717"/>
                  </a:lnTo>
                  <a:lnTo>
                    <a:pt x="1895" y="715"/>
                  </a:lnTo>
                  <a:lnTo>
                    <a:pt x="1895" y="714"/>
                  </a:lnTo>
                  <a:lnTo>
                    <a:pt x="1895" y="712"/>
                  </a:lnTo>
                  <a:lnTo>
                    <a:pt x="1895" y="710"/>
                  </a:lnTo>
                  <a:lnTo>
                    <a:pt x="1895" y="709"/>
                  </a:lnTo>
                  <a:lnTo>
                    <a:pt x="1897" y="707"/>
                  </a:lnTo>
                  <a:lnTo>
                    <a:pt x="1897" y="706"/>
                  </a:lnTo>
                  <a:lnTo>
                    <a:pt x="1898" y="704"/>
                  </a:lnTo>
                  <a:lnTo>
                    <a:pt x="1900" y="704"/>
                  </a:lnTo>
                  <a:lnTo>
                    <a:pt x="1901" y="703"/>
                  </a:lnTo>
                  <a:lnTo>
                    <a:pt x="1901" y="701"/>
                  </a:lnTo>
                  <a:lnTo>
                    <a:pt x="1903" y="701"/>
                  </a:lnTo>
                  <a:lnTo>
                    <a:pt x="1905" y="699"/>
                  </a:lnTo>
                  <a:lnTo>
                    <a:pt x="1906" y="699"/>
                  </a:lnTo>
                  <a:lnTo>
                    <a:pt x="1906" y="699"/>
                  </a:lnTo>
                  <a:lnTo>
                    <a:pt x="1908" y="699"/>
                  </a:lnTo>
                  <a:lnTo>
                    <a:pt x="1908" y="699"/>
                  </a:lnTo>
                  <a:lnTo>
                    <a:pt x="1909" y="696"/>
                  </a:lnTo>
                  <a:lnTo>
                    <a:pt x="1908" y="695"/>
                  </a:lnTo>
                  <a:lnTo>
                    <a:pt x="1908" y="695"/>
                  </a:lnTo>
                  <a:lnTo>
                    <a:pt x="1911" y="695"/>
                  </a:lnTo>
                  <a:lnTo>
                    <a:pt x="1911" y="695"/>
                  </a:lnTo>
                  <a:lnTo>
                    <a:pt x="1913" y="695"/>
                  </a:lnTo>
                  <a:lnTo>
                    <a:pt x="1914" y="693"/>
                  </a:lnTo>
                  <a:lnTo>
                    <a:pt x="1916" y="693"/>
                  </a:lnTo>
                  <a:lnTo>
                    <a:pt x="1916" y="691"/>
                  </a:lnTo>
                  <a:lnTo>
                    <a:pt x="1917" y="688"/>
                  </a:lnTo>
                  <a:lnTo>
                    <a:pt x="1921" y="685"/>
                  </a:lnTo>
                  <a:lnTo>
                    <a:pt x="1922" y="685"/>
                  </a:lnTo>
                  <a:lnTo>
                    <a:pt x="1924" y="685"/>
                  </a:lnTo>
                  <a:lnTo>
                    <a:pt x="1924" y="685"/>
                  </a:lnTo>
                  <a:lnTo>
                    <a:pt x="1924" y="685"/>
                  </a:lnTo>
                  <a:lnTo>
                    <a:pt x="1922" y="687"/>
                  </a:lnTo>
                  <a:lnTo>
                    <a:pt x="1922" y="688"/>
                  </a:lnTo>
                  <a:lnTo>
                    <a:pt x="1924" y="688"/>
                  </a:lnTo>
                  <a:lnTo>
                    <a:pt x="1924" y="687"/>
                  </a:lnTo>
                  <a:lnTo>
                    <a:pt x="1927" y="685"/>
                  </a:lnTo>
                  <a:lnTo>
                    <a:pt x="1929" y="683"/>
                  </a:lnTo>
                  <a:lnTo>
                    <a:pt x="1929" y="685"/>
                  </a:lnTo>
                  <a:lnTo>
                    <a:pt x="1929" y="691"/>
                  </a:lnTo>
                  <a:lnTo>
                    <a:pt x="1930" y="690"/>
                  </a:lnTo>
                  <a:lnTo>
                    <a:pt x="1932" y="691"/>
                  </a:lnTo>
                  <a:lnTo>
                    <a:pt x="1933" y="691"/>
                  </a:lnTo>
                  <a:lnTo>
                    <a:pt x="1935" y="691"/>
                  </a:lnTo>
                  <a:lnTo>
                    <a:pt x="1936" y="691"/>
                  </a:lnTo>
                  <a:lnTo>
                    <a:pt x="1936" y="691"/>
                  </a:lnTo>
                  <a:lnTo>
                    <a:pt x="1938" y="693"/>
                  </a:lnTo>
                  <a:lnTo>
                    <a:pt x="1940" y="693"/>
                  </a:lnTo>
                  <a:lnTo>
                    <a:pt x="1941" y="693"/>
                  </a:lnTo>
                  <a:lnTo>
                    <a:pt x="1944" y="691"/>
                  </a:lnTo>
                  <a:lnTo>
                    <a:pt x="1946" y="691"/>
                  </a:lnTo>
                  <a:lnTo>
                    <a:pt x="1949" y="690"/>
                  </a:lnTo>
                  <a:lnTo>
                    <a:pt x="1952" y="688"/>
                  </a:lnTo>
                  <a:lnTo>
                    <a:pt x="1959" y="685"/>
                  </a:lnTo>
                  <a:lnTo>
                    <a:pt x="1962" y="682"/>
                  </a:lnTo>
                  <a:lnTo>
                    <a:pt x="1965" y="680"/>
                  </a:lnTo>
                  <a:lnTo>
                    <a:pt x="1967" y="679"/>
                  </a:lnTo>
                  <a:lnTo>
                    <a:pt x="1968" y="675"/>
                  </a:lnTo>
                  <a:lnTo>
                    <a:pt x="1968" y="675"/>
                  </a:lnTo>
                  <a:lnTo>
                    <a:pt x="1970" y="674"/>
                  </a:lnTo>
                  <a:lnTo>
                    <a:pt x="1975" y="668"/>
                  </a:lnTo>
                  <a:lnTo>
                    <a:pt x="1975" y="666"/>
                  </a:lnTo>
                  <a:lnTo>
                    <a:pt x="1978" y="666"/>
                  </a:lnTo>
                  <a:lnTo>
                    <a:pt x="1978" y="664"/>
                  </a:lnTo>
                  <a:lnTo>
                    <a:pt x="1979" y="663"/>
                  </a:lnTo>
                  <a:lnTo>
                    <a:pt x="1981" y="661"/>
                  </a:lnTo>
                  <a:lnTo>
                    <a:pt x="1983" y="658"/>
                  </a:lnTo>
                  <a:lnTo>
                    <a:pt x="1986" y="656"/>
                  </a:lnTo>
                  <a:lnTo>
                    <a:pt x="1986" y="655"/>
                  </a:lnTo>
                  <a:lnTo>
                    <a:pt x="1991" y="652"/>
                  </a:lnTo>
                  <a:lnTo>
                    <a:pt x="1994" y="648"/>
                  </a:lnTo>
                  <a:lnTo>
                    <a:pt x="1997" y="645"/>
                  </a:lnTo>
                  <a:lnTo>
                    <a:pt x="1999" y="644"/>
                  </a:lnTo>
                  <a:lnTo>
                    <a:pt x="2003" y="637"/>
                  </a:lnTo>
                  <a:lnTo>
                    <a:pt x="2003" y="634"/>
                  </a:lnTo>
                  <a:lnTo>
                    <a:pt x="2005" y="633"/>
                  </a:lnTo>
                  <a:lnTo>
                    <a:pt x="2007" y="629"/>
                  </a:lnTo>
                  <a:lnTo>
                    <a:pt x="2008" y="628"/>
                  </a:lnTo>
                  <a:lnTo>
                    <a:pt x="2008" y="626"/>
                  </a:lnTo>
                  <a:lnTo>
                    <a:pt x="2008" y="625"/>
                  </a:lnTo>
                  <a:lnTo>
                    <a:pt x="2014" y="620"/>
                  </a:lnTo>
                  <a:lnTo>
                    <a:pt x="2016" y="615"/>
                  </a:lnTo>
                  <a:lnTo>
                    <a:pt x="2019" y="612"/>
                  </a:lnTo>
                  <a:lnTo>
                    <a:pt x="2021" y="610"/>
                  </a:lnTo>
                  <a:lnTo>
                    <a:pt x="2022" y="609"/>
                  </a:lnTo>
                  <a:lnTo>
                    <a:pt x="2024" y="607"/>
                  </a:lnTo>
                  <a:lnTo>
                    <a:pt x="2027" y="604"/>
                  </a:lnTo>
                  <a:lnTo>
                    <a:pt x="2029" y="602"/>
                  </a:lnTo>
                  <a:lnTo>
                    <a:pt x="2029" y="601"/>
                  </a:lnTo>
                  <a:lnTo>
                    <a:pt x="2030" y="598"/>
                  </a:lnTo>
                  <a:lnTo>
                    <a:pt x="2032" y="594"/>
                  </a:lnTo>
                  <a:lnTo>
                    <a:pt x="2032" y="594"/>
                  </a:lnTo>
                  <a:lnTo>
                    <a:pt x="2030" y="593"/>
                  </a:lnTo>
                  <a:lnTo>
                    <a:pt x="2032" y="591"/>
                  </a:lnTo>
                  <a:lnTo>
                    <a:pt x="2032" y="591"/>
                  </a:lnTo>
                  <a:lnTo>
                    <a:pt x="2032" y="590"/>
                  </a:lnTo>
                  <a:lnTo>
                    <a:pt x="2032" y="588"/>
                  </a:lnTo>
                  <a:lnTo>
                    <a:pt x="2032" y="588"/>
                  </a:lnTo>
                  <a:lnTo>
                    <a:pt x="2034" y="583"/>
                  </a:lnTo>
                  <a:lnTo>
                    <a:pt x="2034" y="582"/>
                  </a:lnTo>
                  <a:lnTo>
                    <a:pt x="2034" y="580"/>
                  </a:lnTo>
                  <a:lnTo>
                    <a:pt x="2034" y="579"/>
                  </a:lnTo>
                  <a:lnTo>
                    <a:pt x="2035" y="577"/>
                  </a:lnTo>
                  <a:lnTo>
                    <a:pt x="2035" y="577"/>
                  </a:lnTo>
                  <a:lnTo>
                    <a:pt x="2035" y="575"/>
                  </a:lnTo>
                  <a:lnTo>
                    <a:pt x="2034" y="575"/>
                  </a:lnTo>
                  <a:lnTo>
                    <a:pt x="2034" y="575"/>
                  </a:lnTo>
                  <a:lnTo>
                    <a:pt x="2034" y="567"/>
                  </a:lnTo>
                  <a:lnTo>
                    <a:pt x="2034" y="564"/>
                  </a:lnTo>
                  <a:lnTo>
                    <a:pt x="2035" y="561"/>
                  </a:lnTo>
                  <a:lnTo>
                    <a:pt x="2035" y="559"/>
                  </a:lnTo>
                  <a:lnTo>
                    <a:pt x="2035" y="556"/>
                  </a:lnTo>
                  <a:lnTo>
                    <a:pt x="2038" y="553"/>
                  </a:lnTo>
                  <a:lnTo>
                    <a:pt x="2038" y="550"/>
                  </a:lnTo>
                  <a:lnTo>
                    <a:pt x="2042" y="548"/>
                  </a:lnTo>
                  <a:lnTo>
                    <a:pt x="2043" y="545"/>
                  </a:lnTo>
                  <a:lnTo>
                    <a:pt x="2045" y="545"/>
                  </a:lnTo>
                  <a:lnTo>
                    <a:pt x="2045" y="542"/>
                  </a:lnTo>
                  <a:lnTo>
                    <a:pt x="2046" y="540"/>
                  </a:lnTo>
                  <a:lnTo>
                    <a:pt x="2045" y="539"/>
                  </a:lnTo>
                  <a:lnTo>
                    <a:pt x="2045" y="539"/>
                  </a:lnTo>
                  <a:lnTo>
                    <a:pt x="2042" y="537"/>
                  </a:lnTo>
                  <a:lnTo>
                    <a:pt x="2042" y="536"/>
                  </a:lnTo>
                  <a:lnTo>
                    <a:pt x="2043" y="534"/>
                  </a:lnTo>
                  <a:lnTo>
                    <a:pt x="2043" y="532"/>
                  </a:lnTo>
                  <a:lnTo>
                    <a:pt x="2043" y="529"/>
                  </a:lnTo>
                  <a:lnTo>
                    <a:pt x="2042" y="528"/>
                  </a:lnTo>
                  <a:lnTo>
                    <a:pt x="2038" y="526"/>
                  </a:lnTo>
                  <a:lnTo>
                    <a:pt x="2038" y="524"/>
                  </a:lnTo>
                  <a:lnTo>
                    <a:pt x="2038" y="524"/>
                  </a:lnTo>
                  <a:lnTo>
                    <a:pt x="2042" y="526"/>
                  </a:lnTo>
                  <a:lnTo>
                    <a:pt x="2045" y="524"/>
                  </a:lnTo>
                  <a:lnTo>
                    <a:pt x="2045" y="523"/>
                  </a:lnTo>
                  <a:lnTo>
                    <a:pt x="2045" y="521"/>
                  </a:lnTo>
                  <a:lnTo>
                    <a:pt x="2043" y="521"/>
                  </a:lnTo>
                  <a:lnTo>
                    <a:pt x="2040" y="518"/>
                  </a:lnTo>
                  <a:lnTo>
                    <a:pt x="2040" y="518"/>
                  </a:lnTo>
                  <a:lnTo>
                    <a:pt x="2035" y="517"/>
                  </a:lnTo>
                  <a:lnTo>
                    <a:pt x="2032" y="512"/>
                  </a:lnTo>
                  <a:lnTo>
                    <a:pt x="2030" y="509"/>
                  </a:lnTo>
                  <a:lnTo>
                    <a:pt x="2029" y="509"/>
                  </a:lnTo>
                  <a:lnTo>
                    <a:pt x="2026" y="505"/>
                  </a:lnTo>
                  <a:lnTo>
                    <a:pt x="2024" y="504"/>
                  </a:lnTo>
                  <a:lnTo>
                    <a:pt x="2024" y="504"/>
                  </a:lnTo>
                  <a:lnTo>
                    <a:pt x="2018" y="505"/>
                  </a:lnTo>
                  <a:lnTo>
                    <a:pt x="2016" y="505"/>
                  </a:lnTo>
                  <a:lnTo>
                    <a:pt x="2010" y="504"/>
                  </a:lnTo>
                  <a:lnTo>
                    <a:pt x="2010" y="504"/>
                  </a:lnTo>
                  <a:lnTo>
                    <a:pt x="2011" y="505"/>
                  </a:lnTo>
                  <a:lnTo>
                    <a:pt x="2010" y="507"/>
                  </a:lnTo>
                  <a:lnTo>
                    <a:pt x="2011" y="509"/>
                  </a:lnTo>
                  <a:lnTo>
                    <a:pt x="2010" y="512"/>
                  </a:lnTo>
                  <a:lnTo>
                    <a:pt x="2010" y="513"/>
                  </a:lnTo>
                  <a:lnTo>
                    <a:pt x="2008" y="517"/>
                  </a:lnTo>
                  <a:lnTo>
                    <a:pt x="2007" y="517"/>
                  </a:lnTo>
                  <a:lnTo>
                    <a:pt x="2005" y="517"/>
                  </a:lnTo>
                  <a:lnTo>
                    <a:pt x="2005" y="517"/>
                  </a:lnTo>
                  <a:lnTo>
                    <a:pt x="2005" y="517"/>
                  </a:lnTo>
                  <a:lnTo>
                    <a:pt x="2007" y="515"/>
                  </a:lnTo>
                  <a:lnTo>
                    <a:pt x="2008" y="512"/>
                  </a:lnTo>
                  <a:lnTo>
                    <a:pt x="2008" y="510"/>
                  </a:lnTo>
                  <a:lnTo>
                    <a:pt x="2008" y="510"/>
                  </a:lnTo>
                  <a:lnTo>
                    <a:pt x="2008" y="510"/>
                  </a:lnTo>
                  <a:lnTo>
                    <a:pt x="2007" y="510"/>
                  </a:lnTo>
                  <a:lnTo>
                    <a:pt x="2005" y="513"/>
                  </a:lnTo>
                  <a:lnTo>
                    <a:pt x="2000" y="517"/>
                  </a:lnTo>
                  <a:lnTo>
                    <a:pt x="1999" y="517"/>
                  </a:lnTo>
                  <a:lnTo>
                    <a:pt x="1992" y="517"/>
                  </a:lnTo>
                  <a:lnTo>
                    <a:pt x="1992" y="517"/>
                  </a:lnTo>
                  <a:lnTo>
                    <a:pt x="1991" y="517"/>
                  </a:lnTo>
                  <a:lnTo>
                    <a:pt x="1992" y="515"/>
                  </a:lnTo>
                  <a:lnTo>
                    <a:pt x="1995" y="513"/>
                  </a:lnTo>
                  <a:lnTo>
                    <a:pt x="1997" y="512"/>
                  </a:lnTo>
                  <a:lnTo>
                    <a:pt x="1999" y="510"/>
                  </a:lnTo>
                  <a:lnTo>
                    <a:pt x="1999" y="510"/>
                  </a:lnTo>
                  <a:lnTo>
                    <a:pt x="1997" y="510"/>
                  </a:lnTo>
                  <a:lnTo>
                    <a:pt x="1994" y="509"/>
                  </a:lnTo>
                  <a:lnTo>
                    <a:pt x="1992" y="507"/>
                  </a:lnTo>
                  <a:lnTo>
                    <a:pt x="1994" y="507"/>
                  </a:lnTo>
                  <a:lnTo>
                    <a:pt x="1994" y="507"/>
                  </a:lnTo>
                  <a:lnTo>
                    <a:pt x="1995" y="507"/>
                  </a:lnTo>
                  <a:lnTo>
                    <a:pt x="1997" y="504"/>
                  </a:lnTo>
                  <a:lnTo>
                    <a:pt x="1995" y="504"/>
                  </a:lnTo>
                  <a:lnTo>
                    <a:pt x="1994" y="504"/>
                  </a:lnTo>
                  <a:lnTo>
                    <a:pt x="1991" y="505"/>
                  </a:lnTo>
                  <a:lnTo>
                    <a:pt x="1989" y="507"/>
                  </a:lnTo>
                  <a:lnTo>
                    <a:pt x="1991" y="509"/>
                  </a:lnTo>
                  <a:lnTo>
                    <a:pt x="1992" y="509"/>
                  </a:lnTo>
                  <a:lnTo>
                    <a:pt x="1991" y="512"/>
                  </a:lnTo>
                  <a:lnTo>
                    <a:pt x="1989" y="512"/>
                  </a:lnTo>
                  <a:lnTo>
                    <a:pt x="1987" y="512"/>
                  </a:lnTo>
                  <a:lnTo>
                    <a:pt x="1986" y="513"/>
                  </a:lnTo>
                  <a:lnTo>
                    <a:pt x="1984" y="512"/>
                  </a:lnTo>
                  <a:lnTo>
                    <a:pt x="1984" y="510"/>
                  </a:lnTo>
                  <a:lnTo>
                    <a:pt x="1984" y="509"/>
                  </a:lnTo>
                  <a:lnTo>
                    <a:pt x="1986" y="502"/>
                  </a:lnTo>
                  <a:lnTo>
                    <a:pt x="1986" y="501"/>
                  </a:lnTo>
                  <a:lnTo>
                    <a:pt x="1986" y="499"/>
                  </a:lnTo>
                  <a:lnTo>
                    <a:pt x="1986" y="497"/>
                  </a:lnTo>
                  <a:lnTo>
                    <a:pt x="1984" y="497"/>
                  </a:lnTo>
                  <a:lnTo>
                    <a:pt x="1983" y="497"/>
                  </a:lnTo>
                  <a:lnTo>
                    <a:pt x="1978" y="497"/>
                  </a:lnTo>
                  <a:lnTo>
                    <a:pt x="1973" y="499"/>
                  </a:lnTo>
                  <a:lnTo>
                    <a:pt x="1968" y="497"/>
                  </a:lnTo>
                  <a:lnTo>
                    <a:pt x="1967" y="496"/>
                  </a:lnTo>
                  <a:lnTo>
                    <a:pt x="1967" y="496"/>
                  </a:lnTo>
                  <a:lnTo>
                    <a:pt x="1965" y="494"/>
                  </a:lnTo>
                  <a:lnTo>
                    <a:pt x="1965" y="493"/>
                  </a:lnTo>
                  <a:lnTo>
                    <a:pt x="1967" y="493"/>
                  </a:lnTo>
                  <a:lnTo>
                    <a:pt x="1970" y="490"/>
                  </a:lnTo>
                  <a:lnTo>
                    <a:pt x="1973" y="488"/>
                  </a:lnTo>
                  <a:lnTo>
                    <a:pt x="1978" y="485"/>
                  </a:lnTo>
                  <a:lnTo>
                    <a:pt x="1979" y="483"/>
                  </a:lnTo>
                  <a:lnTo>
                    <a:pt x="1981" y="482"/>
                  </a:lnTo>
                  <a:lnTo>
                    <a:pt x="1986" y="478"/>
                  </a:lnTo>
                  <a:lnTo>
                    <a:pt x="1989" y="477"/>
                  </a:lnTo>
                  <a:lnTo>
                    <a:pt x="1991" y="475"/>
                  </a:lnTo>
                  <a:lnTo>
                    <a:pt x="1994" y="474"/>
                  </a:lnTo>
                  <a:lnTo>
                    <a:pt x="1995" y="472"/>
                  </a:lnTo>
                  <a:lnTo>
                    <a:pt x="1997" y="470"/>
                  </a:lnTo>
                  <a:lnTo>
                    <a:pt x="2002" y="466"/>
                  </a:lnTo>
                  <a:lnTo>
                    <a:pt x="2003" y="464"/>
                  </a:lnTo>
                  <a:lnTo>
                    <a:pt x="2003" y="462"/>
                  </a:lnTo>
                  <a:lnTo>
                    <a:pt x="2003" y="462"/>
                  </a:lnTo>
                  <a:lnTo>
                    <a:pt x="2010" y="456"/>
                  </a:lnTo>
                  <a:lnTo>
                    <a:pt x="2014" y="455"/>
                  </a:lnTo>
                  <a:lnTo>
                    <a:pt x="2016" y="451"/>
                  </a:lnTo>
                  <a:lnTo>
                    <a:pt x="2019" y="450"/>
                  </a:lnTo>
                  <a:lnTo>
                    <a:pt x="2021" y="450"/>
                  </a:lnTo>
                  <a:lnTo>
                    <a:pt x="2022" y="447"/>
                  </a:lnTo>
                  <a:lnTo>
                    <a:pt x="2024" y="447"/>
                  </a:lnTo>
                  <a:lnTo>
                    <a:pt x="2026" y="445"/>
                  </a:lnTo>
                  <a:lnTo>
                    <a:pt x="2027" y="443"/>
                  </a:lnTo>
                  <a:lnTo>
                    <a:pt x="2034" y="440"/>
                  </a:lnTo>
                  <a:lnTo>
                    <a:pt x="2034" y="440"/>
                  </a:lnTo>
                  <a:lnTo>
                    <a:pt x="2035" y="434"/>
                  </a:lnTo>
                  <a:lnTo>
                    <a:pt x="2037" y="432"/>
                  </a:lnTo>
                  <a:lnTo>
                    <a:pt x="2040" y="429"/>
                  </a:lnTo>
                  <a:lnTo>
                    <a:pt x="2045" y="428"/>
                  </a:lnTo>
                  <a:lnTo>
                    <a:pt x="2048" y="426"/>
                  </a:lnTo>
                  <a:lnTo>
                    <a:pt x="2050" y="423"/>
                  </a:lnTo>
                  <a:lnTo>
                    <a:pt x="2053" y="418"/>
                  </a:lnTo>
                  <a:lnTo>
                    <a:pt x="2057" y="416"/>
                  </a:lnTo>
                  <a:lnTo>
                    <a:pt x="2061" y="415"/>
                  </a:lnTo>
                  <a:lnTo>
                    <a:pt x="2069" y="412"/>
                  </a:lnTo>
                  <a:lnTo>
                    <a:pt x="2072" y="412"/>
                  </a:lnTo>
                  <a:lnTo>
                    <a:pt x="2077" y="412"/>
                  </a:lnTo>
                  <a:lnTo>
                    <a:pt x="2080" y="412"/>
                  </a:lnTo>
                  <a:lnTo>
                    <a:pt x="2085" y="412"/>
                  </a:lnTo>
                  <a:lnTo>
                    <a:pt x="2099" y="412"/>
                  </a:lnTo>
                  <a:lnTo>
                    <a:pt x="2100" y="412"/>
                  </a:lnTo>
                  <a:lnTo>
                    <a:pt x="2102" y="413"/>
                  </a:lnTo>
                  <a:lnTo>
                    <a:pt x="2104" y="415"/>
                  </a:lnTo>
                  <a:lnTo>
                    <a:pt x="2105" y="415"/>
                  </a:lnTo>
                  <a:lnTo>
                    <a:pt x="2108" y="415"/>
                  </a:lnTo>
                  <a:lnTo>
                    <a:pt x="2110" y="410"/>
                  </a:lnTo>
                  <a:lnTo>
                    <a:pt x="2112" y="410"/>
                  </a:lnTo>
                  <a:lnTo>
                    <a:pt x="2115" y="412"/>
                  </a:lnTo>
                  <a:lnTo>
                    <a:pt x="2118" y="412"/>
                  </a:lnTo>
                  <a:lnTo>
                    <a:pt x="2124" y="413"/>
                  </a:lnTo>
                  <a:lnTo>
                    <a:pt x="2126" y="413"/>
                  </a:lnTo>
                  <a:lnTo>
                    <a:pt x="2129" y="412"/>
                  </a:lnTo>
                  <a:lnTo>
                    <a:pt x="2134" y="412"/>
                  </a:lnTo>
                  <a:lnTo>
                    <a:pt x="2137" y="413"/>
                  </a:lnTo>
                  <a:lnTo>
                    <a:pt x="2139" y="413"/>
                  </a:lnTo>
                  <a:lnTo>
                    <a:pt x="2142" y="413"/>
                  </a:lnTo>
                  <a:lnTo>
                    <a:pt x="2142" y="412"/>
                  </a:lnTo>
                  <a:lnTo>
                    <a:pt x="2142" y="412"/>
                  </a:lnTo>
                  <a:lnTo>
                    <a:pt x="2140" y="412"/>
                  </a:lnTo>
                  <a:lnTo>
                    <a:pt x="2139" y="410"/>
                  </a:lnTo>
                  <a:lnTo>
                    <a:pt x="2140" y="408"/>
                  </a:lnTo>
                  <a:lnTo>
                    <a:pt x="2142" y="410"/>
                  </a:lnTo>
                  <a:lnTo>
                    <a:pt x="2145" y="410"/>
                  </a:lnTo>
                  <a:lnTo>
                    <a:pt x="2145" y="410"/>
                  </a:lnTo>
                  <a:lnTo>
                    <a:pt x="2145" y="408"/>
                  </a:lnTo>
                  <a:lnTo>
                    <a:pt x="2145" y="408"/>
                  </a:lnTo>
                  <a:lnTo>
                    <a:pt x="2143" y="407"/>
                  </a:lnTo>
                  <a:lnTo>
                    <a:pt x="2147" y="405"/>
                  </a:lnTo>
                  <a:lnTo>
                    <a:pt x="2148" y="404"/>
                  </a:lnTo>
                  <a:lnTo>
                    <a:pt x="2151" y="404"/>
                  </a:lnTo>
                  <a:lnTo>
                    <a:pt x="2158" y="407"/>
                  </a:lnTo>
                  <a:lnTo>
                    <a:pt x="2159" y="407"/>
                  </a:lnTo>
                  <a:lnTo>
                    <a:pt x="2161" y="407"/>
                  </a:lnTo>
                  <a:lnTo>
                    <a:pt x="2164" y="408"/>
                  </a:lnTo>
                  <a:lnTo>
                    <a:pt x="2163" y="408"/>
                  </a:lnTo>
                  <a:lnTo>
                    <a:pt x="2163" y="410"/>
                  </a:lnTo>
                  <a:lnTo>
                    <a:pt x="2164" y="408"/>
                  </a:lnTo>
                  <a:lnTo>
                    <a:pt x="2166" y="410"/>
                  </a:lnTo>
                  <a:lnTo>
                    <a:pt x="2166" y="410"/>
                  </a:lnTo>
                  <a:lnTo>
                    <a:pt x="2167" y="410"/>
                  </a:lnTo>
                  <a:lnTo>
                    <a:pt x="2167" y="408"/>
                  </a:lnTo>
                  <a:lnTo>
                    <a:pt x="2169" y="408"/>
                  </a:lnTo>
                  <a:lnTo>
                    <a:pt x="2169" y="407"/>
                  </a:lnTo>
                  <a:lnTo>
                    <a:pt x="2171" y="408"/>
                  </a:lnTo>
                  <a:lnTo>
                    <a:pt x="2174" y="408"/>
                  </a:lnTo>
                  <a:lnTo>
                    <a:pt x="2175" y="408"/>
                  </a:lnTo>
                  <a:lnTo>
                    <a:pt x="2178" y="413"/>
                  </a:lnTo>
                  <a:lnTo>
                    <a:pt x="2180" y="413"/>
                  </a:lnTo>
                  <a:lnTo>
                    <a:pt x="2183" y="413"/>
                  </a:lnTo>
                  <a:lnTo>
                    <a:pt x="2183" y="413"/>
                  </a:lnTo>
                  <a:lnTo>
                    <a:pt x="2185" y="415"/>
                  </a:lnTo>
                  <a:lnTo>
                    <a:pt x="2182" y="416"/>
                  </a:lnTo>
                  <a:lnTo>
                    <a:pt x="2178" y="416"/>
                  </a:lnTo>
                  <a:lnTo>
                    <a:pt x="2175" y="415"/>
                  </a:lnTo>
                  <a:lnTo>
                    <a:pt x="2171" y="416"/>
                  </a:lnTo>
                  <a:lnTo>
                    <a:pt x="2172" y="421"/>
                  </a:lnTo>
                  <a:lnTo>
                    <a:pt x="2177" y="421"/>
                  </a:lnTo>
                  <a:lnTo>
                    <a:pt x="2183" y="420"/>
                  </a:lnTo>
                  <a:lnTo>
                    <a:pt x="2183" y="418"/>
                  </a:lnTo>
                  <a:lnTo>
                    <a:pt x="2185" y="418"/>
                  </a:lnTo>
                  <a:lnTo>
                    <a:pt x="2186" y="418"/>
                  </a:lnTo>
                  <a:lnTo>
                    <a:pt x="2190" y="420"/>
                  </a:lnTo>
                  <a:lnTo>
                    <a:pt x="2191" y="420"/>
                  </a:lnTo>
                  <a:lnTo>
                    <a:pt x="2193" y="420"/>
                  </a:lnTo>
                  <a:lnTo>
                    <a:pt x="2196" y="416"/>
                  </a:lnTo>
                  <a:lnTo>
                    <a:pt x="2198" y="416"/>
                  </a:lnTo>
                  <a:lnTo>
                    <a:pt x="2198" y="416"/>
                  </a:lnTo>
                  <a:lnTo>
                    <a:pt x="2199" y="415"/>
                  </a:lnTo>
                  <a:lnTo>
                    <a:pt x="2204" y="415"/>
                  </a:lnTo>
                  <a:lnTo>
                    <a:pt x="2206" y="416"/>
                  </a:lnTo>
                  <a:lnTo>
                    <a:pt x="2207" y="418"/>
                  </a:lnTo>
                  <a:lnTo>
                    <a:pt x="2210" y="416"/>
                  </a:lnTo>
                  <a:lnTo>
                    <a:pt x="2212" y="415"/>
                  </a:lnTo>
                  <a:lnTo>
                    <a:pt x="2214" y="415"/>
                  </a:lnTo>
                  <a:lnTo>
                    <a:pt x="2217" y="416"/>
                  </a:lnTo>
                  <a:lnTo>
                    <a:pt x="2218" y="415"/>
                  </a:lnTo>
                  <a:lnTo>
                    <a:pt x="2220" y="415"/>
                  </a:lnTo>
                  <a:lnTo>
                    <a:pt x="2221" y="415"/>
                  </a:lnTo>
                  <a:lnTo>
                    <a:pt x="2221" y="413"/>
                  </a:lnTo>
                  <a:lnTo>
                    <a:pt x="2221" y="412"/>
                  </a:lnTo>
                  <a:lnTo>
                    <a:pt x="2220" y="410"/>
                  </a:lnTo>
                  <a:lnTo>
                    <a:pt x="2215" y="408"/>
                  </a:lnTo>
                  <a:lnTo>
                    <a:pt x="2212" y="410"/>
                  </a:lnTo>
                  <a:lnTo>
                    <a:pt x="2210" y="410"/>
                  </a:lnTo>
                  <a:lnTo>
                    <a:pt x="2210" y="410"/>
                  </a:lnTo>
                  <a:lnTo>
                    <a:pt x="2209" y="408"/>
                  </a:lnTo>
                  <a:lnTo>
                    <a:pt x="2210" y="407"/>
                  </a:lnTo>
                  <a:lnTo>
                    <a:pt x="2210" y="407"/>
                  </a:lnTo>
                  <a:lnTo>
                    <a:pt x="2210" y="405"/>
                  </a:lnTo>
                  <a:lnTo>
                    <a:pt x="2210" y="404"/>
                  </a:lnTo>
                  <a:lnTo>
                    <a:pt x="2212" y="402"/>
                  </a:lnTo>
                  <a:lnTo>
                    <a:pt x="2214" y="402"/>
                  </a:lnTo>
                  <a:lnTo>
                    <a:pt x="2215" y="397"/>
                  </a:lnTo>
                  <a:lnTo>
                    <a:pt x="2220" y="393"/>
                  </a:lnTo>
                  <a:lnTo>
                    <a:pt x="2226" y="389"/>
                  </a:lnTo>
                  <a:lnTo>
                    <a:pt x="2229" y="386"/>
                  </a:lnTo>
                  <a:lnTo>
                    <a:pt x="2231" y="385"/>
                  </a:lnTo>
                  <a:lnTo>
                    <a:pt x="2234" y="381"/>
                  </a:lnTo>
                  <a:lnTo>
                    <a:pt x="2237" y="378"/>
                  </a:lnTo>
                  <a:lnTo>
                    <a:pt x="2239" y="377"/>
                  </a:lnTo>
                  <a:lnTo>
                    <a:pt x="2241" y="375"/>
                  </a:lnTo>
                  <a:lnTo>
                    <a:pt x="2242" y="372"/>
                  </a:lnTo>
                  <a:lnTo>
                    <a:pt x="2244" y="370"/>
                  </a:lnTo>
                  <a:lnTo>
                    <a:pt x="2244" y="370"/>
                  </a:lnTo>
                  <a:lnTo>
                    <a:pt x="2247" y="367"/>
                  </a:lnTo>
                  <a:lnTo>
                    <a:pt x="2250" y="366"/>
                  </a:lnTo>
                  <a:lnTo>
                    <a:pt x="2252" y="366"/>
                  </a:lnTo>
                  <a:lnTo>
                    <a:pt x="2256" y="366"/>
                  </a:lnTo>
                  <a:lnTo>
                    <a:pt x="2260" y="366"/>
                  </a:lnTo>
                  <a:lnTo>
                    <a:pt x="2261" y="366"/>
                  </a:lnTo>
                  <a:lnTo>
                    <a:pt x="2263" y="364"/>
                  </a:lnTo>
                  <a:lnTo>
                    <a:pt x="2266" y="366"/>
                  </a:lnTo>
                  <a:lnTo>
                    <a:pt x="2269" y="364"/>
                  </a:lnTo>
                  <a:lnTo>
                    <a:pt x="2272" y="362"/>
                  </a:lnTo>
                  <a:lnTo>
                    <a:pt x="2274" y="362"/>
                  </a:lnTo>
                  <a:lnTo>
                    <a:pt x="2276" y="362"/>
                  </a:lnTo>
                  <a:lnTo>
                    <a:pt x="2277" y="366"/>
                  </a:lnTo>
                  <a:lnTo>
                    <a:pt x="2277" y="366"/>
                  </a:lnTo>
                  <a:lnTo>
                    <a:pt x="2279" y="367"/>
                  </a:lnTo>
                  <a:lnTo>
                    <a:pt x="2280" y="366"/>
                  </a:lnTo>
                  <a:lnTo>
                    <a:pt x="2287" y="362"/>
                  </a:lnTo>
                  <a:lnTo>
                    <a:pt x="2287" y="362"/>
                  </a:lnTo>
                  <a:lnTo>
                    <a:pt x="2288" y="364"/>
                  </a:lnTo>
                  <a:lnTo>
                    <a:pt x="2288" y="364"/>
                  </a:lnTo>
                  <a:lnTo>
                    <a:pt x="2288" y="366"/>
                  </a:lnTo>
                  <a:lnTo>
                    <a:pt x="2288" y="369"/>
                  </a:lnTo>
                  <a:lnTo>
                    <a:pt x="2287" y="370"/>
                  </a:lnTo>
                  <a:lnTo>
                    <a:pt x="2284" y="375"/>
                  </a:lnTo>
                  <a:lnTo>
                    <a:pt x="2284" y="375"/>
                  </a:lnTo>
                  <a:lnTo>
                    <a:pt x="2284" y="377"/>
                  </a:lnTo>
                  <a:lnTo>
                    <a:pt x="2284" y="378"/>
                  </a:lnTo>
                  <a:lnTo>
                    <a:pt x="2282" y="380"/>
                  </a:lnTo>
                  <a:lnTo>
                    <a:pt x="2282" y="381"/>
                  </a:lnTo>
                  <a:lnTo>
                    <a:pt x="2284" y="381"/>
                  </a:lnTo>
                  <a:lnTo>
                    <a:pt x="2285" y="380"/>
                  </a:lnTo>
                  <a:lnTo>
                    <a:pt x="2287" y="380"/>
                  </a:lnTo>
                  <a:lnTo>
                    <a:pt x="2288" y="380"/>
                  </a:lnTo>
                  <a:lnTo>
                    <a:pt x="2290" y="380"/>
                  </a:lnTo>
                  <a:lnTo>
                    <a:pt x="2287" y="385"/>
                  </a:lnTo>
                  <a:lnTo>
                    <a:pt x="2287" y="386"/>
                  </a:lnTo>
                  <a:lnTo>
                    <a:pt x="2287" y="386"/>
                  </a:lnTo>
                  <a:lnTo>
                    <a:pt x="2287" y="388"/>
                  </a:lnTo>
                  <a:lnTo>
                    <a:pt x="2288" y="388"/>
                  </a:lnTo>
                  <a:lnTo>
                    <a:pt x="2288" y="386"/>
                  </a:lnTo>
                  <a:lnTo>
                    <a:pt x="2290" y="386"/>
                  </a:lnTo>
                  <a:lnTo>
                    <a:pt x="2295" y="385"/>
                  </a:lnTo>
                  <a:lnTo>
                    <a:pt x="2296" y="383"/>
                  </a:lnTo>
                  <a:lnTo>
                    <a:pt x="2298" y="381"/>
                  </a:lnTo>
                  <a:lnTo>
                    <a:pt x="2312" y="370"/>
                  </a:lnTo>
                  <a:lnTo>
                    <a:pt x="2315" y="367"/>
                  </a:lnTo>
                  <a:lnTo>
                    <a:pt x="2317" y="367"/>
                  </a:lnTo>
                  <a:lnTo>
                    <a:pt x="2319" y="369"/>
                  </a:lnTo>
                  <a:lnTo>
                    <a:pt x="2319" y="369"/>
                  </a:lnTo>
                  <a:lnTo>
                    <a:pt x="2319" y="367"/>
                  </a:lnTo>
                  <a:lnTo>
                    <a:pt x="2320" y="367"/>
                  </a:lnTo>
                  <a:lnTo>
                    <a:pt x="2322" y="367"/>
                  </a:lnTo>
                  <a:lnTo>
                    <a:pt x="2322" y="369"/>
                  </a:lnTo>
                  <a:lnTo>
                    <a:pt x="2323" y="370"/>
                  </a:lnTo>
                  <a:lnTo>
                    <a:pt x="2323" y="370"/>
                  </a:lnTo>
                  <a:lnTo>
                    <a:pt x="2323" y="370"/>
                  </a:lnTo>
                  <a:lnTo>
                    <a:pt x="2325" y="369"/>
                  </a:lnTo>
                  <a:lnTo>
                    <a:pt x="2325" y="369"/>
                  </a:lnTo>
                  <a:lnTo>
                    <a:pt x="2327" y="367"/>
                  </a:lnTo>
                  <a:lnTo>
                    <a:pt x="2325" y="367"/>
                  </a:lnTo>
                  <a:lnTo>
                    <a:pt x="2323" y="366"/>
                  </a:lnTo>
                  <a:lnTo>
                    <a:pt x="2323" y="364"/>
                  </a:lnTo>
                  <a:lnTo>
                    <a:pt x="2325" y="361"/>
                  </a:lnTo>
                  <a:lnTo>
                    <a:pt x="2325" y="358"/>
                  </a:lnTo>
                  <a:lnTo>
                    <a:pt x="2325" y="356"/>
                  </a:lnTo>
                  <a:lnTo>
                    <a:pt x="2325" y="354"/>
                  </a:lnTo>
                  <a:lnTo>
                    <a:pt x="2327" y="354"/>
                  </a:lnTo>
                  <a:lnTo>
                    <a:pt x="2327" y="354"/>
                  </a:lnTo>
                  <a:lnTo>
                    <a:pt x="2327" y="353"/>
                  </a:lnTo>
                  <a:lnTo>
                    <a:pt x="2327" y="351"/>
                  </a:lnTo>
                  <a:lnTo>
                    <a:pt x="2327" y="350"/>
                  </a:lnTo>
                  <a:lnTo>
                    <a:pt x="2339" y="348"/>
                  </a:lnTo>
                  <a:lnTo>
                    <a:pt x="2341" y="348"/>
                  </a:lnTo>
                  <a:lnTo>
                    <a:pt x="2342" y="348"/>
                  </a:lnTo>
                  <a:lnTo>
                    <a:pt x="2346" y="350"/>
                  </a:lnTo>
                  <a:lnTo>
                    <a:pt x="2349" y="351"/>
                  </a:lnTo>
                  <a:lnTo>
                    <a:pt x="2354" y="351"/>
                  </a:lnTo>
                  <a:lnTo>
                    <a:pt x="2354" y="353"/>
                  </a:lnTo>
                  <a:lnTo>
                    <a:pt x="2352" y="353"/>
                  </a:lnTo>
                  <a:lnTo>
                    <a:pt x="2352" y="353"/>
                  </a:lnTo>
                  <a:lnTo>
                    <a:pt x="2352" y="353"/>
                  </a:lnTo>
                  <a:lnTo>
                    <a:pt x="2352" y="354"/>
                  </a:lnTo>
                  <a:lnTo>
                    <a:pt x="2350" y="353"/>
                  </a:lnTo>
                  <a:lnTo>
                    <a:pt x="2347" y="353"/>
                  </a:lnTo>
                  <a:lnTo>
                    <a:pt x="2344" y="351"/>
                  </a:lnTo>
                  <a:lnTo>
                    <a:pt x="2344" y="351"/>
                  </a:lnTo>
                  <a:lnTo>
                    <a:pt x="2339" y="354"/>
                  </a:lnTo>
                  <a:lnTo>
                    <a:pt x="2339" y="356"/>
                  </a:lnTo>
                  <a:lnTo>
                    <a:pt x="2336" y="361"/>
                  </a:lnTo>
                  <a:lnTo>
                    <a:pt x="2336" y="364"/>
                  </a:lnTo>
                  <a:lnTo>
                    <a:pt x="2336" y="367"/>
                  </a:lnTo>
                  <a:lnTo>
                    <a:pt x="2335" y="369"/>
                  </a:lnTo>
                  <a:lnTo>
                    <a:pt x="2335" y="370"/>
                  </a:lnTo>
                  <a:lnTo>
                    <a:pt x="2333" y="372"/>
                  </a:lnTo>
                  <a:lnTo>
                    <a:pt x="2336" y="372"/>
                  </a:lnTo>
                  <a:lnTo>
                    <a:pt x="2336" y="373"/>
                  </a:lnTo>
                  <a:lnTo>
                    <a:pt x="2336" y="373"/>
                  </a:lnTo>
                  <a:lnTo>
                    <a:pt x="2335" y="377"/>
                  </a:lnTo>
                  <a:lnTo>
                    <a:pt x="2331" y="378"/>
                  </a:lnTo>
                  <a:lnTo>
                    <a:pt x="2331" y="378"/>
                  </a:lnTo>
                  <a:lnTo>
                    <a:pt x="2330" y="380"/>
                  </a:lnTo>
                  <a:lnTo>
                    <a:pt x="2331" y="383"/>
                  </a:lnTo>
                  <a:lnTo>
                    <a:pt x="2330" y="383"/>
                  </a:lnTo>
                  <a:lnTo>
                    <a:pt x="2330" y="383"/>
                  </a:lnTo>
                  <a:lnTo>
                    <a:pt x="2328" y="385"/>
                  </a:lnTo>
                  <a:lnTo>
                    <a:pt x="2323" y="385"/>
                  </a:lnTo>
                  <a:lnTo>
                    <a:pt x="2319" y="388"/>
                  </a:lnTo>
                  <a:lnTo>
                    <a:pt x="2314" y="389"/>
                  </a:lnTo>
                  <a:lnTo>
                    <a:pt x="2311" y="391"/>
                  </a:lnTo>
                  <a:lnTo>
                    <a:pt x="2311" y="393"/>
                  </a:lnTo>
                  <a:lnTo>
                    <a:pt x="2307" y="396"/>
                  </a:lnTo>
                  <a:lnTo>
                    <a:pt x="2307" y="397"/>
                  </a:lnTo>
                  <a:lnTo>
                    <a:pt x="2303" y="399"/>
                  </a:lnTo>
                  <a:lnTo>
                    <a:pt x="2299" y="402"/>
                  </a:lnTo>
                  <a:lnTo>
                    <a:pt x="2295" y="407"/>
                  </a:lnTo>
                  <a:lnTo>
                    <a:pt x="2293" y="407"/>
                  </a:lnTo>
                  <a:lnTo>
                    <a:pt x="2292" y="408"/>
                  </a:lnTo>
                  <a:lnTo>
                    <a:pt x="2288" y="412"/>
                  </a:lnTo>
                  <a:lnTo>
                    <a:pt x="2282" y="416"/>
                  </a:lnTo>
                  <a:lnTo>
                    <a:pt x="2279" y="423"/>
                  </a:lnTo>
                  <a:lnTo>
                    <a:pt x="2277" y="424"/>
                  </a:lnTo>
                  <a:lnTo>
                    <a:pt x="2276" y="426"/>
                  </a:lnTo>
                  <a:lnTo>
                    <a:pt x="2274" y="428"/>
                  </a:lnTo>
                  <a:lnTo>
                    <a:pt x="2272" y="429"/>
                  </a:lnTo>
                  <a:lnTo>
                    <a:pt x="2268" y="432"/>
                  </a:lnTo>
                  <a:lnTo>
                    <a:pt x="2264" y="434"/>
                  </a:lnTo>
                  <a:lnTo>
                    <a:pt x="2263" y="435"/>
                  </a:lnTo>
                  <a:lnTo>
                    <a:pt x="2263" y="437"/>
                  </a:lnTo>
                  <a:lnTo>
                    <a:pt x="2261" y="437"/>
                  </a:lnTo>
                  <a:lnTo>
                    <a:pt x="2258" y="437"/>
                  </a:lnTo>
                  <a:lnTo>
                    <a:pt x="2255" y="437"/>
                  </a:lnTo>
                  <a:lnTo>
                    <a:pt x="2252" y="440"/>
                  </a:lnTo>
                  <a:lnTo>
                    <a:pt x="2249" y="442"/>
                  </a:lnTo>
                  <a:lnTo>
                    <a:pt x="2245" y="440"/>
                  </a:lnTo>
                  <a:lnTo>
                    <a:pt x="2244" y="440"/>
                  </a:lnTo>
                  <a:lnTo>
                    <a:pt x="2244" y="442"/>
                  </a:lnTo>
                  <a:lnTo>
                    <a:pt x="2244" y="442"/>
                  </a:lnTo>
                  <a:lnTo>
                    <a:pt x="2244" y="443"/>
                  </a:lnTo>
                  <a:lnTo>
                    <a:pt x="2245" y="445"/>
                  </a:lnTo>
                  <a:lnTo>
                    <a:pt x="2245" y="445"/>
                  </a:lnTo>
                  <a:lnTo>
                    <a:pt x="2245" y="447"/>
                  </a:lnTo>
                  <a:lnTo>
                    <a:pt x="2244" y="450"/>
                  </a:lnTo>
                  <a:lnTo>
                    <a:pt x="2242" y="453"/>
                  </a:lnTo>
                  <a:lnTo>
                    <a:pt x="2239" y="455"/>
                  </a:lnTo>
                  <a:lnTo>
                    <a:pt x="2234" y="459"/>
                  </a:lnTo>
                  <a:lnTo>
                    <a:pt x="2233" y="459"/>
                  </a:lnTo>
                  <a:lnTo>
                    <a:pt x="2233" y="461"/>
                  </a:lnTo>
                  <a:lnTo>
                    <a:pt x="2229" y="472"/>
                  </a:lnTo>
                  <a:lnTo>
                    <a:pt x="2228" y="477"/>
                  </a:lnTo>
                  <a:lnTo>
                    <a:pt x="2228" y="485"/>
                  </a:lnTo>
                  <a:lnTo>
                    <a:pt x="2228" y="488"/>
                  </a:lnTo>
                  <a:lnTo>
                    <a:pt x="2228" y="494"/>
                  </a:lnTo>
                  <a:lnTo>
                    <a:pt x="2229" y="499"/>
                  </a:lnTo>
                  <a:lnTo>
                    <a:pt x="2231" y="510"/>
                  </a:lnTo>
                  <a:lnTo>
                    <a:pt x="2233" y="513"/>
                  </a:lnTo>
                  <a:lnTo>
                    <a:pt x="2234" y="526"/>
                  </a:lnTo>
                  <a:lnTo>
                    <a:pt x="2234" y="529"/>
                  </a:lnTo>
                  <a:lnTo>
                    <a:pt x="2234" y="531"/>
                  </a:lnTo>
                  <a:lnTo>
                    <a:pt x="2236" y="532"/>
                  </a:lnTo>
                  <a:lnTo>
                    <a:pt x="2237" y="534"/>
                  </a:lnTo>
                  <a:lnTo>
                    <a:pt x="2237" y="537"/>
                  </a:lnTo>
                  <a:lnTo>
                    <a:pt x="2239" y="545"/>
                  </a:lnTo>
                  <a:lnTo>
                    <a:pt x="2239" y="553"/>
                  </a:lnTo>
                  <a:lnTo>
                    <a:pt x="2239" y="555"/>
                  </a:lnTo>
                  <a:lnTo>
                    <a:pt x="2241" y="555"/>
                  </a:lnTo>
                  <a:lnTo>
                    <a:pt x="2242" y="556"/>
                  </a:lnTo>
                  <a:lnTo>
                    <a:pt x="2242" y="558"/>
                  </a:lnTo>
                  <a:lnTo>
                    <a:pt x="2242" y="559"/>
                  </a:lnTo>
                  <a:lnTo>
                    <a:pt x="2242" y="561"/>
                  </a:lnTo>
                  <a:lnTo>
                    <a:pt x="2244" y="559"/>
                  </a:lnTo>
                  <a:lnTo>
                    <a:pt x="2249" y="556"/>
                  </a:lnTo>
                  <a:lnTo>
                    <a:pt x="2252" y="553"/>
                  </a:lnTo>
                  <a:lnTo>
                    <a:pt x="2253" y="551"/>
                  </a:lnTo>
                  <a:lnTo>
                    <a:pt x="2253" y="551"/>
                  </a:lnTo>
                  <a:lnTo>
                    <a:pt x="2256" y="550"/>
                  </a:lnTo>
                  <a:lnTo>
                    <a:pt x="2260" y="547"/>
                  </a:lnTo>
                  <a:lnTo>
                    <a:pt x="2263" y="542"/>
                  </a:lnTo>
                  <a:lnTo>
                    <a:pt x="2264" y="539"/>
                  </a:lnTo>
                  <a:lnTo>
                    <a:pt x="2264" y="537"/>
                  </a:lnTo>
                  <a:lnTo>
                    <a:pt x="2264" y="536"/>
                  </a:lnTo>
                  <a:lnTo>
                    <a:pt x="2264" y="532"/>
                  </a:lnTo>
                  <a:lnTo>
                    <a:pt x="2266" y="532"/>
                  </a:lnTo>
                  <a:lnTo>
                    <a:pt x="2266" y="529"/>
                  </a:lnTo>
                  <a:lnTo>
                    <a:pt x="2266" y="528"/>
                  </a:lnTo>
                  <a:lnTo>
                    <a:pt x="2264" y="528"/>
                  </a:lnTo>
                  <a:lnTo>
                    <a:pt x="2264" y="526"/>
                  </a:lnTo>
                  <a:lnTo>
                    <a:pt x="2266" y="526"/>
                  </a:lnTo>
                  <a:lnTo>
                    <a:pt x="2268" y="526"/>
                  </a:lnTo>
                  <a:lnTo>
                    <a:pt x="2268" y="528"/>
                  </a:lnTo>
                  <a:lnTo>
                    <a:pt x="2268" y="528"/>
                  </a:lnTo>
                  <a:lnTo>
                    <a:pt x="2271" y="526"/>
                  </a:lnTo>
                  <a:lnTo>
                    <a:pt x="2274" y="524"/>
                  </a:lnTo>
                  <a:lnTo>
                    <a:pt x="2279" y="523"/>
                  </a:lnTo>
                  <a:lnTo>
                    <a:pt x="2282" y="523"/>
                  </a:lnTo>
                  <a:lnTo>
                    <a:pt x="2284" y="524"/>
                  </a:lnTo>
                  <a:lnTo>
                    <a:pt x="2285" y="524"/>
                  </a:lnTo>
                  <a:lnTo>
                    <a:pt x="2285" y="521"/>
                  </a:lnTo>
                  <a:lnTo>
                    <a:pt x="2284" y="520"/>
                  </a:lnTo>
                  <a:lnTo>
                    <a:pt x="2284" y="518"/>
                  </a:lnTo>
                  <a:lnTo>
                    <a:pt x="2284" y="517"/>
                  </a:lnTo>
                  <a:lnTo>
                    <a:pt x="2284" y="515"/>
                  </a:lnTo>
                  <a:lnTo>
                    <a:pt x="2282" y="515"/>
                  </a:lnTo>
                  <a:lnTo>
                    <a:pt x="2282" y="513"/>
                  </a:lnTo>
                  <a:lnTo>
                    <a:pt x="2284" y="509"/>
                  </a:lnTo>
                  <a:lnTo>
                    <a:pt x="2285" y="507"/>
                  </a:lnTo>
                  <a:lnTo>
                    <a:pt x="2285" y="505"/>
                  </a:lnTo>
                  <a:lnTo>
                    <a:pt x="2288" y="504"/>
                  </a:lnTo>
                  <a:lnTo>
                    <a:pt x="2292" y="502"/>
                  </a:lnTo>
                  <a:lnTo>
                    <a:pt x="2295" y="499"/>
                  </a:lnTo>
                  <a:lnTo>
                    <a:pt x="2296" y="499"/>
                  </a:lnTo>
                  <a:lnTo>
                    <a:pt x="2299" y="499"/>
                  </a:lnTo>
                  <a:lnTo>
                    <a:pt x="2301" y="501"/>
                  </a:lnTo>
                  <a:lnTo>
                    <a:pt x="2306" y="501"/>
                  </a:lnTo>
                  <a:lnTo>
                    <a:pt x="2306" y="499"/>
                  </a:lnTo>
                  <a:lnTo>
                    <a:pt x="2309" y="497"/>
                  </a:lnTo>
                  <a:lnTo>
                    <a:pt x="2312" y="496"/>
                  </a:lnTo>
                  <a:lnTo>
                    <a:pt x="2311" y="493"/>
                  </a:lnTo>
                  <a:lnTo>
                    <a:pt x="2311" y="491"/>
                  </a:lnTo>
                  <a:lnTo>
                    <a:pt x="2307" y="490"/>
                  </a:lnTo>
                  <a:lnTo>
                    <a:pt x="2307" y="488"/>
                  </a:lnTo>
                  <a:lnTo>
                    <a:pt x="2306" y="485"/>
                  </a:lnTo>
                  <a:lnTo>
                    <a:pt x="2306" y="483"/>
                  </a:lnTo>
                  <a:lnTo>
                    <a:pt x="2307" y="480"/>
                  </a:lnTo>
                  <a:lnTo>
                    <a:pt x="2309" y="477"/>
                  </a:lnTo>
                  <a:lnTo>
                    <a:pt x="2311" y="472"/>
                  </a:lnTo>
                  <a:lnTo>
                    <a:pt x="2312" y="472"/>
                  </a:lnTo>
                  <a:lnTo>
                    <a:pt x="2314" y="470"/>
                  </a:lnTo>
                  <a:lnTo>
                    <a:pt x="2315" y="469"/>
                  </a:lnTo>
                  <a:lnTo>
                    <a:pt x="2317" y="469"/>
                  </a:lnTo>
                  <a:lnTo>
                    <a:pt x="2317" y="466"/>
                  </a:lnTo>
                  <a:lnTo>
                    <a:pt x="2317" y="466"/>
                  </a:lnTo>
                  <a:lnTo>
                    <a:pt x="2319" y="464"/>
                  </a:lnTo>
                  <a:lnTo>
                    <a:pt x="2322" y="466"/>
                  </a:lnTo>
                  <a:lnTo>
                    <a:pt x="2322" y="464"/>
                  </a:lnTo>
                  <a:lnTo>
                    <a:pt x="2323" y="464"/>
                  </a:lnTo>
                  <a:lnTo>
                    <a:pt x="2323" y="466"/>
                  </a:lnTo>
                  <a:lnTo>
                    <a:pt x="2322" y="466"/>
                  </a:lnTo>
                  <a:lnTo>
                    <a:pt x="2319" y="467"/>
                  </a:lnTo>
                  <a:lnTo>
                    <a:pt x="2319" y="469"/>
                  </a:lnTo>
                  <a:lnTo>
                    <a:pt x="2320" y="472"/>
                  </a:lnTo>
                  <a:lnTo>
                    <a:pt x="2323" y="474"/>
                  </a:lnTo>
                  <a:lnTo>
                    <a:pt x="2323" y="472"/>
                  </a:lnTo>
                  <a:lnTo>
                    <a:pt x="2325" y="470"/>
                  </a:lnTo>
                  <a:lnTo>
                    <a:pt x="2327" y="470"/>
                  </a:lnTo>
                  <a:lnTo>
                    <a:pt x="2327" y="469"/>
                  </a:lnTo>
                  <a:lnTo>
                    <a:pt x="2327" y="466"/>
                  </a:lnTo>
                  <a:lnTo>
                    <a:pt x="2327" y="464"/>
                  </a:lnTo>
                  <a:lnTo>
                    <a:pt x="2327" y="461"/>
                  </a:lnTo>
                  <a:lnTo>
                    <a:pt x="2325" y="461"/>
                  </a:lnTo>
                  <a:lnTo>
                    <a:pt x="2323" y="461"/>
                  </a:lnTo>
                  <a:lnTo>
                    <a:pt x="2322" y="461"/>
                  </a:lnTo>
                  <a:lnTo>
                    <a:pt x="2322" y="459"/>
                  </a:lnTo>
                  <a:lnTo>
                    <a:pt x="2320" y="459"/>
                  </a:lnTo>
                  <a:lnTo>
                    <a:pt x="2320" y="458"/>
                  </a:lnTo>
                  <a:lnTo>
                    <a:pt x="2320" y="455"/>
                  </a:lnTo>
                  <a:lnTo>
                    <a:pt x="2320" y="453"/>
                  </a:lnTo>
                  <a:lnTo>
                    <a:pt x="2320" y="451"/>
                  </a:lnTo>
                  <a:lnTo>
                    <a:pt x="2320" y="450"/>
                  </a:lnTo>
                  <a:lnTo>
                    <a:pt x="2320" y="450"/>
                  </a:lnTo>
                  <a:lnTo>
                    <a:pt x="2322" y="447"/>
                  </a:lnTo>
                  <a:lnTo>
                    <a:pt x="2325" y="445"/>
                  </a:lnTo>
                  <a:lnTo>
                    <a:pt x="2325" y="443"/>
                  </a:lnTo>
                  <a:lnTo>
                    <a:pt x="2325" y="443"/>
                  </a:lnTo>
                  <a:lnTo>
                    <a:pt x="2327" y="442"/>
                  </a:lnTo>
                  <a:lnTo>
                    <a:pt x="2325" y="440"/>
                  </a:lnTo>
                  <a:lnTo>
                    <a:pt x="2319" y="439"/>
                  </a:lnTo>
                  <a:lnTo>
                    <a:pt x="2319" y="439"/>
                  </a:lnTo>
                  <a:lnTo>
                    <a:pt x="2317" y="439"/>
                  </a:lnTo>
                  <a:lnTo>
                    <a:pt x="2315" y="442"/>
                  </a:lnTo>
                  <a:lnTo>
                    <a:pt x="2315" y="442"/>
                  </a:lnTo>
                  <a:lnTo>
                    <a:pt x="2315" y="442"/>
                  </a:lnTo>
                  <a:lnTo>
                    <a:pt x="2315" y="442"/>
                  </a:lnTo>
                  <a:lnTo>
                    <a:pt x="2312" y="440"/>
                  </a:lnTo>
                  <a:lnTo>
                    <a:pt x="2311" y="440"/>
                  </a:lnTo>
                  <a:lnTo>
                    <a:pt x="2311" y="439"/>
                  </a:lnTo>
                  <a:lnTo>
                    <a:pt x="2311" y="437"/>
                  </a:lnTo>
                  <a:lnTo>
                    <a:pt x="2309" y="435"/>
                  </a:lnTo>
                  <a:lnTo>
                    <a:pt x="2311" y="432"/>
                  </a:lnTo>
                  <a:lnTo>
                    <a:pt x="2312" y="429"/>
                  </a:lnTo>
                  <a:lnTo>
                    <a:pt x="2315" y="424"/>
                  </a:lnTo>
                  <a:lnTo>
                    <a:pt x="2319" y="423"/>
                  </a:lnTo>
                  <a:lnTo>
                    <a:pt x="2322" y="420"/>
                  </a:lnTo>
                  <a:lnTo>
                    <a:pt x="2322" y="420"/>
                  </a:lnTo>
                  <a:lnTo>
                    <a:pt x="2323" y="420"/>
                  </a:lnTo>
                  <a:lnTo>
                    <a:pt x="2323" y="418"/>
                  </a:lnTo>
                  <a:lnTo>
                    <a:pt x="2322" y="416"/>
                  </a:lnTo>
                  <a:lnTo>
                    <a:pt x="2323" y="416"/>
                  </a:lnTo>
                  <a:lnTo>
                    <a:pt x="2323" y="416"/>
                  </a:lnTo>
                  <a:lnTo>
                    <a:pt x="2323" y="416"/>
                  </a:lnTo>
                  <a:lnTo>
                    <a:pt x="2327" y="413"/>
                  </a:lnTo>
                  <a:lnTo>
                    <a:pt x="2327" y="408"/>
                  </a:lnTo>
                  <a:lnTo>
                    <a:pt x="2327" y="405"/>
                  </a:lnTo>
                  <a:lnTo>
                    <a:pt x="2328" y="404"/>
                  </a:lnTo>
                  <a:lnTo>
                    <a:pt x="2328" y="404"/>
                  </a:lnTo>
                  <a:lnTo>
                    <a:pt x="2330" y="402"/>
                  </a:lnTo>
                  <a:lnTo>
                    <a:pt x="2330" y="402"/>
                  </a:lnTo>
                  <a:lnTo>
                    <a:pt x="2331" y="400"/>
                  </a:lnTo>
                  <a:lnTo>
                    <a:pt x="2333" y="399"/>
                  </a:lnTo>
                  <a:lnTo>
                    <a:pt x="2333" y="399"/>
                  </a:lnTo>
                  <a:lnTo>
                    <a:pt x="2335" y="399"/>
                  </a:lnTo>
                  <a:lnTo>
                    <a:pt x="2336" y="399"/>
                  </a:lnTo>
                  <a:lnTo>
                    <a:pt x="2338" y="400"/>
                  </a:lnTo>
                  <a:lnTo>
                    <a:pt x="2338" y="402"/>
                  </a:lnTo>
                  <a:lnTo>
                    <a:pt x="2339" y="400"/>
                  </a:lnTo>
                  <a:lnTo>
                    <a:pt x="2341" y="399"/>
                  </a:lnTo>
                  <a:lnTo>
                    <a:pt x="2341" y="399"/>
                  </a:lnTo>
                  <a:lnTo>
                    <a:pt x="2342" y="399"/>
                  </a:lnTo>
                  <a:lnTo>
                    <a:pt x="2344" y="400"/>
                  </a:lnTo>
                  <a:lnTo>
                    <a:pt x="2346" y="402"/>
                  </a:lnTo>
                  <a:lnTo>
                    <a:pt x="2347" y="402"/>
                  </a:lnTo>
                  <a:lnTo>
                    <a:pt x="2349" y="402"/>
                  </a:lnTo>
                  <a:lnTo>
                    <a:pt x="2349" y="402"/>
                  </a:lnTo>
                  <a:lnTo>
                    <a:pt x="2350" y="400"/>
                  </a:lnTo>
                  <a:lnTo>
                    <a:pt x="2350" y="397"/>
                  </a:lnTo>
                  <a:lnTo>
                    <a:pt x="2350" y="397"/>
                  </a:lnTo>
                  <a:lnTo>
                    <a:pt x="2352" y="397"/>
                  </a:lnTo>
                  <a:lnTo>
                    <a:pt x="2354" y="396"/>
                  </a:lnTo>
                  <a:lnTo>
                    <a:pt x="2357" y="396"/>
                  </a:lnTo>
                  <a:lnTo>
                    <a:pt x="2362" y="393"/>
                  </a:lnTo>
                  <a:lnTo>
                    <a:pt x="2363" y="391"/>
                  </a:lnTo>
                  <a:lnTo>
                    <a:pt x="2366" y="391"/>
                  </a:lnTo>
                  <a:lnTo>
                    <a:pt x="2365" y="393"/>
                  </a:lnTo>
                  <a:lnTo>
                    <a:pt x="2365" y="393"/>
                  </a:lnTo>
                  <a:lnTo>
                    <a:pt x="2365" y="396"/>
                  </a:lnTo>
                  <a:lnTo>
                    <a:pt x="2363" y="399"/>
                  </a:lnTo>
                  <a:lnTo>
                    <a:pt x="2363" y="400"/>
                  </a:lnTo>
                  <a:lnTo>
                    <a:pt x="2363" y="400"/>
                  </a:lnTo>
                  <a:lnTo>
                    <a:pt x="2363" y="402"/>
                  </a:lnTo>
                  <a:lnTo>
                    <a:pt x="2365" y="402"/>
                  </a:lnTo>
                  <a:lnTo>
                    <a:pt x="2366" y="402"/>
                  </a:lnTo>
                  <a:lnTo>
                    <a:pt x="2368" y="400"/>
                  </a:lnTo>
                  <a:lnTo>
                    <a:pt x="2374" y="394"/>
                  </a:lnTo>
                  <a:lnTo>
                    <a:pt x="2377" y="393"/>
                  </a:lnTo>
                  <a:lnTo>
                    <a:pt x="2382" y="391"/>
                  </a:lnTo>
                  <a:lnTo>
                    <a:pt x="2384" y="389"/>
                  </a:lnTo>
                  <a:lnTo>
                    <a:pt x="2389" y="389"/>
                  </a:lnTo>
                  <a:lnTo>
                    <a:pt x="2393" y="388"/>
                  </a:lnTo>
                  <a:lnTo>
                    <a:pt x="2397" y="389"/>
                  </a:lnTo>
                  <a:lnTo>
                    <a:pt x="2398" y="389"/>
                  </a:lnTo>
                  <a:lnTo>
                    <a:pt x="2403" y="388"/>
                  </a:lnTo>
                  <a:lnTo>
                    <a:pt x="2403" y="389"/>
                  </a:lnTo>
                  <a:lnTo>
                    <a:pt x="2408" y="391"/>
                  </a:lnTo>
                  <a:lnTo>
                    <a:pt x="2411" y="394"/>
                  </a:lnTo>
                  <a:lnTo>
                    <a:pt x="2411" y="396"/>
                  </a:lnTo>
                  <a:lnTo>
                    <a:pt x="2411" y="396"/>
                  </a:lnTo>
                  <a:lnTo>
                    <a:pt x="2411" y="397"/>
                  </a:lnTo>
                  <a:lnTo>
                    <a:pt x="2413" y="397"/>
                  </a:lnTo>
                  <a:lnTo>
                    <a:pt x="2413" y="399"/>
                  </a:lnTo>
                  <a:lnTo>
                    <a:pt x="2416" y="400"/>
                  </a:lnTo>
                  <a:lnTo>
                    <a:pt x="2417" y="400"/>
                  </a:lnTo>
                  <a:lnTo>
                    <a:pt x="2419" y="399"/>
                  </a:lnTo>
                  <a:lnTo>
                    <a:pt x="2419" y="399"/>
                  </a:lnTo>
                  <a:lnTo>
                    <a:pt x="2419" y="394"/>
                  </a:lnTo>
                  <a:lnTo>
                    <a:pt x="2420" y="393"/>
                  </a:lnTo>
                  <a:lnTo>
                    <a:pt x="2420" y="393"/>
                  </a:lnTo>
                  <a:lnTo>
                    <a:pt x="2420" y="391"/>
                  </a:lnTo>
                  <a:lnTo>
                    <a:pt x="2424" y="391"/>
                  </a:lnTo>
                  <a:lnTo>
                    <a:pt x="2425" y="389"/>
                  </a:lnTo>
                  <a:lnTo>
                    <a:pt x="2432" y="386"/>
                  </a:lnTo>
                  <a:lnTo>
                    <a:pt x="2435" y="383"/>
                  </a:lnTo>
                  <a:lnTo>
                    <a:pt x="2436" y="383"/>
                  </a:lnTo>
                  <a:lnTo>
                    <a:pt x="2438" y="383"/>
                  </a:lnTo>
                  <a:lnTo>
                    <a:pt x="2438" y="383"/>
                  </a:lnTo>
                  <a:lnTo>
                    <a:pt x="2440" y="383"/>
                  </a:lnTo>
                  <a:lnTo>
                    <a:pt x="2441" y="381"/>
                  </a:lnTo>
                  <a:lnTo>
                    <a:pt x="2444" y="380"/>
                  </a:lnTo>
                  <a:lnTo>
                    <a:pt x="2443" y="378"/>
                  </a:lnTo>
                  <a:lnTo>
                    <a:pt x="2444" y="377"/>
                  </a:lnTo>
                  <a:lnTo>
                    <a:pt x="2444" y="377"/>
                  </a:lnTo>
                  <a:lnTo>
                    <a:pt x="2446" y="377"/>
                  </a:lnTo>
                  <a:lnTo>
                    <a:pt x="2448" y="375"/>
                  </a:lnTo>
                  <a:lnTo>
                    <a:pt x="2448" y="375"/>
                  </a:lnTo>
                  <a:lnTo>
                    <a:pt x="2448" y="375"/>
                  </a:lnTo>
                  <a:lnTo>
                    <a:pt x="2449" y="375"/>
                  </a:lnTo>
                  <a:lnTo>
                    <a:pt x="2449" y="375"/>
                  </a:lnTo>
                  <a:lnTo>
                    <a:pt x="2451" y="375"/>
                  </a:lnTo>
                  <a:lnTo>
                    <a:pt x="2449" y="373"/>
                  </a:lnTo>
                  <a:lnTo>
                    <a:pt x="2449" y="372"/>
                  </a:lnTo>
                  <a:lnTo>
                    <a:pt x="2449" y="372"/>
                  </a:lnTo>
                  <a:lnTo>
                    <a:pt x="2452" y="373"/>
                  </a:lnTo>
                  <a:lnTo>
                    <a:pt x="2454" y="373"/>
                  </a:lnTo>
                  <a:lnTo>
                    <a:pt x="2457" y="370"/>
                  </a:lnTo>
                  <a:lnTo>
                    <a:pt x="2460" y="367"/>
                  </a:lnTo>
                  <a:lnTo>
                    <a:pt x="2462" y="367"/>
                  </a:lnTo>
                  <a:lnTo>
                    <a:pt x="2467" y="366"/>
                  </a:lnTo>
                  <a:lnTo>
                    <a:pt x="2468" y="366"/>
                  </a:lnTo>
                  <a:lnTo>
                    <a:pt x="2471" y="364"/>
                  </a:lnTo>
                  <a:lnTo>
                    <a:pt x="2473" y="364"/>
                  </a:lnTo>
                  <a:lnTo>
                    <a:pt x="2473" y="362"/>
                  </a:lnTo>
                  <a:lnTo>
                    <a:pt x="2475" y="362"/>
                  </a:lnTo>
                  <a:lnTo>
                    <a:pt x="2479" y="361"/>
                  </a:lnTo>
                  <a:lnTo>
                    <a:pt x="2481" y="359"/>
                  </a:lnTo>
                  <a:lnTo>
                    <a:pt x="2483" y="359"/>
                  </a:lnTo>
                  <a:lnTo>
                    <a:pt x="2483" y="359"/>
                  </a:lnTo>
                  <a:lnTo>
                    <a:pt x="2486" y="358"/>
                  </a:lnTo>
                  <a:lnTo>
                    <a:pt x="2494" y="354"/>
                  </a:lnTo>
                  <a:lnTo>
                    <a:pt x="2495" y="353"/>
                  </a:lnTo>
                  <a:lnTo>
                    <a:pt x="2499" y="351"/>
                  </a:lnTo>
                  <a:lnTo>
                    <a:pt x="2502" y="351"/>
                  </a:lnTo>
                  <a:lnTo>
                    <a:pt x="2505" y="350"/>
                  </a:lnTo>
                  <a:lnTo>
                    <a:pt x="2505" y="350"/>
                  </a:lnTo>
                  <a:lnTo>
                    <a:pt x="2503" y="348"/>
                  </a:lnTo>
                  <a:lnTo>
                    <a:pt x="2503" y="348"/>
                  </a:lnTo>
                  <a:lnTo>
                    <a:pt x="2503" y="348"/>
                  </a:lnTo>
                  <a:lnTo>
                    <a:pt x="2503" y="346"/>
                  </a:lnTo>
                  <a:lnTo>
                    <a:pt x="2503" y="346"/>
                  </a:lnTo>
                  <a:lnTo>
                    <a:pt x="2505" y="345"/>
                  </a:lnTo>
                  <a:lnTo>
                    <a:pt x="2505" y="346"/>
                  </a:lnTo>
                  <a:lnTo>
                    <a:pt x="2506" y="346"/>
                  </a:lnTo>
                  <a:lnTo>
                    <a:pt x="2506" y="346"/>
                  </a:lnTo>
                  <a:lnTo>
                    <a:pt x="2508" y="346"/>
                  </a:lnTo>
                  <a:lnTo>
                    <a:pt x="2508" y="346"/>
                  </a:lnTo>
                  <a:lnTo>
                    <a:pt x="2506" y="348"/>
                  </a:lnTo>
                  <a:lnTo>
                    <a:pt x="2506" y="348"/>
                  </a:lnTo>
                  <a:lnTo>
                    <a:pt x="2506" y="350"/>
                  </a:lnTo>
                  <a:lnTo>
                    <a:pt x="2508" y="350"/>
                  </a:lnTo>
                  <a:lnTo>
                    <a:pt x="2511" y="350"/>
                  </a:lnTo>
                  <a:lnTo>
                    <a:pt x="2516" y="350"/>
                  </a:lnTo>
                  <a:lnTo>
                    <a:pt x="2529" y="354"/>
                  </a:lnTo>
                  <a:lnTo>
                    <a:pt x="2529" y="354"/>
                  </a:lnTo>
                  <a:lnTo>
                    <a:pt x="2530" y="354"/>
                  </a:lnTo>
                  <a:lnTo>
                    <a:pt x="2530" y="353"/>
                  </a:lnTo>
                  <a:lnTo>
                    <a:pt x="2530" y="351"/>
                  </a:lnTo>
                  <a:lnTo>
                    <a:pt x="2532" y="351"/>
                  </a:lnTo>
                  <a:lnTo>
                    <a:pt x="2535" y="350"/>
                  </a:lnTo>
                  <a:lnTo>
                    <a:pt x="2537" y="348"/>
                  </a:lnTo>
                  <a:lnTo>
                    <a:pt x="2537" y="346"/>
                  </a:lnTo>
                  <a:lnTo>
                    <a:pt x="2535" y="345"/>
                  </a:lnTo>
                  <a:lnTo>
                    <a:pt x="2534" y="343"/>
                  </a:lnTo>
                  <a:lnTo>
                    <a:pt x="2532" y="343"/>
                  </a:lnTo>
                  <a:lnTo>
                    <a:pt x="2532" y="342"/>
                  </a:lnTo>
                  <a:lnTo>
                    <a:pt x="2534" y="340"/>
                  </a:lnTo>
                  <a:lnTo>
                    <a:pt x="2534" y="340"/>
                  </a:lnTo>
                  <a:lnTo>
                    <a:pt x="2534" y="338"/>
                  </a:lnTo>
                  <a:lnTo>
                    <a:pt x="2534" y="337"/>
                  </a:lnTo>
                  <a:lnTo>
                    <a:pt x="2529" y="335"/>
                  </a:lnTo>
                  <a:lnTo>
                    <a:pt x="2527" y="334"/>
                  </a:lnTo>
                  <a:lnTo>
                    <a:pt x="2527" y="334"/>
                  </a:lnTo>
                  <a:lnTo>
                    <a:pt x="2526" y="331"/>
                  </a:lnTo>
                  <a:lnTo>
                    <a:pt x="2526" y="331"/>
                  </a:lnTo>
                  <a:lnTo>
                    <a:pt x="2526" y="332"/>
                  </a:lnTo>
                  <a:lnTo>
                    <a:pt x="2526" y="334"/>
                  </a:lnTo>
                  <a:lnTo>
                    <a:pt x="2524" y="334"/>
                  </a:lnTo>
                  <a:lnTo>
                    <a:pt x="2524" y="332"/>
                  </a:lnTo>
                  <a:lnTo>
                    <a:pt x="2526" y="331"/>
                  </a:lnTo>
                  <a:lnTo>
                    <a:pt x="2524" y="331"/>
                  </a:lnTo>
                  <a:lnTo>
                    <a:pt x="2522" y="331"/>
                  </a:lnTo>
                  <a:lnTo>
                    <a:pt x="2522" y="329"/>
                  </a:lnTo>
                  <a:lnTo>
                    <a:pt x="2524" y="329"/>
                  </a:lnTo>
                  <a:lnTo>
                    <a:pt x="2524" y="329"/>
                  </a:lnTo>
                  <a:lnTo>
                    <a:pt x="2526" y="327"/>
                  </a:lnTo>
                  <a:lnTo>
                    <a:pt x="2526" y="324"/>
                  </a:lnTo>
                  <a:lnTo>
                    <a:pt x="2524" y="323"/>
                  </a:lnTo>
                  <a:lnTo>
                    <a:pt x="2522" y="321"/>
                  </a:lnTo>
                  <a:lnTo>
                    <a:pt x="2522" y="321"/>
                  </a:lnTo>
                  <a:lnTo>
                    <a:pt x="2522" y="319"/>
                  </a:lnTo>
                  <a:lnTo>
                    <a:pt x="2522" y="319"/>
                  </a:lnTo>
                  <a:lnTo>
                    <a:pt x="2521" y="316"/>
                  </a:lnTo>
                  <a:lnTo>
                    <a:pt x="2519" y="315"/>
                  </a:lnTo>
                  <a:lnTo>
                    <a:pt x="2519" y="313"/>
                  </a:lnTo>
                  <a:lnTo>
                    <a:pt x="2518" y="315"/>
                  </a:lnTo>
                  <a:lnTo>
                    <a:pt x="2518" y="316"/>
                  </a:lnTo>
                  <a:lnTo>
                    <a:pt x="2516" y="316"/>
                  </a:lnTo>
                  <a:lnTo>
                    <a:pt x="2516" y="316"/>
                  </a:lnTo>
                  <a:lnTo>
                    <a:pt x="2511" y="315"/>
                  </a:lnTo>
                  <a:lnTo>
                    <a:pt x="2508" y="311"/>
                  </a:lnTo>
                  <a:lnTo>
                    <a:pt x="2508" y="310"/>
                  </a:lnTo>
                  <a:lnTo>
                    <a:pt x="2510" y="307"/>
                  </a:lnTo>
                  <a:lnTo>
                    <a:pt x="2508" y="305"/>
                  </a:lnTo>
                  <a:lnTo>
                    <a:pt x="2508" y="305"/>
                  </a:lnTo>
                  <a:lnTo>
                    <a:pt x="2503" y="307"/>
                  </a:lnTo>
                  <a:lnTo>
                    <a:pt x="2502" y="308"/>
                  </a:lnTo>
                  <a:lnTo>
                    <a:pt x="2500" y="308"/>
                  </a:lnTo>
                  <a:lnTo>
                    <a:pt x="2497" y="307"/>
                  </a:lnTo>
                  <a:lnTo>
                    <a:pt x="2492" y="310"/>
                  </a:lnTo>
                  <a:lnTo>
                    <a:pt x="2494" y="308"/>
                  </a:lnTo>
                  <a:lnTo>
                    <a:pt x="2494" y="308"/>
                  </a:lnTo>
                  <a:lnTo>
                    <a:pt x="2495" y="307"/>
                  </a:lnTo>
                  <a:lnTo>
                    <a:pt x="2494" y="305"/>
                  </a:lnTo>
                  <a:lnTo>
                    <a:pt x="2494" y="304"/>
                  </a:lnTo>
                  <a:lnTo>
                    <a:pt x="2492" y="304"/>
                  </a:lnTo>
                  <a:lnTo>
                    <a:pt x="2491" y="304"/>
                  </a:lnTo>
                  <a:lnTo>
                    <a:pt x="2489" y="304"/>
                  </a:lnTo>
                  <a:lnTo>
                    <a:pt x="2489" y="305"/>
                  </a:lnTo>
                  <a:lnTo>
                    <a:pt x="2486" y="305"/>
                  </a:lnTo>
                  <a:lnTo>
                    <a:pt x="2481" y="307"/>
                  </a:lnTo>
                  <a:lnTo>
                    <a:pt x="2479" y="307"/>
                  </a:lnTo>
                  <a:lnTo>
                    <a:pt x="2473" y="307"/>
                  </a:lnTo>
                  <a:lnTo>
                    <a:pt x="2471" y="307"/>
                  </a:lnTo>
                  <a:lnTo>
                    <a:pt x="2479" y="305"/>
                  </a:lnTo>
                  <a:lnTo>
                    <a:pt x="2483" y="305"/>
                  </a:lnTo>
                  <a:lnTo>
                    <a:pt x="2487" y="304"/>
                  </a:lnTo>
                  <a:lnTo>
                    <a:pt x="2491" y="302"/>
                  </a:lnTo>
                  <a:lnTo>
                    <a:pt x="2495" y="304"/>
                  </a:lnTo>
                  <a:lnTo>
                    <a:pt x="2497" y="304"/>
                  </a:lnTo>
                  <a:lnTo>
                    <a:pt x="2502" y="304"/>
                  </a:lnTo>
                  <a:lnTo>
                    <a:pt x="2503" y="305"/>
                  </a:lnTo>
                  <a:lnTo>
                    <a:pt x="2505" y="305"/>
                  </a:lnTo>
                  <a:lnTo>
                    <a:pt x="2506" y="304"/>
                  </a:lnTo>
                  <a:lnTo>
                    <a:pt x="2505" y="302"/>
                  </a:lnTo>
                  <a:lnTo>
                    <a:pt x="2503" y="300"/>
                  </a:lnTo>
                  <a:lnTo>
                    <a:pt x="2502" y="300"/>
                  </a:lnTo>
                  <a:lnTo>
                    <a:pt x="2499" y="300"/>
                  </a:lnTo>
                  <a:lnTo>
                    <a:pt x="2495" y="300"/>
                  </a:lnTo>
                  <a:lnTo>
                    <a:pt x="2495" y="300"/>
                  </a:lnTo>
                  <a:lnTo>
                    <a:pt x="2495" y="299"/>
                  </a:lnTo>
                  <a:lnTo>
                    <a:pt x="2499" y="300"/>
                  </a:lnTo>
                  <a:lnTo>
                    <a:pt x="2502" y="299"/>
                  </a:lnTo>
                  <a:lnTo>
                    <a:pt x="2505" y="300"/>
                  </a:lnTo>
                  <a:lnTo>
                    <a:pt x="2506" y="302"/>
                  </a:lnTo>
                  <a:lnTo>
                    <a:pt x="2508" y="302"/>
                  </a:lnTo>
                  <a:lnTo>
                    <a:pt x="2511" y="305"/>
                  </a:lnTo>
                  <a:lnTo>
                    <a:pt x="2513" y="307"/>
                  </a:lnTo>
                  <a:lnTo>
                    <a:pt x="2519" y="308"/>
                  </a:lnTo>
                  <a:lnTo>
                    <a:pt x="2522" y="308"/>
                  </a:lnTo>
                  <a:lnTo>
                    <a:pt x="2526" y="308"/>
                  </a:lnTo>
                  <a:lnTo>
                    <a:pt x="2530" y="305"/>
                  </a:lnTo>
                  <a:lnTo>
                    <a:pt x="2535" y="305"/>
                  </a:lnTo>
                  <a:lnTo>
                    <a:pt x="2537" y="302"/>
                  </a:lnTo>
                  <a:lnTo>
                    <a:pt x="2540" y="300"/>
                  </a:lnTo>
                  <a:lnTo>
                    <a:pt x="2541" y="299"/>
                  </a:lnTo>
                  <a:lnTo>
                    <a:pt x="2541" y="300"/>
                  </a:lnTo>
                  <a:lnTo>
                    <a:pt x="2545" y="297"/>
                  </a:lnTo>
                  <a:lnTo>
                    <a:pt x="2546" y="296"/>
                  </a:lnTo>
                  <a:lnTo>
                    <a:pt x="2548" y="292"/>
                  </a:lnTo>
                  <a:lnTo>
                    <a:pt x="2548" y="292"/>
                  </a:lnTo>
                  <a:lnTo>
                    <a:pt x="2549" y="291"/>
                  </a:lnTo>
                  <a:lnTo>
                    <a:pt x="2549" y="289"/>
                  </a:lnTo>
                  <a:lnTo>
                    <a:pt x="2549" y="288"/>
                  </a:lnTo>
                  <a:lnTo>
                    <a:pt x="2548" y="286"/>
                  </a:lnTo>
                  <a:lnTo>
                    <a:pt x="2546" y="284"/>
                  </a:lnTo>
                  <a:lnTo>
                    <a:pt x="2545" y="284"/>
                  </a:lnTo>
                  <a:lnTo>
                    <a:pt x="2545" y="283"/>
                  </a:lnTo>
                  <a:lnTo>
                    <a:pt x="2545" y="280"/>
                  </a:lnTo>
                  <a:lnTo>
                    <a:pt x="2545" y="278"/>
                  </a:lnTo>
                  <a:lnTo>
                    <a:pt x="2546" y="276"/>
                  </a:lnTo>
                  <a:lnTo>
                    <a:pt x="2546" y="278"/>
                  </a:lnTo>
                  <a:lnTo>
                    <a:pt x="2549" y="276"/>
                  </a:lnTo>
                  <a:lnTo>
                    <a:pt x="2549" y="276"/>
                  </a:lnTo>
                  <a:lnTo>
                    <a:pt x="2551" y="275"/>
                  </a:lnTo>
                  <a:lnTo>
                    <a:pt x="2549" y="273"/>
                  </a:lnTo>
                  <a:lnTo>
                    <a:pt x="2551" y="273"/>
                  </a:lnTo>
                  <a:lnTo>
                    <a:pt x="2553" y="273"/>
                  </a:lnTo>
                  <a:lnTo>
                    <a:pt x="2553" y="273"/>
                  </a:lnTo>
                  <a:lnTo>
                    <a:pt x="2553" y="272"/>
                  </a:lnTo>
                  <a:lnTo>
                    <a:pt x="2553" y="273"/>
                  </a:lnTo>
                  <a:lnTo>
                    <a:pt x="2553" y="275"/>
                  </a:lnTo>
                  <a:lnTo>
                    <a:pt x="2554" y="276"/>
                  </a:lnTo>
                  <a:lnTo>
                    <a:pt x="2556" y="276"/>
                  </a:lnTo>
                  <a:lnTo>
                    <a:pt x="2556" y="276"/>
                  </a:lnTo>
                  <a:lnTo>
                    <a:pt x="2557" y="276"/>
                  </a:lnTo>
                  <a:lnTo>
                    <a:pt x="2557" y="275"/>
                  </a:lnTo>
                  <a:lnTo>
                    <a:pt x="2559" y="273"/>
                  </a:lnTo>
                  <a:lnTo>
                    <a:pt x="2561" y="272"/>
                  </a:lnTo>
                  <a:lnTo>
                    <a:pt x="2561" y="273"/>
                  </a:lnTo>
                  <a:lnTo>
                    <a:pt x="2559" y="276"/>
                  </a:lnTo>
                  <a:lnTo>
                    <a:pt x="2559" y="276"/>
                  </a:lnTo>
                  <a:lnTo>
                    <a:pt x="2559" y="278"/>
                  </a:lnTo>
                  <a:lnTo>
                    <a:pt x="2557" y="280"/>
                  </a:lnTo>
                  <a:lnTo>
                    <a:pt x="2557" y="280"/>
                  </a:lnTo>
                  <a:lnTo>
                    <a:pt x="2556" y="280"/>
                  </a:lnTo>
                  <a:lnTo>
                    <a:pt x="2556" y="280"/>
                  </a:lnTo>
                  <a:lnTo>
                    <a:pt x="2556" y="281"/>
                  </a:lnTo>
                  <a:lnTo>
                    <a:pt x="2557" y="283"/>
                  </a:lnTo>
                  <a:lnTo>
                    <a:pt x="2559" y="284"/>
                  </a:lnTo>
                  <a:lnTo>
                    <a:pt x="2561" y="286"/>
                  </a:lnTo>
                  <a:lnTo>
                    <a:pt x="2561" y="286"/>
                  </a:lnTo>
                  <a:lnTo>
                    <a:pt x="2561" y="286"/>
                  </a:lnTo>
                  <a:lnTo>
                    <a:pt x="2561" y="286"/>
                  </a:lnTo>
                  <a:lnTo>
                    <a:pt x="2561" y="289"/>
                  </a:lnTo>
                  <a:lnTo>
                    <a:pt x="2561" y="289"/>
                  </a:lnTo>
                  <a:lnTo>
                    <a:pt x="2562" y="291"/>
                  </a:lnTo>
                  <a:lnTo>
                    <a:pt x="2564" y="291"/>
                  </a:lnTo>
                  <a:lnTo>
                    <a:pt x="2572" y="291"/>
                  </a:lnTo>
                  <a:lnTo>
                    <a:pt x="2573" y="291"/>
                  </a:lnTo>
                  <a:lnTo>
                    <a:pt x="2578" y="289"/>
                  </a:lnTo>
                  <a:lnTo>
                    <a:pt x="2580" y="288"/>
                  </a:lnTo>
                  <a:lnTo>
                    <a:pt x="2581" y="289"/>
                  </a:lnTo>
                  <a:lnTo>
                    <a:pt x="2586" y="289"/>
                  </a:lnTo>
                  <a:lnTo>
                    <a:pt x="2592" y="291"/>
                  </a:lnTo>
                  <a:lnTo>
                    <a:pt x="2594" y="294"/>
                  </a:lnTo>
                  <a:lnTo>
                    <a:pt x="2594" y="296"/>
                  </a:lnTo>
                  <a:lnTo>
                    <a:pt x="2596" y="299"/>
                  </a:lnTo>
                  <a:lnTo>
                    <a:pt x="2594" y="300"/>
                  </a:lnTo>
                  <a:lnTo>
                    <a:pt x="2596" y="300"/>
                  </a:lnTo>
                  <a:lnTo>
                    <a:pt x="2597" y="302"/>
                  </a:lnTo>
                  <a:lnTo>
                    <a:pt x="2599" y="304"/>
                  </a:lnTo>
                  <a:lnTo>
                    <a:pt x="2600" y="304"/>
                  </a:lnTo>
                  <a:lnTo>
                    <a:pt x="2600" y="305"/>
                  </a:lnTo>
                  <a:lnTo>
                    <a:pt x="2600" y="305"/>
                  </a:lnTo>
                  <a:lnTo>
                    <a:pt x="2602" y="305"/>
                  </a:lnTo>
                  <a:lnTo>
                    <a:pt x="2604" y="305"/>
                  </a:lnTo>
                  <a:lnTo>
                    <a:pt x="2605" y="305"/>
                  </a:lnTo>
                  <a:lnTo>
                    <a:pt x="2608" y="305"/>
                  </a:lnTo>
                  <a:lnTo>
                    <a:pt x="2612" y="307"/>
                  </a:lnTo>
                  <a:lnTo>
                    <a:pt x="2615" y="308"/>
                  </a:lnTo>
                  <a:lnTo>
                    <a:pt x="2616" y="310"/>
                  </a:lnTo>
                  <a:lnTo>
                    <a:pt x="2618" y="313"/>
                  </a:lnTo>
                  <a:lnTo>
                    <a:pt x="2620" y="313"/>
                  </a:lnTo>
                  <a:lnTo>
                    <a:pt x="2623" y="315"/>
                  </a:lnTo>
                  <a:lnTo>
                    <a:pt x="2623" y="315"/>
                  </a:lnTo>
                  <a:lnTo>
                    <a:pt x="2624" y="315"/>
                  </a:lnTo>
                  <a:lnTo>
                    <a:pt x="2626" y="313"/>
                  </a:lnTo>
                  <a:lnTo>
                    <a:pt x="2626" y="311"/>
                  </a:lnTo>
                  <a:lnTo>
                    <a:pt x="2627" y="310"/>
                  </a:lnTo>
                  <a:lnTo>
                    <a:pt x="2627" y="311"/>
                  </a:lnTo>
                  <a:lnTo>
                    <a:pt x="2627" y="313"/>
                  </a:lnTo>
                  <a:lnTo>
                    <a:pt x="2627" y="313"/>
                  </a:lnTo>
                  <a:lnTo>
                    <a:pt x="2627" y="315"/>
                  </a:lnTo>
                  <a:lnTo>
                    <a:pt x="2627" y="316"/>
                  </a:lnTo>
                  <a:lnTo>
                    <a:pt x="2629" y="316"/>
                  </a:lnTo>
                  <a:lnTo>
                    <a:pt x="2631" y="315"/>
                  </a:lnTo>
                  <a:lnTo>
                    <a:pt x="2632" y="315"/>
                  </a:lnTo>
                  <a:lnTo>
                    <a:pt x="2632" y="315"/>
                  </a:lnTo>
                  <a:lnTo>
                    <a:pt x="2632" y="311"/>
                  </a:lnTo>
                  <a:lnTo>
                    <a:pt x="2632" y="311"/>
                  </a:lnTo>
                  <a:lnTo>
                    <a:pt x="2634" y="311"/>
                  </a:lnTo>
                  <a:lnTo>
                    <a:pt x="2635" y="311"/>
                  </a:lnTo>
                  <a:lnTo>
                    <a:pt x="2635" y="313"/>
                  </a:lnTo>
                  <a:lnTo>
                    <a:pt x="2635" y="313"/>
                  </a:lnTo>
                  <a:lnTo>
                    <a:pt x="2639" y="313"/>
                  </a:lnTo>
                  <a:lnTo>
                    <a:pt x="2640" y="313"/>
                  </a:lnTo>
                  <a:lnTo>
                    <a:pt x="2639" y="311"/>
                  </a:lnTo>
                  <a:lnTo>
                    <a:pt x="2639" y="311"/>
                  </a:lnTo>
                  <a:lnTo>
                    <a:pt x="2639" y="310"/>
                  </a:lnTo>
                  <a:lnTo>
                    <a:pt x="2637" y="310"/>
                  </a:lnTo>
                  <a:lnTo>
                    <a:pt x="2635" y="310"/>
                  </a:lnTo>
                  <a:lnTo>
                    <a:pt x="2634" y="308"/>
                  </a:lnTo>
                  <a:lnTo>
                    <a:pt x="2632" y="308"/>
                  </a:lnTo>
                  <a:lnTo>
                    <a:pt x="2632" y="308"/>
                  </a:lnTo>
                  <a:lnTo>
                    <a:pt x="2632" y="307"/>
                  </a:lnTo>
                  <a:lnTo>
                    <a:pt x="2632" y="307"/>
                  </a:lnTo>
                  <a:lnTo>
                    <a:pt x="2634" y="307"/>
                  </a:lnTo>
                  <a:lnTo>
                    <a:pt x="2634" y="305"/>
                  </a:lnTo>
                  <a:lnTo>
                    <a:pt x="2632" y="305"/>
                  </a:lnTo>
                  <a:lnTo>
                    <a:pt x="2632" y="305"/>
                  </a:lnTo>
                  <a:lnTo>
                    <a:pt x="2631" y="305"/>
                  </a:lnTo>
                  <a:lnTo>
                    <a:pt x="2631" y="304"/>
                  </a:lnTo>
                  <a:lnTo>
                    <a:pt x="2632" y="304"/>
                  </a:lnTo>
                  <a:lnTo>
                    <a:pt x="2632" y="304"/>
                  </a:lnTo>
                  <a:lnTo>
                    <a:pt x="2634" y="304"/>
                  </a:lnTo>
                  <a:lnTo>
                    <a:pt x="2637" y="304"/>
                  </a:lnTo>
                  <a:lnTo>
                    <a:pt x="2639" y="302"/>
                  </a:lnTo>
                  <a:lnTo>
                    <a:pt x="2640" y="300"/>
                  </a:lnTo>
                  <a:lnTo>
                    <a:pt x="2642" y="300"/>
                  </a:lnTo>
                  <a:lnTo>
                    <a:pt x="2642" y="299"/>
                  </a:lnTo>
                  <a:lnTo>
                    <a:pt x="2640" y="297"/>
                  </a:lnTo>
                  <a:lnTo>
                    <a:pt x="2640" y="296"/>
                  </a:lnTo>
                  <a:lnTo>
                    <a:pt x="2639" y="297"/>
                  </a:lnTo>
                  <a:lnTo>
                    <a:pt x="2637" y="296"/>
                  </a:lnTo>
                  <a:lnTo>
                    <a:pt x="2635" y="296"/>
                  </a:lnTo>
                  <a:lnTo>
                    <a:pt x="2640" y="296"/>
                  </a:lnTo>
                  <a:lnTo>
                    <a:pt x="2640" y="294"/>
                  </a:lnTo>
                  <a:lnTo>
                    <a:pt x="2642" y="292"/>
                  </a:lnTo>
                  <a:lnTo>
                    <a:pt x="2642" y="291"/>
                  </a:lnTo>
                  <a:lnTo>
                    <a:pt x="2640" y="292"/>
                  </a:lnTo>
                  <a:lnTo>
                    <a:pt x="2639" y="292"/>
                  </a:lnTo>
                  <a:lnTo>
                    <a:pt x="2639" y="291"/>
                  </a:lnTo>
                  <a:lnTo>
                    <a:pt x="2640" y="291"/>
                  </a:lnTo>
                  <a:lnTo>
                    <a:pt x="2637" y="288"/>
                  </a:lnTo>
                  <a:lnTo>
                    <a:pt x="2634" y="286"/>
                  </a:lnTo>
                  <a:lnTo>
                    <a:pt x="2635" y="286"/>
                  </a:lnTo>
                  <a:lnTo>
                    <a:pt x="2637" y="286"/>
                  </a:lnTo>
                  <a:lnTo>
                    <a:pt x="2639" y="288"/>
                  </a:lnTo>
                  <a:lnTo>
                    <a:pt x="2640" y="288"/>
                  </a:lnTo>
                  <a:lnTo>
                    <a:pt x="2640" y="289"/>
                  </a:lnTo>
                  <a:lnTo>
                    <a:pt x="2642" y="289"/>
                  </a:lnTo>
                  <a:lnTo>
                    <a:pt x="2643" y="289"/>
                  </a:lnTo>
                  <a:lnTo>
                    <a:pt x="2645" y="289"/>
                  </a:lnTo>
                  <a:lnTo>
                    <a:pt x="2645" y="291"/>
                  </a:lnTo>
                  <a:lnTo>
                    <a:pt x="2645" y="291"/>
                  </a:lnTo>
                  <a:lnTo>
                    <a:pt x="2647" y="291"/>
                  </a:lnTo>
                  <a:lnTo>
                    <a:pt x="2651" y="289"/>
                  </a:lnTo>
                  <a:lnTo>
                    <a:pt x="2653" y="291"/>
                  </a:lnTo>
                  <a:lnTo>
                    <a:pt x="2655" y="291"/>
                  </a:lnTo>
                  <a:lnTo>
                    <a:pt x="2655" y="291"/>
                  </a:lnTo>
                  <a:lnTo>
                    <a:pt x="2656" y="291"/>
                  </a:lnTo>
                  <a:lnTo>
                    <a:pt x="2656" y="289"/>
                  </a:lnTo>
                  <a:lnTo>
                    <a:pt x="2656" y="288"/>
                  </a:lnTo>
                  <a:lnTo>
                    <a:pt x="2653" y="286"/>
                  </a:lnTo>
                  <a:lnTo>
                    <a:pt x="2651" y="286"/>
                  </a:lnTo>
                  <a:lnTo>
                    <a:pt x="2651" y="284"/>
                  </a:lnTo>
                  <a:lnTo>
                    <a:pt x="2651" y="284"/>
                  </a:lnTo>
                  <a:lnTo>
                    <a:pt x="2653" y="284"/>
                  </a:lnTo>
                  <a:lnTo>
                    <a:pt x="2655" y="286"/>
                  </a:lnTo>
                  <a:lnTo>
                    <a:pt x="2656" y="286"/>
                  </a:lnTo>
                  <a:lnTo>
                    <a:pt x="2658" y="288"/>
                  </a:lnTo>
                  <a:lnTo>
                    <a:pt x="2659" y="288"/>
                  </a:lnTo>
                  <a:lnTo>
                    <a:pt x="2661" y="288"/>
                  </a:lnTo>
                  <a:lnTo>
                    <a:pt x="2662" y="288"/>
                  </a:lnTo>
                  <a:lnTo>
                    <a:pt x="2662" y="286"/>
                  </a:lnTo>
                  <a:lnTo>
                    <a:pt x="2662" y="284"/>
                  </a:lnTo>
                  <a:lnTo>
                    <a:pt x="2662" y="283"/>
                  </a:lnTo>
                  <a:lnTo>
                    <a:pt x="2666" y="281"/>
                  </a:lnTo>
                  <a:lnTo>
                    <a:pt x="2669" y="280"/>
                  </a:lnTo>
                  <a:lnTo>
                    <a:pt x="2670" y="280"/>
                  </a:lnTo>
                  <a:lnTo>
                    <a:pt x="2670" y="280"/>
                  </a:lnTo>
                  <a:lnTo>
                    <a:pt x="2672" y="280"/>
                  </a:lnTo>
                  <a:lnTo>
                    <a:pt x="2672" y="280"/>
                  </a:lnTo>
                  <a:lnTo>
                    <a:pt x="2674" y="280"/>
                  </a:lnTo>
                  <a:lnTo>
                    <a:pt x="2674" y="27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1415" name="Graphic 1414" descr="Marker with solid fill">
            <a:extLst>
              <a:ext uri="{FF2B5EF4-FFF2-40B4-BE49-F238E27FC236}">
                <a16:creationId xmlns:a16="http://schemas.microsoft.com/office/drawing/2014/main" id="{F48BA6AC-0DE7-86D8-4E58-26E37046E0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8943" y="3241037"/>
            <a:ext cx="202522" cy="202520"/>
          </a:xfrm>
          <a:prstGeom prst="rect">
            <a:avLst/>
          </a:prstGeom>
        </p:spPr>
      </p:pic>
      <p:pic>
        <p:nvPicPr>
          <p:cNvPr id="1416" name="Graphic 1415" descr="Marker with solid fill">
            <a:extLst>
              <a:ext uri="{FF2B5EF4-FFF2-40B4-BE49-F238E27FC236}">
                <a16:creationId xmlns:a16="http://schemas.microsoft.com/office/drawing/2014/main" id="{EBFE2823-4506-6825-874A-CB6A52CAD4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0180" y="3549381"/>
            <a:ext cx="202522" cy="202520"/>
          </a:xfrm>
          <a:prstGeom prst="rect">
            <a:avLst/>
          </a:prstGeom>
        </p:spPr>
      </p:pic>
      <p:pic>
        <p:nvPicPr>
          <p:cNvPr id="1417" name="Graphic 1416" descr="Marker with solid fill">
            <a:extLst>
              <a:ext uri="{FF2B5EF4-FFF2-40B4-BE49-F238E27FC236}">
                <a16:creationId xmlns:a16="http://schemas.microsoft.com/office/drawing/2014/main" id="{848B833D-236B-33D4-604F-5197ED4DA9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1650" y="3547090"/>
            <a:ext cx="202522" cy="202520"/>
          </a:xfrm>
          <a:prstGeom prst="rect">
            <a:avLst/>
          </a:prstGeom>
        </p:spPr>
      </p:pic>
      <p:pic>
        <p:nvPicPr>
          <p:cNvPr id="1418" name="Graphic 1417" descr="Marker with solid fill">
            <a:extLst>
              <a:ext uri="{FF2B5EF4-FFF2-40B4-BE49-F238E27FC236}">
                <a16:creationId xmlns:a16="http://schemas.microsoft.com/office/drawing/2014/main" id="{64DC1977-5016-2AB5-0154-4A357ABF0E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79578" y="3785430"/>
            <a:ext cx="202522" cy="202520"/>
          </a:xfrm>
          <a:prstGeom prst="rect">
            <a:avLst/>
          </a:prstGeom>
        </p:spPr>
      </p:pic>
      <p:sp>
        <p:nvSpPr>
          <p:cNvPr id="1439" name="TextBox 1438">
            <a:extLst>
              <a:ext uri="{FF2B5EF4-FFF2-40B4-BE49-F238E27FC236}">
                <a16:creationId xmlns:a16="http://schemas.microsoft.com/office/drawing/2014/main" id="{76961C23-41F0-E98A-3CA8-90AD36C247D4}"/>
              </a:ext>
            </a:extLst>
          </p:cNvPr>
          <p:cNvSpPr txBox="1"/>
          <p:nvPr/>
        </p:nvSpPr>
        <p:spPr>
          <a:xfrm>
            <a:off x="1835468" y="2886939"/>
            <a:ext cx="468868" cy="31590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01</a:t>
            </a:r>
          </a:p>
        </p:txBody>
      </p:sp>
      <p:sp>
        <p:nvSpPr>
          <p:cNvPr id="1440" name="TextBox 1439">
            <a:extLst>
              <a:ext uri="{FF2B5EF4-FFF2-40B4-BE49-F238E27FC236}">
                <a16:creationId xmlns:a16="http://schemas.microsoft.com/office/drawing/2014/main" id="{F0E570F3-3048-A2FE-FAB2-AB9C1E22CF6C}"/>
              </a:ext>
            </a:extLst>
          </p:cNvPr>
          <p:cNvSpPr txBox="1"/>
          <p:nvPr/>
        </p:nvSpPr>
        <p:spPr>
          <a:xfrm>
            <a:off x="3796348" y="2886939"/>
            <a:ext cx="468868" cy="31590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02</a:t>
            </a:r>
          </a:p>
        </p:txBody>
      </p:sp>
      <p:sp>
        <p:nvSpPr>
          <p:cNvPr id="1441" name="TextBox 1440">
            <a:extLst>
              <a:ext uri="{FF2B5EF4-FFF2-40B4-BE49-F238E27FC236}">
                <a16:creationId xmlns:a16="http://schemas.microsoft.com/office/drawing/2014/main" id="{1474DC5A-0ADC-20EA-67E1-6F86C09FB7B2}"/>
              </a:ext>
            </a:extLst>
          </p:cNvPr>
          <p:cNvSpPr txBox="1"/>
          <p:nvPr/>
        </p:nvSpPr>
        <p:spPr>
          <a:xfrm>
            <a:off x="1835468" y="5782539"/>
            <a:ext cx="468868" cy="31590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03</a:t>
            </a:r>
          </a:p>
        </p:txBody>
      </p:sp>
      <p:sp>
        <p:nvSpPr>
          <p:cNvPr id="1442" name="TextBox 1441">
            <a:extLst>
              <a:ext uri="{FF2B5EF4-FFF2-40B4-BE49-F238E27FC236}">
                <a16:creationId xmlns:a16="http://schemas.microsoft.com/office/drawing/2014/main" id="{462A42FE-71BB-24ED-41D5-45A93AEDD677}"/>
              </a:ext>
            </a:extLst>
          </p:cNvPr>
          <p:cNvSpPr txBox="1"/>
          <p:nvPr/>
        </p:nvSpPr>
        <p:spPr>
          <a:xfrm>
            <a:off x="3796348" y="5782539"/>
            <a:ext cx="468868" cy="31590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04</a:t>
            </a:r>
          </a:p>
        </p:txBody>
      </p:sp>
      <p:sp>
        <p:nvSpPr>
          <p:cNvPr id="1445" name="Graphic 1443" descr="Key with solid fill">
            <a:extLst>
              <a:ext uri="{FF2B5EF4-FFF2-40B4-BE49-F238E27FC236}">
                <a16:creationId xmlns:a16="http://schemas.microsoft.com/office/drawing/2014/main" id="{B323BD93-0060-320A-EF5F-A96B9983ED1A}"/>
              </a:ext>
            </a:extLst>
          </p:cNvPr>
          <p:cNvSpPr/>
          <p:nvPr/>
        </p:nvSpPr>
        <p:spPr>
          <a:xfrm rot="20311821">
            <a:off x="6023969" y="2919320"/>
            <a:ext cx="136997" cy="65385"/>
          </a:xfrm>
          <a:custGeom>
            <a:avLst/>
            <a:gdLst>
              <a:gd name="connsiteX0" fmla="*/ 94186 w 136997"/>
              <a:gd name="connsiteY0" fmla="*/ 38141 h 65385"/>
              <a:gd name="connsiteX1" fmla="*/ 104305 w 136997"/>
              <a:gd name="connsiteY1" fmla="*/ 48261 h 65385"/>
              <a:gd name="connsiteX2" fmla="*/ 114424 w 136997"/>
              <a:gd name="connsiteY2" fmla="*/ 38141 h 65385"/>
              <a:gd name="connsiteX3" fmla="*/ 124543 w 136997"/>
              <a:gd name="connsiteY3" fmla="*/ 48261 h 65385"/>
              <a:gd name="connsiteX4" fmla="*/ 136998 w 136997"/>
              <a:gd name="connsiteY4" fmla="*/ 32693 h 65385"/>
              <a:gd name="connsiteX5" fmla="*/ 124543 w 136997"/>
              <a:gd name="connsiteY5" fmla="*/ 17125 h 65385"/>
              <a:gd name="connsiteX6" fmla="*/ 61493 w 136997"/>
              <a:gd name="connsiteY6" fmla="*/ 17125 h 65385"/>
              <a:gd name="connsiteX7" fmla="*/ 32693 w 136997"/>
              <a:gd name="connsiteY7" fmla="*/ 0 h 65385"/>
              <a:gd name="connsiteX8" fmla="*/ 0 w 136997"/>
              <a:gd name="connsiteY8" fmla="*/ 32693 h 65385"/>
              <a:gd name="connsiteX9" fmla="*/ 32693 w 136997"/>
              <a:gd name="connsiteY9" fmla="*/ 65385 h 65385"/>
              <a:gd name="connsiteX10" fmla="*/ 61493 w 136997"/>
              <a:gd name="connsiteY10" fmla="*/ 48261 h 65385"/>
              <a:gd name="connsiteX11" fmla="*/ 71612 w 136997"/>
              <a:gd name="connsiteY11" fmla="*/ 48261 h 65385"/>
              <a:gd name="connsiteX12" fmla="*/ 77840 w 136997"/>
              <a:gd name="connsiteY12" fmla="*/ 42033 h 65385"/>
              <a:gd name="connsiteX13" fmla="*/ 84067 w 136997"/>
              <a:gd name="connsiteY13" fmla="*/ 48261 h 65385"/>
              <a:gd name="connsiteX14" fmla="*/ 94186 w 136997"/>
              <a:gd name="connsiteY14" fmla="*/ 38141 h 65385"/>
              <a:gd name="connsiteX15" fmla="*/ 18682 w 136997"/>
              <a:gd name="connsiteY15" fmla="*/ 42033 h 65385"/>
              <a:gd name="connsiteX16" fmla="*/ 9341 w 136997"/>
              <a:gd name="connsiteY16" fmla="*/ 32693 h 65385"/>
              <a:gd name="connsiteX17" fmla="*/ 18682 w 136997"/>
              <a:gd name="connsiteY17" fmla="*/ 23352 h 65385"/>
              <a:gd name="connsiteX18" fmla="*/ 28022 w 136997"/>
              <a:gd name="connsiteY18" fmla="*/ 32693 h 65385"/>
              <a:gd name="connsiteX19" fmla="*/ 18682 w 136997"/>
              <a:gd name="connsiteY19" fmla="*/ 42033 h 65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6997" h="65385">
                <a:moveTo>
                  <a:pt x="94186" y="38141"/>
                </a:moveTo>
                <a:lnTo>
                  <a:pt x="104305" y="48261"/>
                </a:lnTo>
                <a:lnTo>
                  <a:pt x="114424" y="38141"/>
                </a:lnTo>
                <a:lnTo>
                  <a:pt x="124543" y="48261"/>
                </a:lnTo>
                <a:lnTo>
                  <a:pt x="136998" y="32693"/>
                </a:lnTo>
                <a:lnTo>
                  <a:pt x="124543" y="17125"/>
                </a:lnTo>
                <a:lnTo>
                  <a:pt x="61493" y="17125"/>
                </a:lnTo>
                <a:cubicBezTo>
                  <a:pt x="55889" y="6850"/>
                  <a:pt x="45147" y="0"/>
                  <a:pt x="32693" y="0"/>
                </a:cubicBezTo>
                <a:cubicBezTo>
                  <a:pt x="14634" y="0"/>
                  <a:pt x="0" y="14634"/>
                  <a:pt x="0" y="32693"/>
                </a:cubicBezTo>
                <a:cubicBezTo>
                  <a:pt x="0" y="50751"/>
                  <a:pt x="14634" y="65385"/>
                  <a:pt x="32693" y="65385"/>
                </a:cubicBezTo>
                <a:cubicBezTo>
                  <a:pt x="45147" y="65385"/>
                  <a:pt x="55889" y="58535"/>
                  <a:pt x="61493" y="48261"/>
                </a:cubicBezTo>
                <a:lnTo>
                  <a:pt x="71612" y="48261"/>
                </a:lnTo>
                <a:lnTo>
                  <a:pt x="77840" y="42033"/>
                </a:lnTo>
                <a:lnTo>
                  <a:pt x="84067" y="48261"/>
                </a:lnTo>
                <a:lnTo>
                  <a:pt x="94186" y="38141"/>
                </a:lnTo>
                <a:close/>
                <a:moveTo>
                  <a:pt x="18682" y="42033"/>
                </a:moveTo>
                <a:cubicBezTo>
                  <a:pt x="13544" y="42033"/>
                  <a:pt x="9341" y="37830"/>
                  <a:pt x="9341" y="32693"/>
                </a:cubicBezTo>
                <a:cubicBezTo>
                  <a:pt x="9341" y="27555"/>
                  <a:pt x="13544" y="23352"/>
                  <a:pt x="18682" y="23352"/>
                </a:cubicBezTo>
                <a:cubicBezTo>
                  <a:pt x="23819" y="23352"/>
                  <a:pt x="28022" y="27555"/>
                  <a:pt x="28022" y="32693"/>
                </a:cubicBezTo>
                <a:cubicBezTo>
                  <a:pt x="28022" y="37830"/>
                  <a:pt x="23819" y="42033"/>
                  <a:pt x="18682" y="42033"/>
                </a:cubicBezTo>
                <a:close/>
              </a:path>
            </a:pathLst>
          </a:custGeom>
          <a:solidFill>
            <a:schemeClr val="bg1"/>
          </a:solidFill>
          <a:ln w="148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46" name="Graphic 1443" descr="Key with solid fill">
            <a:extLst>
              <a:ext uri="{FF2B5EF4-FFF2-40B4-BE49-F238E27FC236}">
                <a16:creationId xmlns:a16="http://schemas.microsoft.com/office/drawing/2014/main" id="{8CD5959E-5419-6027-9F28-8AB2B5F6A783}"/>
              </a:ext>
            </a:extLst>
          </p:cNvPr>
          <p:cNvSpPr/>
          <p:nvPr/>
        </p:nvSpPr>
        <p:spPr>
          <a:xfrm rot="20311821">
            <a:off x="6023969" y="3459907"/>
            <a:ext cx="136997" cy="65385"/>
          </a:xfrm>
          <a:custGeom>
            <a:avLst/>
            <a:gdLst>
              <a:gd name="connsiteX0" fmla="*/ 94186 w 136997"/>
              <a:gd name="connsiteY0" fmla="*/ 38141 h 65385"/>
              <a:gd name="connsiteX1" fmla="*/ 104305 w 136997"/>
              <a:gd name="connsiteY1" fmla="*/ 48261 h 65385"/>
              <a:gd name="connsiteX2" fmla="*/ 114424 w 136997"/>
              <a:gd name="connsiteY2" fmla="*/ 38141 h 65385"/>
              <a:gd name="connsiteX3" fmla="*/ 124543 w 136997"/>
              <a:gd name="connsiteY3" fmla="*/ 48261 h 65385"/>
              <a:gd name="connsiteX4" fmla="*/ 136998 w 136997"/>
              <a:gd name="connsiteY4" fmla="*/ 32693 h 65385"/>
              <a:gd name="connsiteX5" fmla="*/ 124543 w 136997"/>
              <a:gd name="connsiteY5" fmla="*/ 17125 h 65385"/>
              <a:gd name="connsiteX6" fmla="*/ 61493 w 136997"/>
              <a:gd name="connsiteY6" fmla="*/ 17125 h 65385"/>
              <a:gd name="connsiteX7" fmla="*/ 32693 w 136997"/>
              <a:gd name="connsiteY7" fmla="*/ 0 h 65385"/>
              <a:gd name="connsiteX8" fmla="*/ 0 w 136997"/>
              <a:gd name="connsiteY8" fmla="*/ 32693 h 65385"/>
              <a:gd name="connsiteX9" fmla="*/ 32693 w 136997"/>
              <a:gd name="connsiteY9" fmla="*/ 65385 h 65385"/>
              <a:gd name="connsiteX10" fmla="*/ 61493 w 136997"/>
              <a:gd name="connsiteY10" fmla="*/ 48261 h 65385"/>
              <a:gd name="connsiteX11" fmla="*/ 71612 w 136997"/>
              <a:gd name="connsiteY11" fmla="*/ 48261 h 65385"/>
              <a:gd name="connsiteX12" fmla="*/ 77840 w 136997"/>
              <a:gd name="connsiteY12" fmla="*/ 42033 h 65385"/>
              <a:gd name="connsiteX13" fmla="*/ 84067 w 136997"/>
              <a:gd name="connsiteY13" fmla="*/ 48261 h 65385"/>
              <a:gd name="connsiteX14" fmla="*/ 94186 w 136997"/>
              <a:gd name="connsiteY14" fmla="*/ 38141 h 65385"/>
              <a:gd name="connsiteX15" fmla="*/ 18682 w 136997"/>
              <a:gd name="connsiteY15" fmla="*/ 42033 h 65385"/>
              <a:gd name="connsiteX16" fmla="*/ 9341 w 136997"/>
              <a:gd name="connsiteY16" fmla="*/ 32693 h 65385"/>
              <a:gd name="connsiteX17" fmla="*/ 18682 w 136997"/>
              <a:gd name="connsiteY17" fmla="*/ 23352 h 65385"/>
              <a:gd name="connsiteX18" fmla="*/ 28022 w 136997"/>
              <a:gd name="connsiteY18" fmla="*/ 32693 h 65385"/>
              <a:gd name="connsiteX19" fmla="*/ 18682 w 136997"/>
              <a:gd name="connsiteY19" fmla="*/ 42033 h 65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6997" h="65385">
                <a:moveTo>
                  <a:pt x="94186" y="38141"/>
                </a:moveTo>
                <a:lnTo>
                  <a:pt x="104305" y="48261"/>
                </a:lnTo>
                <a:lnTo>
                  <a:pt x="114424" y="38141"/>
                </a:lnTo>
                <a:lnTo>
                  <a:pt x="124543" y="48261"/>
                </a:lnTo>
                <a:lnTo>
                  <a:pt x="136998" y="32693"/>
                </a:lnTo>
                <a:lnTo>
                  <a:pt x="124543" y="17125"/>
                </a:lnTo>
                <a:lnTo>
                  <a:pt x="61493" y="17125"/>
                </a:lnTo>
                <a:cubicBezTo>
                  <a:pt x="55889" y="6850"/>
                  <a:pt x="45147" y="0"/>
                  <a:pt x="32693" y="0"/>
                </a:cubicBezTo>
                <a:cubicBezTo>
                  <a:pt x="14634" y="0"/>
                  <a:pt x="0" y="14634"/>
                  <a:pt x="0" y="32693"/>
                </a:cubicBezTo>
                <a:cubicBezTo>
                  <a:pt x="0" y="50751"/>
                  <a:pt x="14634" y="65385"/>
                  <a:pt x="32693" y="65385"/>
                </a:cubicBezTo>
                <a:cubicBezTo>
                  <a:pt x="45147" y="65385"/>
                  <a:pt x="55889" y="58535"/>
                  <a:pt x="61493" y="48261"/>
                </a:cubicBezTo>
                <a:lnTo>
                  <a:pt x="71612" y="48261"/>
                </a:lnTo>
                <a:lnTo>
                  <a:pt x="77840" y="42033"/>
                </a:lnTo>
                <a:lnTo>
                  <a:pt x="84067" y="48261"/>
                </a:lnTo>
                <a:lnTo>
                  <a:pt x="94186" y="38141"/>
                </a:lnTo>
                <a:close/>
                <a:moveTo>
                  <a:pt x="18682" y="42033"/>
                </a:moveTo>
                <a:cubicBezTo>
                  <a:pt x="13544" y="42033"/>
                  <a:pt x="9341" y="37830"/>
                  <a:pt x="9341" y="32693"/>
                </a:cubicBezTo>
                <a:cubicBezTo>
                  <a:pt x="9341" y="27555"/>
                  <a:pt x="13544" y="23352"/>
                  <a:pt x="18682" y="23352"/>
                </a:cubicBezTo>
                <a:cubicBezTo>
                  <a:pt x="23819" y="23352"/>
                  <a:pt x="28022" y="27555"/>
                  <a:pt x="28022" y="32693"/>
                </a:cubicBezTo>
                <a:cubicBezTo>
                  <a:pt x="28022" y="37830"/>
                  <a:pt x="23819" y="42033"/>
                  <a:pt x="18682" y="42033"/>
                </a:cubicBezTo>
                <a:close/>
              </a:path>
            </a:pathLst>
          </a:custGeom>
          <a:solidFill>
            <a:schemeClr val="bg1"/>
          </a:solidFill>
          <a:ln w="148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47" name="Graphic 1443" descr="Key with solid fill">
            <a:extLst>
              <a:ext uri="{FF2B5EF4-FFF2-40B4-BE49-F238E27FC236}">
                <a16:creationId xmlns:a16="http://schemas.microsoft.com/office/drawing/2014/main" id="{05D2821B-054E-24B9-CF86-DBA9219EBA92}"/>
              </a:ext>
            </a:extLst>
          </p:cNvPr>
          <p:cNvSpPr/>
          <p:nvPr/>
        </p:nvSpPr>
        <p:spPr>
          <a:xfrm rot="20311821">
            <a:off x="6023969" y="4000494"/>
            <a:ext cx="136997" cy="65385"/>
          </a:xfrm>
          <a:custGeom>
            <a:avLst/>
            <a:gdLst>
              <a:gd name="connsiteX0" fmla="*/ 94186 w 136997"/>
              <a:gd name="connsiteY0" fmla="*/ 38141 h 65385"/>
              <a:gd name="connsiteX1" fmla="*/ 104305 w 136997"/>
              <a:gd name="connsiteY1" fmla="*/ 48261 h 65385"/>
              <a:gd name="connsiteX2" fmla="*/ 114424 w 136997"/>
              <a:gd name="connsiteY2" fmla="*/ 38141 h 65385"/>
              <a:gd name="connsiteX3" fmla="*/ 124543 w 136997"/>
              <a:gd name="connsiteY3" fmla="*/ 48261 h 65385"/>
              <a:gd name="connsiteX4" fmla="*/ 136998 w 136997"/>
              <a:gd name="connsiteY4" fmla="*/ 32693 h 65385"/>
              <a:gd name="connsiteX5" fmla="*/ 124543 w 136997"/>
              <a:gd name="connsiteY5" fmla="*/ 17125 h 65385"/>
              <a:gd name="connsiteX6" fmla="*/ 61493 w 136997"/>
              <a:gd name="connsiteY6" fmla="*/ 17125 h 65385"/>
              <a:gd name="connsiteX7" fmla="*/ 32693 w 136997"/>
              <a:gd name="connsiteY7" fmla="*/ 0 h 65385"/>
              <a:gd name="connsiteX8" fmla="*/ 0 w 136997"/>
              <a:gd name="connsiteY8" fmla="*/ 32693 h 65385"/>
              <a:gd name="connsiteX9" fmla="*/ 32693 w 136997"/>
              <a:gd name="connsiteY9" fmla="*/ 65385 h 65385"/>
              <a:gd name="connsiteX10" fmla="*/ 61493 w 136997"/>
              <a:gd name="connsiteY10" fmla="*/ 48261 h 65385"/>
              <a:gd name="connsiteX11" fmla="*/ 71612 w 136997"/>
              <a:gd name="connsiteY11" fmla="*/ 48261 h 65385"/>
              <a:gd name="connsiteX12" fmla="*/ 77840 w 136997"/>
              <a:gd name="connsiteY12" fmla="*/ 42033 h 65385"/>
              <a:gd name="connsiteX13" fmla="*/ 84067 w 136997"/>
              <a:gd name="connsiteY13" fmla="*/ 48261 h 65385"/>
              <a:gd name="connsiteX14" fmla="*/ 94186 w 136997"/>
              <a:gd name="connsiteY14" fmla="*/ 38141 h 65385"/>
              <a:gd name="connsiteX15" fmla="*/ 18682 w 136997"/>
              <a:gd name="connsiteY15" fmla="*/ 42033 h 65385"/>
              <a:gd name="connsiteX16" fmla="*/ 9341 w 136997"/>
              <a:gd name="connsiteY16" fmla="*/ 32693 h 65385"/>
              <a:gd name="connsiteX17" fmla="*/ 18682 w 136997"/>
              <a:gd name="connsiteY17" fmla="*/ 23352 h 65385"/>
              <a:gd name="connsiteX18" fmla="*/ 28022 w 136997"/>
              <a:gd name="connsiteY18" fmla="*/ 32693 h 65385"/>
              <a:gd name="connsiteX19" fmla="*/ 18682 w 136997"/>
              <a:gd name="connsiteY19" fmla="*/ 42033 h 65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6997" h="65385">
                <a:moveTo>
                  <a:pt x="94186" y="38141"/>
                </a:moveTo>
                <a:lnTo>
                  <a:pt x="104305" y="48261"/>
                </a:lnTo>
                <a:lnTo>
                  <a:pt x="114424" y="38141"/>
                </a:lnTo>
                <a:lnTo>
                  <a:pt x="124543" y="48261"/>
                </a:lnTo>
                <a:lnTo>
                  <a:pt x="136998" y="32693"/>
                </a:lnTo>
                <a:lnTo>
                  <a:pt x="124543" y="17125"/>
                </a:lnTo>
                <a:lnTo>
                  <a:pt x="61493" y="17125"/>
                </a:lnTo>
                <a:cubicBezTo>
                  <a:pt x="55889" y="6850"/>
                  <a:pt x="45147" y="0"/>
                  <a:pt x="32693" y="0"/>
                </a:cubicBezTo>
                <a:cubicBezTo>
                  <a:pt x="14634" y="0"/>
                  <a:pt x="0" y="14634"/>
                  <a:pt x="0" y="32693"/>
                </a:cubicBezTo>
                <a:cubicBezTo>
                  <a:pt x="0" y="50751"/>
                  <a:pt x="14634" y="65385"/>
                  <a:pt x="32693" y="65385"/>
                </a:cubicBezTo>
                <a:cubicBezTo>
                  <a:pt x="45147" y="65385"/>
                  <a:pt x="55889" y="58535"/>
                  <a:pt x="61493" y="48261"/>
                </a:cubicBezTo>
                <a:lnTo>
                  <a:pt x="71612" y="48261"/>
                </a:lnTo>
                <a:lnTo>
                  <a:pt x="77840" y="42033"/>
                </a:lnTo>
                <a:lnTo>
                  <a:pt x="84067" y="48261"/>
                </a:lnTo>
                <a:lnTo>
                  <a:pt x="94186" y="38141"/>
                </a:lnTo>
                <a:close/>
                <a:moveTo>
                  <a:pt x="18682" y="42033"/>
                </a:moveTo>
                <a:cubicBezTo>
                  <a:pt x="13544" y="42033"/>
                  <a:pt x="9341" y="37830"/>
                  <a:pt x="9341" y="32693"/>
                </a:cubicBezTo>
                <a:cubicBezTo>
                  <a:pt x="9341" y="27555"/>
                  <a:pt x="13544" y="23352"/>
                  <a:pt x="18682" y="23352"/>
                </a:cubicBezTo>
                <a:cubicBezTo>
                  <a:pt x="23819" y="23352"/>
                  <a:pt x="28022" y="27555"/>
                  <a:pt x="28022" y="32693"/>
                </a:cubicBezTo>
                <a:cubicBezTo>
                  <a:pt x="28022" y="37830"/>
                  <a:pt x="23819" y="42033"/>
                  <a:pt x="18682" y="42033"/>
                </a:cubicBezTo>
                <a:close/>
              </a:path>
            </a:pathLst>
          </a:custGeom>
          <a:solidFill>
            <a:schemeClr val="bg1"/>
          </a:solidFill>
          <a:ln w="148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48" name="Graphic 1443" descr="Key with solid fill">
            <a:extLst>
              <a:ext uri="{FF2B5EF4-FFF2-40B4-BE49-F238E27FC236}">
                <a16:creationId xmlns:a16="http://schemas.microsoft.com/office/drawing/2014/main" id="{4C3267AE-17BB-FD47-3D92-9D300A45C7BA}"/>
              </a:ext>
            </a:extLst>
          </p:cNvPr>
          <p:cNvSpPr/>
          <p:nvPr/>
        </p:nvSpPr>
        <p:spPr>
          <a:xfrm rot="20311821">
            <a:off x="6023969" y="4541082"/>
            <a:ext cx="136997" cy="65385"/>
          </a:xfrm>
          <a:custGeom>
            <a:avLst/>
            <a:gdLst>
              <a:gd name="connsiteX0" fmla="*/ 94186 w 136997"/>
              <a:gd name="connsiteY0" fmla="*/ 38141 h 65385"/>
              <a:gd name="connsiteX1" fmla="*/ 104305 w 136997"/>
              <a:gd name="connsiteY1" fmla="*/ 48261 h 65385"/>
              <a:gd name="connsiteX2" fmla="*/ 114424 w 136997"/>
              <a:gd name="connsiteY2" fmla="*/ 38141 h 65385"/>
              <a:gd name="connsiteX3" fmla="*/ 124543 w 136997"/>
              <a:gd name="connsiteY3" fmla="*/ 48261 h 65385"/>
              <a:gd name="connsiteX4" fmla="*/ 136998 w 136997"/>
              <a:gd name="connsiteY4" fmla="*/ 32693 h 65385"/>
              <a:gd name="connsiteX5" fmla="*/ 124543 w 136997"/>
              <a:gd name="connsiteY5" fmla="*/ 17125 h 65385"/>
              <a:gd name="connsiteX6" fmla="*/ 61493 w 136997"/>
              <a:gd name="connsiteY6" fmla="*/ 17125 h 65385"/>
              <a:gd name="connsiteX7" fmla="*/ 32693 w 136997"/>
              <a:gd name="connsiteY7" fmla="*/ 0 h 65385"/>
              <a:gd name="connsiteX8" fmla="*/ 0 w 136997"/>
              <a:gd name="connsiteY8" fmla="*/ 32693 h 65385"/>
              <a:gd name="connsiteX9" fmla="*/ 32693 w 136997"/>
              <a:gd name="connsiteY9" fmla="*/ 65385 h 65385"/>
              <a:gd name="connsiteX10" fmla="*/ 61493 w 136997"/>
              <a:gd name="connsiteY10" fmla="*/ 48261 h 65385"/>
              <a:gd name="connsiteX11" fmla="*/ 71612 w 136997"/>
              <a:gd name="connsiteY11" fmla="*/ 48261 h 65385"/>
              <a:gd name="connsiteX12" fmla="*/ 77840 w 136997"/>
              <a:gd name="connsiteY12" fmla="*/ 42033 h 65385"/>
              <a:gd name="connsiteX13" fmla="*/ 84067 w 136997"/>
              <a:gd name="connsiteY13" fmla="*/ 48261 h 65385"/>
              <a:gd name="connsiteX14" fmla="*/ 94186 w 136997"/>
              <a:gd name="connsiteY14" fmla="*/ 38141 h 65385"/>
              <a:gd name="connsiteX15" fmla="*/ 18682 w 136997"/>
              <a:gd name="connsiteY15" fmla="*/ 42033 h 65385"/>
              <a:gd name="connsiteX16" fmla="*/ 9341 w 136997"/>
              <a:gd name="connsiteY16" fmla="*/ 32693 h 65385"/>
              <a:gd name="connsiteX17" fmla="*/ 18682 w 136997"/>
              <a:gd name="connsiteY17" fmla="*/ 23352 h 65385"/>
              <a:gd name="connsiteX18" fmla="*/ 28022 w 136997"/>
              <a:gd name="connsiteY18" fmla="*/ 32693 h 65385"/>
              <a:gd name="connsiteX19" fmla="*/ 18682 w 136997"/>
              <a:gd name="connsiteY19" fmla="*/ 42033 h 65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6997" h="65385">
                <a:moveTo>
                  <a:pt x="94186" y="38141"/>
                </a:moveTo>
                <a:lnTo>
                  <a:pt x="104305" y="48261"/>
                </a:lnTo>
                <a:lnTo>
                  <a:pt x="114424" y="38141"/>
                </a:lnTo>
                <a:lnTo>
                  <a:pt x="124543" y="48261"/>
                </a:lnTo>
                <a:lnTo>
                  <a:pt x="136998" y="32693"/>
                </a:lnTo>
                <a:lnTo>
                  <a:pt x="124543" y="17125"/>
                </a:lnTo>
                <a:lnTo>
                  <a:pt x="61493" y="17125"/>
                </a:lnTo>
                <a:cubicBezTo>
                  <a:pt x="55889" y="6850"/>
                  <a:pt x="45147" y="0"/>
                  <a:pt x="32693" y="0"/>
                </a:cubicBezTo>
                <a:cubicBezTo>
                  <a:pt x="14634" y="0"/>
                  <a:pt x="0" y="14634"/>
                  <a:pt x="0" y="32693"/>
                </a:cubicBezTo>
                <a:cubicBezTo>
                  <a:pt x="0" y="50751"/>
                  <a:pt x="14634" y="65385"/>
                  <a:pt x="32693" y="65385"/>
                </a:cubicBezTo>
                <a:cubicBezTo>
                  <a:pt x="45147" y="65385"/>
                  <a:pt x="55889" y="58535"/>
                  <a:pt x="61493" y="48261"/>
                </a:cubicBezTo>
                <a:lnTo>
                  <a:pt x="71612" y="48261"/>
                </a:lnTo>
                <a:lnTo>
                  <a:pt x="77840" y="42033"/>
                </a:lnTo>
                <a:lnTo>
                  <a:pt x="84067" y="48261"/>
                </a:lnTo>
                <a:lnTo>
                  <a:pt x="94186" y="38141"/>
                </a:lnTo>
                <a:close/>
                <a:moveTo>
                  <a:pt x="18682" y="42033"/>
                </a:moveTo>
                <a:cubicBezTo>
                  <a:pt x="13544" y="42033"/>
                  <a:pt x="9341" y="37830"/>
                  <a:pt x="9341" y="32693"/>
                </a:cubicBezTo>
                <a:cubicBezTo>
                  <a:pt x="9341" y="27555"/>
                  <a:pt x="13544" y="23352"/>
                  <a:pt x="18682" y="23352"/>
                </a:cubicBezTo>
                <a:cubicBezTo>
                  <a:pt x="23819" y="23352"/>
                  <a:pt x="28022" y="27555"/>
                  <a:pt x="28022" y="32693"/>
                </a:cubicBezTo>
                <a:cubicBezTo>
                  <a:pt x="28022" y="37830"/>
                  <a:pt x="23819" y="42033"/>
                  <a:pt x="18682" y="42033"/>
                </a:cubicBezTo>
                <a:close/>
              </a:path>
            </a:pathLst>
          </a:custGeom>
          <a:solidFill>
            <a:schemeClr val="bg1"/>
          </a:solidFill>
          <a:ln w="148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5B667EA-1D09-9134-F939-35A1996828A6}"/>
              </a:ext>
            </a:extLst>
          </p:cNvPr>
          <p:cNvSpPr txBox="1">
            <a:spLocks/>
          </p:cNvSpPr>
          <p:nvPr/>
        </p:nvSpPr>
        <p:spPr>
          <a:xfrm>
            <a:off x="594977" y="959314"/>
            <a:ext cx="10972801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18987"/>
            <a:r>
              <a:rPr lang="en-US" sz="3600" b="1" dirty="0">
                <a:latin typeface="+mn-lt"/>
              </a:rPr>
              <a:t>Skills &amp; Experience </a:t>
            </a:r>
            <a:endParaRPr lang="en-KE" sz="3600" b="1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9F716-0160-89BC-9FDC-9175E4E82DD9}"/>
              </a:ext>
            </a:extLst>
          </p:cNvPr>
          <p:cNvSpPr txBox="1"/>
          <p:nvPr/>
        </p:nvSpPr>
        <p:spPr>
          <a:xfrm>
            <a:off x="5871754" y="5551714"/>
            <a:ext cx="59044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─"/>
            </a:pPr>
            <a:r>
              <a:rPr lang="en-US" sz="1200" dirty="0">
                <a:latin typeface="Segoe IU"/>
              </a:rPr>
              <a:t>Delivered various multi-million dollar programs/projects funded by various development partners including PEPFAR, World Bank, BMGF, Save the Children, FCDO, KfW, JICA, GAVI, Plan International, among others</a:t>
            </a:r>
          </a:p>
          <a:p>
            <a:endParaRPr lang="en-US" sz="1200" dirty="0">
              <a:latin typeface="Segoe IU"/>
            </a:endParaRPr>
          </a:p>
          <a:p>
            <a:pPr marL="285750" indent="-285750">
              <a:buFontTx/>
              <a:buChar char="─"/>
            </a:pPr>
            <a:r>
              <a:rPr lang="en-US" sz="1200" dirty="0">
                <a:latin typeface="Segoe IU"/>
              </a:rPr>
              <a:t>Worked with Ministries of Health in the region: TWGs, Task forces, etc</a:t>
            </a:r>
            <a:endParaRPr lang="en-KE" sz="1200" dirty="0">
              <a:latin typeface="Segoe IU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55E2-85F8-75DC-B0D4-EB7E70A24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IU"/>
              </a:rPr>
              <a:t>Assignment Overview</a:t>
            </a:r>
            <a:endParaRPr lang="en-K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34C8C-8A99-6FD2-3421-77F46E900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Our Understanding</a:t>
            </a:r>
            <a:endParaRPr lang="en-KE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804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554DD0-FE16-213A-7DB0-2569E9D4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Segoe IU"/>
              </a:rPr>
              <a:t>Preventable blindness</a:t>
            </a:r>
            <a:br>
              <a:rPr lang="en-US" sz="3600" b="1" dirty="0">
                <a:latin typeface="Segoe IU"/>
              </a:rPr>
            </a:br>
            <a:r>
              <a:rPr lang="en-US" sz="3600" b="1" dirty="0">
                <a:latin typeface="Segoe IU"/>
              </a:rPr>
              <a:t>Continuum of care &amp; FHF Contribution</a:t>
            </a:r>
            <a:endParaRPr lang="en-KE" sz="3600" b="1" dirty="0">
              <a:latin typeface="Segoe IU"/>
            </a:endParaRP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4E2DFAD4-A1CC-2B9A-1868-D3E7F99E6C24}"/>
              </a:ext>
            </a:extLst>
          </p:cNvPr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6592925"/>
              </p:ext>
            </p:extLst>
          </p:nvPr>
        </p:nvGraphicFramePr>
        <p:xfrm>
          <a:off x="1309790" y="1802532"/>
          <a:ext cx="4072558" cy="3065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1356594-656D-933E-B25B-58DC71FDDC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95997" y="1690688"/>
            <a:ext cx="5908060" cy="35640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22390-8850-FF04-1441-3660BE6BB680}"/>
              </a:ext>
            </a:extLst>
          </p:cNvPr>
          <p:cNvSpPr txBox="1"/>
          <p:nvPr/>
        </p:nvSpPr>
        <p:spPr>
          <a:xfrm>
            <a:off x="1309790" y="5405887"/>
            <a:ext cx="4318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ptos" panose="020B0004020202020204" pitchFamily="34" charset="0"/>
              <a:buChar char="─"/>
            </a:pPr>
            <a:r>
              <a:rPr lang="en-US" sz="1200" dirty="0">
                <a:latin typeface="Segoe IU"/>
              </a:rPr>
              <a:t>Laws, Policies, Regulations, guidelines</a:t>
            </a:r>
          </a:p>
          <a:p>
            <a:pPr marL="285750" indent="-285750">
              <a:buFont typeface="Aptos" panose="020B0004020202020204" pitchFamily="34" charset="0"/>
              <a:buChar char="─"/>
            </a:pPr>
            <a:r>
              <a:rPr lang="en-US" sz="1200" dirty="0">
                <a:latin typeface="Segoe IU"/>
              </a:rPr>
              <a:t>Appropriate referral systems</a:t>
            </a:r>
          </a:p>
          <a:p>
            <a:pPr marL="285750" indent="-285750">
              <a:buFont typeface="Aptos" panose="020B0004020202020204" pitchFamily="34" charset="0"/>
              <a:buChar char="─"/>
            </a:pPr>
            <a:r>
              <a:rPr lang="en-US" sz="1200" dirty="0">
                <a:latin typeface="Segoe IU"/>
              </a:rPr>
              <a:t>Stakeholder coordination, cooperation &amp; collaboration</a:t>
            </a:r>
            <a:endParaRPr lang="en-KE" sz="1200" dirty="0">
              <a:latin typeface="Segoe IU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56799-021E-92D7-46D4-E97AF9E065C7}"/>
              </a:ext>
            </a:extLst>
          </p:cNvPr>
          <p:cNvSpPr txBox="1"/>
          <p:nvPr/>
        </p:nvSpPr>
        <p:spPr>
          <a:xfrm>
            <a:off x="6318329" y="5405887"/>
            <a:ext cx="54633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Among critical success factors for</a:t>
            </a:r>
            <a:r>
              <a:rPr lang="en-US" sz="1400" b="1" dirty="0"/>
              <a:t> FHF </a:t>
            </a:r>
            <a:r>
              <a:rPr lang="en-US" sz="1200" dirty="0"/>
              <a:t>are:</a:t>
            </a:r>
          </a:p>
          <a:p>
            <a:pPr marL="742950" lvl="1" indent="-285750">
              <a:buFontTx/>
              <a:buChar char="-"/>
            </a:pPr>
            <a:r>
              <a:rPr lang="en-US" sz="1200" dirty="0"/>
              <a:t>Stewardship of Resources + </a:t>
            </a:r>
          </a:p>
          <a:p>
            <a:pPr marL="742950" lvl="1" indent="-285750">
              <a:buFontTx/>
              <a:buChar char="-"/>
            </a:pPr>
            <a:r>
              <a:rPr lang="en-US" sz="1200" dirty="0"/>
              <a:t>Effectiveness of interventions</a:t>
            </a:r>
            <a:endParaRPr lang="en-KE" sz="1200" dirty="0"/>
          </a:p>
        </p:txBody>
      </p:sp>
    </p:spTree>
    <p:extLst>
      <p:ext uri="{BB962C8B-B14F-4D97-AF65-F5344CB8AC3E}">
        <p14:creationId xmlns:p14="http://schemas.microsoft.com/office/powerpoint/2010/main" val="666454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9598A-8DA6-8CC2-C8C0-585A7465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prstClr val="black"/>
                </a:solidFill>
                <a:latin typeface="Segoe IU"/>
              </a:rPr>
              <a:t>T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IU"/>
              </a:rPr>
              <a:t>he challenges</a:t>
            </a:r>
            <a:endParaRPr lang="en-KE" dirty="0">
              <a:latin typeface="Segoe IU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0394139-C986-747D-D0D8-168CEB61DA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42975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0802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38344-AAAC-7415-5BBA-1E2B69CD1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9132"/>
          </a:xfrm>
        </p:spPr>
        <p:txBody>
          <a:bodyPr/>
          <a:lstStyle/>
          <a:p>
            <a:r>
              <a:rPr lang="en-US" b="1" dirty="0">
                <a:latin typeface="Segoe IU"/>
              </a:rPr>
              <a:t>Purpose of the Assignment</a:t>
            </a:r>
            <a:endParaRPr lang="en-KE" b="1" dirty="0">
              <a:latin typeface="Segoe IU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38DB62-328D-A963-AD7B-D4C0176F2A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7954057"/>
              </p:ext>
            </p:extLst>
          </p:nvPr>
        </p:nvGraphicFramePr>
        <p:xfrm>
          <a:off x="838200" y="1825625"/>
          <a:ext cx="10515600" cy="3217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E1B7B90-9D86-A907-3CE1-C0615917A248}"/>
              </a:ext>
            </a:extLst>
          </p:cNvPr>
          <p:cNvSpPr txBox="1"/>
          <p:nvPr/>
        </p:nvSpPr>
        <p:spPr>
          <a:xfrm>
            <a:off x="1025434" y="1645920"/>
            <a:ext cx="9718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IU"/>
              </a:rPr>
              <a:t>To analyze challenges in</a:t>
            </a:r>
            <a:endParaRPr lang="en-KE" sz="2800" dirty="0">
              <a:latin typeface="Segoe IU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0082B7-6DC5-9DCA-1526-CDF1C79A25C8}"/>
              </a:ext>
            </a:extLst>
          </p:cNvPr>
          <p:cNvSpPr txBox="1"/>
          <p:nvPr/>
        </p:nvSpPr>
        <p:spPr>
          <a:xfrm>
            <a:off x="747624" y="5101087"/>
            <a:ext cx="1037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746162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B827C-D947-D7CF-A493-88278045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IU"/>
              </a:rPr>
              <a:t>Expected outcomes </a:t>
            </a:r>
            <a:endParaRPr lang="en-K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C7D328-37AD-2A67-D6AF-6BF1CDC734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500339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8433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Custom 526">
      <a:dk1>
        <a:sysClr val="windowText" lastClr="000000"/>
      </a:dk1>
      <a:lt1>
        <a:sysClr val="window" lastClr="FFFFFF"/>
      </a:lt1>
      <a:dk2>
        <a:srgbClr val="153153"/>
      </a:dk2>
      <a:lt2>
        <a:srgbClr val="EEECE1"/>
      </a:lt2>
      <a:accent1>
        <a:srgbClr val="6249DF"/>
      </a:accent1>
      <a:accent2>
        <a:srgbClr val="03BAC8"/>
      </a:accent2>
      <a:accent3>
        <a:srgbClr val="F9F7F3"/>
      </a:accent3>
      <a:accent4>
        <a:srgbClr val="EDDEA4"/>
      </a:accent4>
      <a:accent5>
        <a:srgbClr val="F7A072"/>
      </a:accent5>
      <a:accent6>
        <a:srgbClr val="A5A5A5"/>
      </a:accent6>
      <a:hlink>
        <a:srgbClr val="0000FF"/>
      </a:hlink>
      <a:folHlink>
        <a:srgbClr val="800080"/>
      </a:folHlink>
    </a:clrScheme>
    <a:fontScheme name="slidemodel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2475</TotalTime>
  <Words>784</Words>
  <Application>Microsoft Office PowerPoint</Application>
  <PresentationFormat>Widescreen</PresentationFormat>
  <Paragraphs>170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Cavolini</vt:lpstr>
      <vt:lpstr>Segoe IU</vt:lpstr>
      <vt:lpstr>Segoe UI</vt:lpstr>
      <vt:lpstr>Segoe UI Black</vt:lpstr>
      <vt:lpstr>Office Theme</vt:lpstr>
      <vt:lpstr>1_Office Theme</vt:lpstr>
      <vt:lpstr>2_Office Theme</vt:lpstr>
      <vt:lpstr>Assessment of Procurement Practices for Ophthalmic Items and Equipment Maintenance Management Systems</vt:lpstr>
      <vt:lpstr>Agenda</vt:lpstr>
      <vt:lpstr>Our Core Team</vt:lpstr>
      <vt:lpstr>PowerPoint Presentation</vt:lpstr>
      <vt:lpstr>Assignment Overview</vt:lpstr>
      <vt:lpstr>Preventable blindness Continuum of care &amp; FHF Contribution</vt:lpstr>
      <vt:lpstr>The challenges</vt:lpstr>
      <vt:lpstr>Purpose of the Assignment</vt:lpstr>
      <vt:lpstr>Expected outcomes </vt:lpstr>
      <vt:lpstr>The scope</vt:lpstr>
      <vt:lpstr>Strategy and Timeline</vt:lpstr>
      <vt:lpstr>Our Approach</vt:lpstr>
      <vt:lpstr>Project Timeline</vt:lpstr>
      <vt:lpstr>Proposed Budget</vt:lpstr>
      <vt:lpstr>No Travel</vt:lpstr>
      <vt:lpstr>Minimal Travel</vt:lpstr>
      <vt:lpstr>Q &amp; 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Leunora Okubasu</dc:creator>
  <cp:lastModifiedBy>Leunora Okubasu</cp:lastModifiedBy>
  <cp:revision>3</cp:revision>
  <dcterms:created xsi:type="dcterms:W3CDTF">2024-06-20T09:02:50Z</dcterms:created>
  <dcterms:modified xsi:type="dcterms:W3CDTF">2024-07-19T10:26:06Z</dcterms:modified>
</cp:coreProperties>
</file>